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50" r:id="rId4"/>
    <p:sldMasterId id="2147483751" r:id="rId5"/>
    <p:sldMasterId id="214748375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Dela Gothic One"/>
      <p:regular r:id="rId20"/>
    </p:embeddedFont>
    <p:embeddedFont>
      <p:font typeface="Nanum Gothic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elaGothicOne-regular.fntdata"/><Relationship Id="rId22" Type="http://schemas.openxmlformats.org/officeDocument/2006/relationships/font" Target="fonts/NanumGothic-bold.fntdata"/><Relationship Id="rId21" Type="http://schemas.openxmlformats.org/officeDocument/2006/relationships/font" Target="fonts/NanumGothi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3" name="Shape 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" name="Google Shape;2634;g1b294222654_1_1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5" name="Google Shape;2635;g1b294222654_1_1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7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g1b294222654_1_5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9" name="Google Shape;3369;g1b294222654_1_5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8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g1b294222654_1_6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0" name="Google Shape;3400;g1b294222654_1_6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3" name="Shape 3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4" name="Google Shape;3474;g1b294222654_1_7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5" name="Google Shape;3475;g1b294222654_1_7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Google Shape;2835;g13df50ffed5_1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6" name="Google Shape;2836;g13df50ffed5_1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4" name="Shape 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" name="Google Shape;2885;g13e6adedf87_0_37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6" name="Google Shape;2886;g13e6adedf87_0_37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5" name="Shape 2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" name="Google Shape;2936;g180a680dc36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" name="Google Shape;2937;g180a680dc36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8" name="Shape 3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" name="Google Shape;3049;g13e6adedf87_0_37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" name="Google Shape;3050;g13e6adedf87_0_37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6" name="Shape 3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" name="Google Shape;3147;g1b294222654_1_2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" name="Google Shape;3148;g1b294222654_1_2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" name="Google Shape;3248;g1b294222654_1_3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9" name="Google Shape;3249;g1b294222654_1_3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8" name="Shape 3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9" name="Google Shape;3349;g1b294222654_1_4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0" name="Google Shape;3350;g1b294222654_1_4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4" name="Shape 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5" name="Google Shape;3355;g1b294222654_1_4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6" name="Google Shape;3356;g1b294222654_1_4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076450" y="1029950"/>
            <a:ext cx="4991100" cy="23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558100" y="3685500"/>
            <a:ext cx="4027800" cy="3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flipH="1">
            <a:off x="7209021" y="-1075525"/>
            <a:ext cx="3487229" cy="280413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75073" y="-2564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1"/>
          <p:cNvSpPr txBox="1"/>
          <p:nvPr>
            <p:ph hasCustomPrompt="1" type="title"/>
          </p:nvPr>
        </p:nvSpPr>
        <p:spPr>
          <a:xfrm>
            <a:off x="1301250" y="1499275"/>
            <a:ext cx="6541500" cy="15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288" name="Google Shape;288;p11"/>
          <p:cNvSpPr txBox="1"/>
          <p:nvPr>
            <p:ph idx="1" type="subTitle"/>
          </p:nvPr>
        </p:nvSpPr>
        <p:spPr>
          <a:xfrm>
            <a:off x="1301250" y="3220025"/>
            <a:ext cx="6541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9" name="Google Shape;289;p11"/>
          <p:cNvSpPr/>
          <p:nvPr/>
        </p:nvSpPr>
        <p:spPr>
          <a:xfrm flipH="1">
            <a:off x="7617110" y="4113563"/>
            <a:ext cx="2624127" cy="211010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11"/>
          <p:cNvSpPr/>
          <p:nvPr/>
        </p:nvSpPr>
        <p:spPr>
          <a:xfrm flipH="1">
            <a:off x="6101302" y="-5902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"/>
          <p:cNvSpPr/>
          <p:nvPr/>
        </p:nvSpPr>
        <p:spPr>
          <a:xfrm rot="-1442148">
            <a:off x="-562994" y="-739218"/>
            <a:ext cx="1786712" cy="168873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4">
    <p:spTree>
      <p:nvGrpSpPr>
        <p:cNvPr id="241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103"/>
          <p:cNvSpPr txBox="1"/>
          <p:nvPr>
            <p:ph type="title"/>
          </p:nvPr>
        </p:nvSpPr>
        <p:spPr>
          <a:xfrm>
            <a:off x="1737300" y="749063"/>
            <a:ext cx="56694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13" name="Google Shape;2413;p103"/>
          <p:cNvSpPr txBox="1"/>
          <p:nvPr>
            <p:ph idx="1" type="subTitle"/>
          </p:nvPr>
        </p:nvSpPr>
        <p:spPr>
          <a:xfrm>
            <a:off x="3133200" y="1553743"/>
            <a:ext cx="2877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4" name="Google Shape;2414;p103"/>
          <p:cNvSpPr/>
          <p:nvPr/>
        </p:nvSpPr>
        <p:spPr>
          <a:xfrm flipH="1" rot="1784895">
            <a:off x="7632017" y="-643471"/>
            <a:ext cx="271834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5" name="Google Shape;2415;p103"/>
          <p:cNvSpPr/>
          <p:nvPr/>
        </p:nvSpPr>
        <p:spPr>
          <a:xfrm flipH="1" rot="-7702260">
            <a:off x="7628578" y="4278810"/>
            <a:ext cx="2105536" cy="198994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6" name="Google Shape;2416;p103"/>
          <p:cNvSpPr/>
          <p:nvPr/>
        </p:nvSpPr>
        <p:spPr>
          <a:xfrm flipH="1" rot="1784834">
            <a:off x="-673095" y="-643464"/>
            <a:ext cx="177093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7" name="Google Shape;2417;p103"/>
          <p:cNvSpPr/>
          <p:nvPr/>
        </p:nvSpPr>
        <p:spPr>
          <a:xfrm flipH="1" rot="-7702275">
            <a:off x="-1175621" y="3721324"/>
            <a:ext cx="2776004" cy="262357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8" name="Google Shape;2418;p103"/>
          <p:cNvSpPr txBox="1"/>
          <p:nvPr/>
        </p:nvSpPr>
        <p:spPr>
          <a:xfrm>
            <a:off x="2668800" y="3409013"/>
            <a:ext cx="380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2419" name="Google Shape;2419;p103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2420" name="Google Shape;2420;p103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103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103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103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103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25" name="Google Shape;2425;p103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2426" name="Google Shape;2426;p103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2427" name="Google Shape;2427;p103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8" name="Google Shape;2428;p103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9" name="Google Shape;2429;p103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0" name="Google Shape;2430;p103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1" name="Google Shape;2431;p103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2" name="Google Shape;2432;p103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3" name="Google Shape;2433;p103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4" name="Google Shape;2434;p103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5" name="Google Shape;2435;p103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6" name="Google Shape;2436;p103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7" name="Google Shape;2437;p103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8" name="Google Shape;2438;p103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9" name="Google Shape;2439;p103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0" name="Google Shape;2440;p103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1" name="Google Shape;2441;p103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2" name="Google Shape;2442;p103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43" name="Google Shape;2443;p103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2444" name="Google Shape;2444;p103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5" name="Google Shape;2445;p103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6" name="Google Shape;2446;p10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7" name="Google Shape;2447;p10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8" name="Google Shape;2448;p103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9" name="Google Shape;2449;p103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0" name="Google Shape;2450;p103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1" name="Google Shape;2451;p103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2" name="Google Shape;2452;p103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3" name="Google Shape;2453;p103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103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103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103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103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103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103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60" name="Google Shape;2460;p103"/>
          <p:cNvGrpSpPr/>
          <p:nvPr/>
        </p:nvGrpSpPr>
        <p:grpSpPr>
          <a:xfrm>
            <a:off x="7406703" y="3708618"/>
            <a:ext cx="1644437" cy="1311934"/>
            <a:chOff x="7406703" y="3708618"/>
            <a:chExt cx="1644437" cy="1311934"/>
          </a:xfrm>
        </p:grpSpPr>
        <p:grpSp>
          <p:nvGrpSpPr>
            <p:cNvPr id="2461" name="Google Shape;2461;p103"/>
            <p:cNvGrpSpPr/>
            <p:nvPr/>
          </p:nvGrpSpPr>
          <p:grpSpPr>
            <a:xfrm rot="837333">
              <a:off x="7504956" y="3868575"/>
              <a:ext cx="1447931" cy="992019"/>
              <a:chOff x="340875" y="1877425"/>
              <a:chExt cx="800725" cy="548600"/>
            </a:xfrm>
          </p:grpSpPr>
          <p:sp>
            <p:nvSpPr>
              <p:cNvPr id="2462" name="Google Shape;2462;p103"/>
              <p:cNvSpPr/>
              <p:nvPr/>
            </p:nvSpPr>
            <p:spPr>
              <a:xfrm>
                <a:off x="1026975" y="2225675"/>
                <a:ext cx="39025" cy="4800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103"/>
              <p:cNvSpPr/>
              <p:nvPr/>
            </p:nvSpPr>
            <p:spPr>
              <a:xfrm>
                <a:off x="1008225" y="2259625"/>
                <a:ext cx="38425" cy="5975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103"/>
              <p:cNvSpPr/>
              <p:nvPr/>
            </p:nvSpPr>
            <p:spPr>
              <a:xfrm>
                <a:off x="1042450" y="2197400"/>
                <a:ext cx="39025" cy="657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103"/>
              <p:cNvSpPr/>
              <p:nvPr/>
            </p:nvSpPr>
            <p:spPr>
              <a:xfrm>
                <a:off x="473925" y="1877425"/>
                <a:ext cx="425375" cy="485200"/>
              </a:xfrm>
              <a:custGeom>
                <a:rect b="b" l="l" r="r" t="t"/>
                <a:pathLst>
                  <a:path extrusionOk="0" h="19408" w="17015">
                    <a:moveTo>
                      <a:pt x="15479" y="143"/>
                    </a:moveTo>
                    <a:cubicBezTo>
                      <a:pt x="15372" y="834"/>
                      <a:pt x="15181" y="1525"/>
                      <a:pt x="15122" y="2263"/>
                    </a:cubicBezTo>
                    <a:cubicBezTo>
                      <a:pt x="14919" y="4608"/>
                      <a:pt x="15181" y="6811"/>
                      <a:pt x="15455" y="8764"/>
                    </a:cubicBezTo>
                    <a:cubicBezTo>
                      <a:pt x="15836" y="11466"/>
                      <a:pt x="16431" y="14014"/>
                      <a:pt x="17015" y="16455"/>
                    </a:cubicBezTo>
                    <a:cubicBezTo>
                      <a:pt x="16836" y="16622"/>
                      <a:pt x="16610" y="16705"/>
                      <a:pt x="16395" y="16800"/>
                    </a:cubicBezTo>
                    <a:cubicBezTo>
                      <a:pt x="14967" y="17515"/>
                      <a:pt x="13347" y="18158"/>
                      <a:pt x="11645" y="18598"/>
                    </a:cubicBezTo>
                    <a:cubicBezTo>
                      <a:pt x="9680" y="19110"/>
                      <a:pt x="7454" y="19408"/>
                      <a:pt x="4894" y="19122"/>
                    </a:cubicBezTo>
                    <a:cubicBezTo>
                      <a:pt x="4370" y="16372"/>
                      <a:pt x="3763" y="13562"/>
                      <a:pt x="3060" y="10800"/>
                    </a:cubicBezTo>
                    <a:cubicBezTo>
                      <a:pt x="2727" y="9490"/>
                      <a:pt x="2382" y="8097"/>
                      <a:pt x="1977" y="6775"/>
                    </a:cubicBezTo>
                    <a:cubicBezTo>
                      <a:pt x="1513" y="5227"/>
                      <a:pt x="1001" y="3632"/>
                      <a:pt x="1" y="2596"/>
                    </a:cubicBezTo>
                    <a:cubicBezTo>
                      <a:pt x="1584" y="1882"/>
                      <a:pt x="3311" y="1334"/>
                      <a:pt x="5216" y="965"/>
                    </a:cubicBezTo>
                    <a:cubicBezTo>
                      <a:pt x="5323" y="1453"/>
                      <a:pt x="5335" y="1989"/>
                      <a:pt x="5751" y="2251"/>
                    </a:cubicBezTo>
                    <a:cubicBezTo>
                      <a:pt x="6085" y="2453"/>
                      <a:pt x="6609" y="2501"/>
                      <a:pt x="7216" y="2489"/>
                    </a:cubicBezTo>
                    <a:cubicBezTo>
                      <a:pt x="7752" y="2477"/>
                      <a:pt x="8394" y="2346"/>
                      <a:pt x="8978" y="2215"/>
                    </a:cubicBezTo>
                    <a:cubicBezTo>
                      <a:pt x="9561" y="2084"/>
                      <a:pt x="10169" y="1929"/>
                      <a:pt x="10347" y="1548"/>
                    </a:cubicBezTo>
                    <a:cubicBezTo>
                      <a:pt x="10526" y="1167"/>
                      <a:pt x="10395" y="596"/>
                      <a:pt x="10407" y="203"/>
                    </a:cubicBezTo>
                    <a:cubicBezTo>
                      <a:pt x="12002" y="60"/>
                      <a:pt x="13740" y="1"/>
                      <a:pt x="15479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103"/>
              <p:cNvSpPr/>
              <p:nvPr/>
            </p:nvSpPr>
            <p:spPr>
              <a:xfrm>
                <a:off x="484950" y="1919100"/>
                <a:ext cx="132775" cy="48850"/>
              </a:xfrm>
              <a:custGeom>
                <a:rect b="b" l="l" r="r" t="t"/>
                <a:pathLst>
                  <a:path extrusionOk="0" h="1954" w="5311">
                    <a:moveTo>
                      <a:pt x="4917" y="0"/>
                    </a:moveTo>
                    <a:cubicBezTo>
                      <a:pt x="4239" y="155"/>
                      <a:pt x="3548" y="322"/>
                      <a:pt x="2893" y="501"/>
                    </a:cubicBezTo>
                    <a:cubicBezTo>
                      <a:pt x="2036" y="727"/>
                      <a:pt x="1072" y="1012"/>
                      <a:pt x="250" y="1358"/>
                    </a:cubicBezTo>
                    <a:cubicBezTo>
                      <a:pt x="167" y="1382"/>
                      <a:pt x="83" y="1417"/>
                      <a:pt x="0" y="1453"/>
                    </a:cubicBezTo>
                    <a:cubicBezTo>
                      <a:pt x="107" y="1620"/>
                      <a:pt x="214" y="1786"/>
                      <a:pt x="322" y="1953"/>
                    </a:cubicBezTo>
                    <a:cubicBezTo>
                      <a:pt x="703" y="1786"/>
                      <a:pt x="1250" y="1632"/>
                      <a:pt x="1548" y="1536"/>
                    </a:cubicBezTo>
                    <a:cubicBezTo>
                      <a:pt x="2798" y="1155"/>
                      <a:pt x="4036" y="846"/>
                      <a:pt x="5310" y="584"/>
                    </a:cubicBezTo>
                    <a:cubicBezTo>
                      <a:pt x="5096" y="453"/>
                      <a:pt x="4989" y="239"/>
                      <a:pt x="4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103"/>
              <p:cNvSpPr/>
              <p:nvPr/>
            </p:nvSpPr>
            <p:spPr>
              <a:xfrm>
                <a:off x="732900" y="1893775"/>
                <a:ext cx="125625" cy="21775"/>
              </a:xfrm>
              <a:custGeom>
                <a:rect b="b" l="l" r="r" t="t"/>
                <a:pathLst>
                  <a:path extrusionOk="0" h="871" w="5025">
                    <a:moveTo>
                      <a:pt x="4227" y="1"/>
                    </a:moveTo>
                    <a:cubicBezTo>
                      <a:pt x="3058" y="1"/>
                      <a:pt x="1942" y="78"/>
                      <a:pt x="833" y="156"/>
                    </a:cubicBezTo>
                    <a:cubicBezTo>
                      <a:pt x="583" y="180"/>
                      <a:pt x="333" y="192"/>
                      <a:pt x="83" y="216"/>
                    </a:cubicBezTo>
                    <a:cubicBezTo>
                      <a:pt x="95" y="454"/>
                      <a:pt x="83" y="680"/>
                      <a:pt x="0" y="871"/>
                    </a:cubicBezTo>
                    <a:cubicBezTo>
                      <a:pt x="572" y="811"/>
                      <a:pt x="1167" y="775"/>
                      <a:pt x="1786" y="728"/>
                    </a:cubicBezTo>
                    <a:cubicBezTo>
                      <a:pt x="2477" y="680"/>
                      <a:pt x="3215" y="632"/>
                      <a:pt x="4060" y="632"/>
                    </a:cubicBezTo>
                    <a:cubicBezTo>
                      <a:pt x="4274" y="632"/>
                      <a:pt x="4572" y="644"/>
                      <a:pt x="4905" y="656"/>
                    </a:cubicBezTo>
                    <a:cubicBezTo>
                      <a:pt x="4941" y="442"/>
                      <a:pt x="4989" y="228"/>
                      <a:pt x="5024" y="13"/>
                    </a:cubicBezTo>
                    <a:cubicBezTo>
                      <a:pt x="4756" y="5"/>
                      <a:pt x="4490" y="1"/>
                      <a:pt x="4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103"/>
              <p:cNvSpPr/>
              <p:nvPr/>
            </p:nvSpPr>
            <p:spPr>
              <a:xfrm>
                <a:off x="585250" y="2236100"/>
                <a:ext cx="307500" cy="92000"/>
              </a:xfrm>
              <a:custGeom>
                <a:rect b="b" l="l" r="r" t="t"/>
                <a:pathLst>
                  <a:path extrusionOk="0" h="3680" w="12300">
                    <a:moveTo>
                      <a:pt x="12062" y="1"/>
                    </a:moveTo>
                    <a:cubicBezTo>
                      <a:pt x="11538" y="358"/>
                      <a:pt x="10954" y="632"/>
                      <a:pt x="10335" y="894"/>
                    </a:cubicBezTo>
                    <a:cubicBezTo>
                      <a:pt x="8442" y="1679"/>
                      <a:pt x="6263" y="2203"/>
                      <a:pt x="3918" y="2501"/>
                    </a:cubicBezTo>
                    <a:cubicBezTo>
                      <a:pt x="3346" y="2572"/>
                      <a:pt x="2727" y="2644"/>
                      <a:pt x="2108" y="2668"/>
                    </a:cubicBezTo>
                    <a:cubicBezTo>
                      <a:pt x="1953" y="2670"/>
                      <a:pt x="1796" y="2673"/>
                      <a:pt x="1636" y="2673"/>
                    </a:cubicBezTo>
                    <a:cubicBezTo>
                      <a:pt x="1130" y="2673"/>
                      <a:pt x="605" y="2651"/>
                      <a:pt x="108" y="2560"/>
                    </a:cubicBezTo>
                    <a:cubicBezTo>
                      <a:pt x="72" y="2549"/>
                      <a:pt x="36" y="2537"/>
                      <a:pt x="1" y="2525"/>
                    </a:cubicBezTo>
                    <a:lnTo>
                      <a:pt x="1" y="2525"/>
                    </a:lnTo>
                    <a:cubicBezTo>
                      <a:pt x="72" y="2882"/>
                      <a:pt x="143" y="3239"/>
                      <a:pt x="215" y="3584"/>
                    </a:cubicBezTo>
                    <a:cubicBezTo>
                      <a:pt x="405" y="3608"/>
                      <a:pt x="608" y="3632"/>
                      <a:pt x="786" y="3644"/>
                    </a:cubicBezTo>
                    <a:cubicBezTo>
                      <a:pt x="1093" y="3669"/>
                      <a:pt x="1386" y="3680"/>
                      <a:pt x="1666" y="3680"/>
                    </a:cubicBezTo>
                    <a:cubicBezTo>
                      <a:pt x="2171" y="3680"/>
                      <a:pt x="2636" y="3646"/>
                      <a:pt x="3072" y="3608"/>
                    </a:cubicBezTo>
                    <a:cubicBezTo>
                      <a:pt x="3834" y="3549"/>
                      <a:pt x="4537" y="3453"/>
                      <a:pt x="5156" y="3346"/>
                    </a:cubicBezTo>
                    <a:cubicBezTo>
                      <a:pt x="7144" y="3025"/>
                      <a:pt x="9014" y="2513"/>
                      <a:pt x="10716" y="1810"/>
                    </a:cubicBezTo>
                    <a:cubicBezTo>
                      <a:pt x="11252" y="1584"/>
                      <a:pt x="11800" y="1334"/>
                      <a:pt x="12300" y="1036"/>
                    </a:cubicBezTo>
                    <a:cubicBezTo>
                      <a:pt x="12228" y="691"/>
                      <a:pt x="12145" y="346"/>
                      <a:pt x="120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103"/>
              <p:cNvSpPr/>
              <p:nvPr/>
            </p:nvSpPr>
            <p:spPr>
              <a:xfrm>
                <a:off x="575725" y="2190850"/>
                <a:ext cx="306900" cy="92025"/>
              </a:xfrm>
              <a:custGeom>
                <a:rect b="b" l="l" r="r" t="t"/>
                <a:pathLst>
                  <a:path extrusionOk="0" h="3681" w="12276">
                    <a:moveTo>
                      <a:pt x="12050" y="1"/>
                    </a:moveTo>
                    <a:cubicBezTo>
                      <a:pt x="11514" y="358"/>
                      <a:pt x="10942" y="632"/>
                      <a:pt x="10323" y="894"/>
                    </a:cubicBezTo>
                    <a:cubicBezTo>
                      <a:pt x="8430" y="1680"/>
                      <a:pt x="6251" y="2204"/>
                      <a:pt x="3906" y="2501"/>
                    </a:cubicBezTo>
                    <a:cubicBezTo>
                      <a:pt x="3334" y="2573"/>
                      <a:pt x="2715" y="2656"/>
                      <a:pt x="2084" y="2668"/>
                    </a:cubicBezTo>
                    <a:cubicBezTo>
                      <a:pt x="1930" y="2671"/>
                      <a:pt x="1772" y="2673"/>
                      <a:pt x="1613" y="2673"/>
                    </a:cubicBezTo>
                    <a:cubicBezTo>
                      <a:pt x="1111" y="2673"/>
                      <a:pt x="590" y="2651"/>
                      <a:pt x="84" y="2561"/>
                    </a:cubicBezTo>
                    <a:cubicBezTo>
                      <a:pt x="60" y="2549"/>
                      <a:pt x="24" y="2549"/>
                      <a:pt x="1" y="2537"/>
                    </a:cubicBezTo>
                    <a:lnTo>
                      <a:pt x="1" y="2537"/>
                    </a:lnTo>
                    <a:cubicBezTo>
                      <a:pt x="72" y="2894"/>
                      <a:pt x="155" y="3239"/>
                      <a:pt x="227" y="3597"/>
                    </a:cubicBezTo>
                    <a:cubicBezTo>
                      <a:pt x="417" y="3620"/>
                      <a:pt x="596" y="3632"/>
                      <a:pt x="763" y="3644"/>
                    </a:cubicBezTo>
                    <a:cubicBezTo>
                      <a:pt x="1073" y="3670"/>
                      <a:pt x="1369" y="3680"/>
                      <a:pt x="1651" y="3680"/>
                    </a:cubicBezTo>
                    <a:cubicBezTo>
                      <a:pt x="2159" y="3680"/>
                      <a:pt x="2624" y="3647"/>
                      <a:pt x="3060" y="3608"/>
                    </a:cubicBezTo>
                    <a:cubicBezTo>
                      <a:pt x="3811" y="3549"/>
                      <a:pt x="4513" y="3454"/>
                      <a:pt x="5144" y="3347"/>
                    </a:cubicBezTo>
                    <a:cubicBezTo>
                      <a:pt x="7120" y="3025"/>
                      <a:pt x="8990" y="2513"/>
                      <a:pt x="10704" y="1811"/>
                    </a:cubicBezTo>
                    <a:cubicBezTo>
                      <a:pt x="11228" y="1596"/>
                      <a:pt x="11776" y="1346"/>
                      <a:pt x="12276" y="1037"/>
                    </a:cubicBezTo>
                    <a:cubicBezTo>
                      <a:pt x="12193" y="691"/>
                      <a:pt x="12121" y="346"/>
                      <a:pt x="120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103"/>
              <p:cNvSpPr/>
              <p:nvPr/>
            </p:nvSpPr>
            <p:spPr>
              <a:xfrm>
                <a:off x="572750" y="2037275"/>
                <a:ext cx="55375" cy="55375"/>
              </a:xfrm>
              <a:custGeom>
                <a:rect b="b" l="l" r="r" t="t"/>
                <a:pathLst>
                  <a:path extrusionOk="0" h="2215" w="2215">
                    <a:moveTo>
                      <a:pt x="1965" y="0"/>
                    </a:moveTo>
                    <a:cubicBezTo>
                      <a:pt x="1632" y="60"/>
                      <a:pt x="322" y="322"/>
                      <a:pt x="0" y="405"/>
                    </a:cubicBezTo>
                    <a:cubicBezTo>
                      <a:pt x="0" y="405"/>
                      <a:pt x="155" y="1393"/>
                      <a:pt x="346" y="1643"/>
                    </a:cubicBezTo>
                    <a:cubicBezTo>
                      <a:pt x="572" y="1941"/>
                      <a:pt x="1060" y="2060"/>
                      <a:pt x="1393" y="2215"/>
                    </a:cubicBezTo>
                    <a:cubicBezTo>
                      <a:pt x="1632" y="1941"/>
                      <a:pt x="2048" y="1631"/>
                      <a:pt x="2132" y="1274"/>
                    </a:cubicBezTo>
                    <a:cubicBezTo>
                      <a:pt x="2215" y="977"/>
                      <a:pt x="1965" y="0"/>
                      <a:pt x="1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103"/>
              <p:cNvSpPr/>
              <p:nvPr/>
            </p:nvSpPr>
            <p:spPr>
              <a:xfrm>
                <a:off x="746275" y="2006600"/>
                <a:ext cx="66700" cy="56000"/>
              </a:xfrm>
              <a:custGeom>
                <a:rect b="b" l="l" r="r" t="t"/>
                <a:pathLst>
                  <a:path extrusionOk="0" h="2240" w="2668">
                    <a:moveTo>
                      <a:pt x="2501" y="453"/>
                    </a:moveTo>
                    <a:lnTo>
                      <a:pt x="1977" y="560"/>
                    </a:lnTo>
                    <a:cubicBezTo>
                      <a:pt x="1787" y="203"/>
                      <a:pt x="1453" y="1"/>
                      <a:pt x="1120" y="60"/>
                    </a:cubicBezTo>
                    <a:cubicBezTo>
                      <a:pt x="799" y="132"/>
                      <a:pt x="572" y="453"/>
                      <a:pt x="537" y="858"/>
                    </a:cubicBezTo>
                    <a:lnTo>
                      <a:pt x="1" y="965"/>
                    </a:lnTo>
                    <a:lnTo>
                      <a:pt x="167" y="1823"/>
                    </a:lnTo>
                    <a:lnTo>
                      <a:pt x="715" y="1703"/>
                    </a:lnTo>
                    <a:cubicBezTo>
                      <a:pt x="918" y="2037"/>
                      <a:pt x="1239" y="2239"/>
                      <a:pt x="1561" y="2168"/>
                    </a:cubicBezTo>
                    <a:cubicBezTo>
                      <a:pt x="1870" y="2108"/>
                      <a:pt x="2084" y="1799"/>
                      <a:pt x="2144" y="1418"/>
                    </a:cubicBezTo>
                    <a:lnTo>
                      <a:pt x="2668" y="13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103"/>
              <p:cNvSpPr/>
              <p:nvPr/>
            </p:nvSpPr>
            <p:spPr>
              <a:xfrm>
                <a:off x="340875" y="1942325"/>
                <a:ext cx="203925" cy="483700"/>
              </a:xfrm>
              <a:custGeom>
                <a:rect b="b" l="l" r="r" t="t"/>
                <a:pathLst>
                  <a:path extrusionOk="0" h="19348" w="8157">
                    <a:moveTo>
                      <a:pt x="5323" y="0"/>
                    </a:moveTo>
                    <a:cubicBezTo>
                      <a:pt x="5823" y="381"/>
                      <a:pt x="6597" y="1858"/>
                      <a:pt x="7025" y="3048"/>
                    </a:cubicBezTo>
                    <a:cubicBezTo>
                      <a:pt x="7382" y="4001"/>
                      <a:pt x="7692" y="5060"/>
                      <a:pt x="8013" y="6132"/>
                    </a:cubicBezTo>
                    <a:cubicBezTo>
                      <a:pt x="8073" y="6299"/>
                      <a:pt x="8156" y="6465"/>
                      <a:pt x="8156" y="6584"/>
                    </a:cubicBezTo>
                    <a:cubicBezTo>
                      <a:pt x="8156" y="6763"/>
                      <a:pt x="7990" y="7108"/>
                      <a:pt x="7894" y="7382"/>
                    </a:cubicBezTo>
                    <a:cubicBezTo>
                      <a:pt x="7263" y="9168"/>
                      <a:pt x="6585" y="10930"/>
                      <a:pt x="6001" y="12764"/>
                    </a:cubicBezTo>
                    <a:cubicBezTo>
                      <a:pt x="5311" y="14966"/>
                      <a:pt x="4751" y="17145"/>
                      <a:pt x="4239" y="19348"/>
                    </a:cubicBezTo>
                    <a:cubicBezTo>
                      <a:pt x="3382" y="19264"/>
                      <a:pt x="2620" y="19229"/>
                      <a:pt x="1917" y="19050"/>
                    </a:cubicBezTo>
                    <a:cubicBezTo>
                      <a:pt x="1239" y="18872"/>
                      <a:pt x="643" y="18550"/>
                      <a:pt x="0" y="18371"/>
                    </a:cubicBezTo>
                    <a:cubicBezTo>
                      <a:pt x="703" y="15121"/>
                      <a:pt x="1346" y="11835"/>
                      <a:pt x="2215" y="8739"/>
                    </a:cubicBezTo>
                    <a:cubicBezTo>
                      <a:pt x="2644" y="7227"/>
                      <a:pt x="3132" y="5727"/>
                      <a:pt x="3620" y="4263"/>
                    </a:cubicBezTo>
                    <a:cubicBezTo>
                      <a:pt x="3870" y="3524"/>
                      <a:pt x="4120" y="2798"/>
                      <a:pt x="4406" y="2096"/>
                    </a:cubicBezTo>
                    <a:cubicBezTo>
                      <a:pt x="4692" y="1369"/>
                      <a:pt x="4977" y="643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103"/>
              <p:cNvSpPr/>
              <p:nvPr/>
            </p:nvSpPr>
            <p:spPr>
              <a:xfrm>
                <a:off x="395350" y="2139650"/>
                <a:ext cx="125025" cy="59575"/>
              </a:xfrm>
              <a:custGeom>
                <a:rect b="b" l="l" r="r" t="t"/>
                <a:pathLst>
                  <a:path extrusionOk="0" h="2383" w="5001">
                    <a:moveTo>
                      <a:pt x="286" y="1"/>
                    </a:moveTo>
                    <a:cubicBezTo>
                      <a:pt x="203" y="287"/>
                      <a:pt x="119" y="561"/>
                      <a:pt x="36" y="846"/>
                    </a:cubicBezTo>
                    <a:cubicBezTo>
                      <a:pt x="24" y="894"/>
                      <a:pt x="12" y="942"/>
                      <a:pt x="0" y="989"/>
                    </a:cubicBezTo>
                    <a:cubicBezTo>
                      <a:pt x="96" y="1037"/>
                      <a:pt x="179" y="1084"/>
                      <a:pt x="262" y="1120"/>
                    </a:cubicBezTo>
                    <a:cubicBezTo>
                      <a:pt x="1524" y="1775"/>
                      <a:pt x="2858" y="2216"/>
                      <a:pt x="4596" y="2370"/>
                    </a:cubicBezTo>
                    <a:cubicBezTo>
                      <a:pt x="4620" y="2382"/>
                      <a:pt x="4644" y="2382"/>
                      <a:pt x="4668" y="2382"/>
                    </a:cubicBezTo>
                    <a:cubicBezTo>
                      <a:pt x="4787" y="2073"/>
                      <a:pt x="4894" y="1763"/>
                      <a:pt x="5001" y="1454"/>
                    </a:cubicBezTo>
                    <a:cubicBezTo>
                      <a:pt x="4953" y="1454"/>
                      <a:pt x="4906" y="1442"/>
                      <a:pt x="4858" y="1442"/>
                    </a:cubicBezTo>
                    <a:cubicBezTo>
                      <a:pt x="4489" y="1394"/>
                      <a:pt x="4156" y="1323"/>
                      <a:pt x="3977" y="1287"/>
                    </a:cubicBezTo>
                    <a:cubicBezTo>
                      <a:pt x="3286" y="1156"/>
                      <a:pt x="2763" y="1025"/>
                      <a:pt x="2346" y="882"/>
                    </a:cubicBezTo>
                    <a:cubicBezTo>
                      <a:pt x="1501" y="620"/>
                      <a:pt x="917" y="358"/>
                      <a:pt x="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103"/>
              <p:cNvSpPr/>
              <p:nvPr/>
            </p:nvSpPr>
            <p:spPr>
              <a:xfrm>
                <a:off x="381950" y="2189375"/>
                <a:ext cx="120875" cy="60150"/>
              </a:xfrm>
              <a:custGeom>
                <a:rect b="b" l="l" r="r" t="t"/>
                <a:pathLst>
                  <a:path extrusionOk="0" h="2406" w="4835">
                    <a:moveTo>
                      <a:pt x="262" y="0"/>
                    </a:moveTo>
                    <a:cubicBezTo>
                      <a:pt x="179" y="346"/>
                      <a:pt x="84" y="679"/>
                      <a:pt x="1" y="1012"/>
                    </a:cubicBezTo>
                    <a:cubicBezTo>
                      <a:pt x="120" y="1072"/>
                      <a:pt x="215" y="1120"/>
                      <a:pt x="298" y="1167"/>
                    </a:cubicBezTo>
                    <a:cubicBezTo>
                      <a:pt x="1536" y="1798"/>
                      <a:pt x="2834" y="2239"/>
                      <a:pt x="4513" y="2405"/>
                    </a:cubicBezTo>
                    <a:cubicBezTo>
                      <a:pt x="4620" y="2084"/>
                      <a:pt x="4727" y="1774"/>
                      <a:pt x="4834" y="1465"/>
                    </a:cubicBezTo>
                    <a:cubicBezTo>
                      <a:pt x="4489" y="1417"/>
                      <a:pt x="4180" y="1358"/>
                      <a:pt x="4013" y="1334"/>
                    </a:cubicBezTo>
                    <a:cubicBezTo>
                      <a:pt x="3334" y="1203"/>
                      <a:pt x="2810" y="1060"/>
                      <a:pt x="2382" y="929"/>
                    </a:cubicBezTo>
                    <a:cubicBezTo>
                      <a:pt x="1513" y="643"/>
                      <a:pt x="929" y="381"/>
                      <a:pt x="286" y="24"/>
                    </a:cubicBezTo>
                    <a:cubicBezTo>
                      <a:pt x="274" y="12"/>
                      <a:pt x="274" y="12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103"/>
              <p:cNvSpPr/>
              <p:nvPr/>
            </p:nvSpPr>
            <p:spPr>
              <a:xfrm>
                <a:off x="423025" y="1992025"/>
                <a:ext cx="56875" cy="83775"/>
              </a:xfrm>
              <a:custGeom>
                <a:rect b="b" l="l" r="r" t="t"/>
                <a:pathLst>
                  <a:path extrusionOk="0" h="3351" w="2275">
                    <a:moveTo>
                      <a:pt x="1156" y="0"/>
                    </a:moveTo>
                    <a:cubicBezTo>
                      <a:pt x="1144" y="36"/>
                      <a:pt x="1132" y="72"/>
                      <a:pt x="1120" y="108"/>
                    </a:cubicBezTo>
                    <a:cubicBezTo>
                      <a:pt x="834" y="810"/>
                      <a:pt x="584" y="1536"/>
                      <a:pt x="334" y="2275"/>
                    </a:cubicBezTo>
                    <a:cubicBezTo>
                      <a:pt x="227" y="2608"/>
                      <a:pt x="120" y="2941"/>
                      <a:pt x="1" y="3287"/>
                    </a:cubicBezTo>
                    <a:cubicBezTo>
                      <a:pt x="184" y="3323"/>
                      <a:pt x="388" y="3351"/>
                      <a:pt x="582" y="3351"/>
                    </a:cubicBezTo>
                    <a:cubicBezTo>
                      <a:pt x="830" y="3351"/>
                      <a:pt x="1062" y="3306"/>
                      <a:pt x="1215" y="3179"/>
                    </a:cubicBezTo>
                    <a:cubicBezTo>
                      <a:pt x="1465" y="2977"/>
                      <a:pt x="1715" y="2370"/>
                      <a:pt x="1834" y="2060"/>
                    </a:cubicBezTo>
                    <a:cubicBezTo>
                      <a:pt x="1965" y="1763"/>
                      <a:pt x="2275" y="1024"/>
                      <a:pt x="2168" y="655"/>
                    </a:cubicBezTo>
                    <a:cubicBezTo>
                      <a:pt x="2060" y="322"/>
                      <a:pt x="1513" y="108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103"/>
              <p:cNvSpPr/>
              <p:nvPr/>
            </p:nvSpPr>
            <p:spPr>
              <a:xfrm>
                <a:off x="359925" y="2262300"/>
                <a:ext cx="36050" cy="50325"/>
              </a:xfrm>
              <a:custGeom>
                <a:rect b="b" l="l" r="r" t="t"/>
                <a:pathLst>
                  <a:path extrusionOk="0" h="2013" w="1442">
                    <a:moveTo>
                      <a:pt x="441" y="0"/>
                    </a:moveTo>
                    <a:cubicBezTo>
                      <a:pt x="286" y="667"/>
                      <a:pt x="143" y="1346"/>
                      <a:pt x="0" y="2013"/>
                    </a:cubicBezTo>
                    <a:cubicBezTo>
                      <a:pt x="334" y="1870"/>
                      <a:pt x="834" y="1774"/>
                      <a:pt x="1060" y="1489"/>
                    </a:cubicBezTo>
                    <a:cubicBezTo>
                      <a:pt x="1263" y="1239"/>
                      <a:pt x="1441" y="250"/>
                      <a:pt x="1441" y="250"/>
                    </a:cubicBezTo>
                    <a:cubicBezTo>
                      <a:pt x="1274" y="203"/>
                      <a:pt x="858" y="108"/>
                      <a:pt x="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103"/>
              <p:cNvSpPr/>
              <p:nvPr/>
            </p:nvSpPr>
            <p:spPr>
              <a:xfrm>
                <a:off x="394750" y="2384925"/>
                <a:ext cx="39025" cy="14925"/>
              </a:xfrm>
              <a:custGeom>
                <a:rect b="b" l="l" r="r" t="t"/>
                <a:pathLst>
                  <a:path extrusionOk="0" h="597" w="1561">
                    <a:moveTo>
                      <a:pt x="48" y="489"/>
                    </a:moveTo>
                    <a:cubicBezTo>
                      <a:pt x="274" y="596"/>
                      <a:pt x="691" y="536"/>
                      <a:pt x="1108" y="453"/>
                    </a:cubicBezTo>
                    <a:cubicBezTo>
                      <a:pt x="1286" y="417"/>
                      <a:pt x="1560" y="358"/>
                      <a:pt x="1548" y="191"/>
                    </a:cubicBezTo>
                    <a:cubicBezTo>
                      <a:pt x="1536" y="1"/>
                      <a:pt x="1203" y="25"/>
                      <a:pt x="1084" y="25"/>
                    </a:cubicBezTo>
                    <a:cubicBezTo>
                      <a:pt x="703" y="48"/>
                      <a:pt x="262" y="155"/>
                      <a:pt x="36" y="275"/>
                    </a:cubicBezTo>
                    <a:cubicBezTo>
                      <a:pt x="1" y="322"/>
                      <a:pt x="12" y="429"/>
                      <a:pt x="48" y="4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103"/>
              <p:cNvSpPr/>
              <p:nvPr/>
            </p:nvSpPr>
            <p:spPr>
              <a:xfrm>
                <a:off x="422725" y="2399825"/>
                <a:ext cx="22050" cy="16675"/>
              </a:xfrm>
              <a:custGeom>
                <a:rect b="b" l="l" r="r" t="t"/>
                <a:pathLst>
                  <a:path extrusionOk="0" h="667" w="882">
                    <a:moveTo>
                      <a:pt x="36" y="262"/>
                    </a:moveTo>
                    <a:cubicBezTo>
                      <a:pt x="1" y="667"/>
                      <a:pt x="882" y="607"/>
                      <a:pt x="822" y="274"/>
                    </a:cubicBezTo>
                    <a:cubicBezTo>
                      <a:pt x="798" y="131"/>
                      <a:pt x="358" y="0"/>
                      <a:pt x="155" y="83"/>
                    </a:cubicBezTo>
                    <a:cubicBezTo>
                      <a:pt x="84" y="107"/>
                      <a:pt x="48" y="191"/>
                      <a:pt x="36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103"/>
              <p:cNvSpPr/>
              <p:nvPr/>
            </p:nvSpPr>
            <p:spPr>
              <a:xfrm>
                <a:off x="499825" y="1984275"/>
                <a:ext cx="25325" cy="36650"/>
              </a:xfrm>
              <a:custGeom>
                <a:rect b="b" l="l" r="r" t="t"/>
                <a:pathLst>
                  <a:path extrusionOk="0" h="1466" w="1013">
                    <a:moveTo>
                      <a:pt x="0" y="108"/>
                    </a:moveTo>
                    <a:cubicBezTo>
                      <a:pt x="0" y="358"/>
                      <a:pt x="203" y="727"/>
                      <a:pt x="441" y="1084"/>
                    </a:cubicBezTo>
                    <a:cubicBezTo>
                      <a:pt x="536" y="1227"/>
                      <a:pt x="691" y="1465"/>
                      <a:pt x="834" y="1394"/>
                    </a:cubicBezTo>
                    <a:cubicBezTo>
                      <a:pt x="1012" y="1311"/>
                      <a:pt x="870" y="1013"/>
                      <a:pt x="822" y="906"/>
                    </a:cubicBezTo>
                    <a:cubicBezTo>
                      <a:pt x="655" y="561"/>
                      <a:pt x="393" y="180"/>
                      <a:pt x="203" y="25"/>
                    </a:cubicBezTo>
                    <a:cubicBezTo>
                      <a:pt x="143" y="1"/>
                      <a:pt x="48" y="49"/>
                      <a:pt x="0" y="10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103"/>
              <p:cNvSpPr/>
              <p:nvPr/>
            </p:nvSpPr>
            <p:spPr>
              <a:xfrm>
                <a:off x="492075" y="2015825"/>
                <a:ext cx="19675" cy="23250"/>
              </a:xfrm>
              <a:custGeom>
                <a:rect b="b" l="l" r="r" t="t"/>
                <a:pathLst>
                  <a:path extrusionOk="0" h="930" w="787">
                    <a:moveTo>
                      <a:pt x="394" y="13"/>
                    </a:moveTo>
                    <a:cubicBezTo>
                      <a:pt x="1" y="120"/>
                      <a:pt x="382" y="930"/>
                      <a:pt x="668" y="751"/>
                    </a:cubicBezTo>
                    <a:cubicBezTo>
                      <a:pt x="787" y="680"/>
                      <a:pt x="751" y="215"/>
                      <a:pt x="596" y="61"/>
                    </a:cubicBezTo>
                    <a:cubicBezTo>
                      <a:pt x="549" y="1"/>
                      <a:pt x="465" y="1"/>
                      <a:pt x="394" y="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103"/>
              <p:cNvSpPr/>
              <p:nvPr/>
            </p:nvSpPr>
            <p:spPr>
              <a:xfrm>
                <a:off x="529600" y="2062875"/>
                <a:ext cx="12225" cy="23525"/>
              </a:xfrm>
              <a:custGeom>
                <a:rect b="b" l="l" r="r" t="t"/>
                <a:pathLst>
                  <a:path extrusionOk="0" h="941" w="489">
                    <a:moveTo>
                      <a:pt x="191" y="36"/>
                    </a:moveTo>
                    <a:cubicBezTo>
                      <a:pt x="48" y="60"/>
                      <a:pt x="0" y="262"/>
                      <a:pt x="36" y="465"/>
                    </a:cubicBezTo>
                    <a:cubicBezTo>
                      <a:pt x="60" y="631"/>
                      <a:pt x="179" y="941"/>
                      <a:pt x="357" y="857"/>
                    </a:cubicBezTo>
                    <a:cubicBezTo>
                      <a:pt x="429" y="810"/>
                      <a:pt x="488" y="655"/>
                      <a:pt x="464" y="488"/>
                    </a:cubicBezTo>
                    <a:cubicBezTo>
                      <a:pt x="441" y="286"/>
                      <a:pt x="381" y="0"/>
                      <a:pt x="191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103"/>
              <p:cNvSpPr/>
              <p:nvPr/>
            </p:nvSpPr>
            <p:spPr>
              <a:xfrm>
                <a:off x="846600" y="1881000"/>
                <a:ext cx="295000" cy="445900"/>
              </a:xfrm>
              <a:custGeom>
                <a:rect b="b" l="l" r="r" t="t"/>
                <a:pathLst>
                  <a:path extrusionOk="0" h="17836" w="11800">
                    <a:moveTo>
                      <a:pt x="572" y="0"/>
                    </a:moveTo>
                    <a:cubicBezTo>
                      <a:pt x="238" y="536"/>
                      <a:pt x="12" y="2179"/>
                      <a:pt x="0" y="3441"/>
                    </a:cubicBezTo>
                    <a:cubicBezTo>
                      <a:pt x="0" y="4465"/>
                      <a:pt x="72" y="5573"/>
                      <a:pt x="119" y="6680"/>
                    </a:cubicBezTo>
                    <a:cubicBezTo>
                      <a:pt x="131" y="6858"/>
                      <a:pt x="107" y="7049"/>
                      <a:pt x="143" y="7156"/>
                    </a:cubicBezTo>
                    <a:cubicBezTo>
                      <a:pt x="215" y="7335"/>
                      <a:pt x="476" y="7597"/>
                      <a:pt x="655" y="7823"/>
                    </a:cubicBezTo>
                    <a:cubicBezTo>
                      <a:pt x="1858" y="9287"/>
                      <a:pt x="3096" y="10716"/>
                      <a:pt x="4263" y="12252"/>
                    </a:cubicBezTo>
                    <a:cubicBezTo>
                      <a:pt x="5656" y="14074"/>
                      <a:pt x="6930" y="15931"/>
                      <a:pt x="8156" y="17836"/>
                    </a:cubicBezTo>
                    <a:cubicBezTo>
                      <a:pt x="8930" y="17479"/>
                      <a:pt x="9644" y="17169"/>
                      <a:pt x="10240" y="16764"/>
                    </a:cubicBezTo>
                    <a:cubicBezTo>
                      <a:pt x="10823" y="16372"/>
                      <a:pt x="11264" y="15860"/>
                      <a:pt x="11799" y="15479"/>
                    </a:cubicBezTo>
                    <a:cubicBezTo>
                      <a:pt x="10049" y="12657"/>
                      <a:pt x="8335" y="9787"/>
                      <a:pt x="6465" y="7180"/>
                    </a:cubicBezTo>
                    <a:cubicBezTo>
                      <a:pt x="5549" y="5894"/>
                      <a:pt x="4572" y="4644"/>
                      <a:pt x="3620" y="3441"/>
                    </a:cubicBezTo>
                    <a:cubicBezTo>
                      <a:pt x="3143" y="2834"/>
                      <a:pt x="2655" y="2227"/>
                      <a:pt x="2155" y="1655"/>
                    </a:cubicBezTo>
                    <a:cubicBezTo>
                      <a:pt x="1631" y="1072"/>
                      <a:pt x="1119" y="489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103"/>
              <p:cNvSpPr/>
              <p:nvPr/>
            </p:nvSpPr>
            <p:spPr>
              <a:xfrm>
                <a:off x="896300" y="2042325"/>
                <a:ext cx="114025" cy="93500"/>
              </a:xfrm>
              <a:custGeom>
                <a:rect b="b" l="l" r="r" t="t"/>
                <a:pathLst>
                  <a:path extrusionOk="0" h="3740" w="4561">
                    <a:moveTo>
                      <a:pt x="3953" y="1"/>
                    </a:moveTo>
                    <a:cubicBezTo>
                      <a:pt x="3477" y="560"/>
                      <a:pt x="3025" y="1001"/>
                      <a:pt x="2322" y="1537"/>
                    </a:cubicBezTo>
                    <a:cubicBezTo>
                      <a:pt x="1965" y="1810"/>
                      <a:pt x="1513" y="2120"/>
                      <a:pt x="917" y="2477"/>
                    </a:cubicBezTo>
                    <a:cubicBezTo>
                      <a:pt x="763" y="2560"/>
                      <a:pt x="465" y="2739"/>
                      <a:pt x="143" y="2906"/>
                    </a:cubicBezTo>
                    <a:cubicBezTo>
                      <a:pt x="96" y="2930"/>
                      <a:pt x="48" y="2953"/>
                      <a:pt x="1" y="2977"/>
                    </a:cubicBezTo>
                    <a:cubicBezTo>
                      <a:pt x="215" y="3227"/>
                      <a:pt x="417" y="3477"/>
                      <a:pt x="632" y="3739"/>
                    </a:cubicBezTo>
                    <a:cubicBezTo>
                      <a:pt x="655" y="3727"/>
                      <a:pt x="679" y="3715"/>
                      <a:pt x="703" y="3703"/>
                    </a:cubicBezTo>
                    <a:cubicBezTo>
                      <a:pt x="2287" y="2965"/>
                      <a:pt x="3382" y="2096"/>
                      <a:pt x="4358" y="1060"/>
                    </a:cubicBezTo>
                    <a:cubicBezTo>
                      <a:pt x="4418" y="989"/>
                      <a:pt x="4489" y="917"/>
                      <a:pt x="4561" y="846"/>
                    </a:cubicBezTo>
                    <a:cubicBezTo>
                      <a:pt x="4537" y="798"/>
                      <a:pt x="4501" y="763"/>
                      <a:pt x="4477" y="727"/>
                    </a:cubicBezTo>
                    <a:cubicBezTo>
                      <a:pt x="4299" y="477"/>
                      <a:pt x="4132" y="239"/>
                      <a:pt x="3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103"/>
              <p:cNvSpPr/>
              <p:nvPr/>
            </p:nvSpPr>
            <p:spPr>
              <a:xfrm>
                <a:off x="930225" y="2084600"/>
                <a:ext cx="109575" cy="92600"/>
              </a:xfrm>
              <a:custGeom>
                <a:rect b="b" l="l" r="r" t="t"/>
                <a:pathLst>
                  <a:path extrusionOk="0" h="3704" w="4383">
                    <a:moveTo>
                      <a:pt x="3799" y="0"/>
                    </a:moveTo>
                    <a:cubicBezTo>
                      <a:pt x="3787" y="12"/>
                      <a:pt x="3787" y="12"/>
                      <a:pt x="3775" y="24"/>
                    </a:cubicBezTo>
                    <a:cubicBezTo>
                      <a:pt x="3287" y="584"/>
                      <a:pt x="2835" y="1036"/>
                      <a:pt x="2108" y="1584"/>
                    </a:cubicBezTo>
                    <a:cubicBezTo>
                      <a:pt x="1763" y="1858"/>
                      <a:pt x="1311" y="2167"/>
                      <a:pt x="715" y="2524"/>
                    </a:cubicBezTo>
                    <a:cubicBezTo>
                      <a:pt x="560" y="2608"/>
                      <a:pt x="299" y="2774"/>
                      <a:pt x="1" y="2929"/>
                    </a:cubicBezTo>
                    <a:cubicBezTo>
                      <a:pt x="203" y="3179"/>
                      <a:pt x="406" y="3441"/>
                      <a:pt x="608" y="3703"/>
                    </a:cubicBezTo>
                    <a:cubicBezTo>
                      <a:pt x="2132" y="2977"/>
                      <a:pt x="3204" y="2120"/>
                      <a:pt x="4156" y="1108"/>
                    </a:cubicBezTo>
                    <a:cubicBezTo>
                      <a:pt x="4216" y="1036"/>
                      <a:pt x="4299" y="953"/>
                      <a:pt x="4382" y="869"/>
                    </a:cubicBezTo>
                    <a:cubicBezTo>
                      <a:pt x="4192" y="572"/>
                      <a:pt x="3989" y="286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103"/>
              <p:cNvSpPr/>
              <p:nvPr/>
            </p:nvSpPr>
            <p:spPr>
              <a:xfrm>
                <a:off x="879925" y="1920300"/>
                <a:ext cx="73550" cy="76200"/>
              </a:xfrm>
              <a:custGeom>
                <a:rect b="b" l="l" r="r" t="t"/>
                <a:pathLst>
                  <a:path extrusionOk="0" h="3048" w="2942">
                    <a:moveTo>
                      <a:pt x="739" y="0"/>
                    </a:moveTo>
                    <a:cubicBezTo>
                      <a:pt x="453" y="226"/>
                      <a:pt x="1" y="619"/>
                      <a:pt x="25" y="964"/>
                    </a:cubicBezTo>
                    <a:cubicBezTo>
                      <a:pt x="36" y="1345"/>
                      <a:pt x="584" y="1929"/>
                      <a:pt x="798" y="2167"/>
                    </a:cubicBezTo>
                    <a:cubicBezTo>
                      <a:pt x="1025" y="2417"/>
                      <a:pt x="1465" y="2905"/>
                      <a:pt x="1763" y="3012"/>
                    </a:cubicBezTo>
                    <a:cubicBezTo>
                      <a:pt x="1833" y="3037"/>
                      <a:pt x="1910" y="3048"/>
                      <a:pt x="1989" y="3048"/>
                    </a:cubicBezTo>
                    <a:cubicBezTo>
                      <a:pt x="2298" y="3048"/>
                      <a:pt x="2657" y="2883"/>
                      <a:pt x="2942" y="2703"/>
                    </a:cubicBezTo>
                    <a:cubicBezTo>
                      <a:pt x="2727" y="2417"/>
                      <a:pt x="2501" y="2143"/>
                      <a:pt x="2287" y="1869"/>
                    </a:cubicBezTo>
                    <a:cubicBezTo>
                      <a:pt x="1810" y="1262"/>
                      <a:pt x="1322" y="655"/>
                      <a:pt x="822" y="83"/>
                    </a:cubicBezTo>
                    <a:cubicBezTo>
                      <a:pt x="787" y="60"/>
                      <a:pt x="763" y="36"/>
                      <a:pt x="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103"/>
              <p:cNvSpPr/>
              <p:nvPr/>
            </p:nvSpPr>
            <p:spPr>
              <a:xfrm>
                <a:off x="1044825" y="2147400"/>
                <a:ext cx="49150" cy="43475"/>
              </a:xfrm>
              <a:custGeom>
                <a:rect b="b" l="l" r="r" t="t"/>
                <a:pathLst>
                  <a:path extrusionOk="0" h="1739" w="1966">
                    <a:moveTo>
                      <a:pt x="870" y="1"/>
                    </a:moveTo>
                    <a:cubicBezTo>
                      <a:pt x="513" y="227"/>
                      <a:pt x="144" y="477"/>
                      <a:pt x="1" y="572"/>
                    </a:cubicBezTo>
                    <a:cubicBezTo>
                      <a:pt x="1" y="572"/>
                      <a:pt x="513" y="1441"/>
                      <a:pt x="775" y="1596"/>
                    </a:cubicBezTo>
                    <a:cubicBezTo>
                      <a:pt x="989" y="1723"/>
                      <a:pt x="1283" y="1734"/>
                      <a:pt x="1564" y="1734"/>
                    </a:cubicBezTo>
                    <a:cubicBezTo>
                      <a:pt x="1620" y="1734"/>
                      <a:pt x="1676" y="1733"/>
                      <a:pt x="1731" y="1733"/>
                    </a:cubicBezTo>
                    <a:cubicBezTo>
                      <a:pt x="1812" y="1733"/>
                      <a:pt x="1891" y="1734"/>
                      <a:pt x="1965" y="1739"/>
                    </a:cubicBezTo>
                    <a:cubicBezTo>
                      <a:pt x="1596" y="1155"/>
                      <a:pt x="1239" y="572"/>
                      <a:pt x="8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103"/>
              <p:cNvSpPr/>
              <p:nvPr/>
            </p:nvSpPr>
            <p:spPr>
              <a:xfrm>
                <a:off x="1049300" y="2276575"/>
                <a:ext cx="39600" cy="15800"/>
              </a:xfrm>
              <a:custGeom>
                <a:rect b="b" l="l" r="r" t="t"/>
                <a:pathLst>
                  <a:path extrusionOk="0" h="632" w="1584">
                    <a:moveTo>
                      <a:pt x="1572" y="239"/>
                    </a:moveTo>
                    <a:cubicBezTo>
                      <a:pt x="1393" y="418"/>
                      <a:pt x="977" y="501"/>
                      <a:pt x="560" y="560"/>
                    </a:cubicBezTo>
                    <a:cubicBezTo>
                      <a:pt x="381" y="596"/>
                      <a:pt x="96" y="632"/>
                      <a:pt x="60" y="477"/>
                    </a:cubicBezTo>
                    <a:cubicBezTo>
                      <a:pt x="0" y="287"/>
                      <a:pt x="322" y="191"/>
                      <a:pt x="441" y="156"/>
                    </a:cubicBezTo>
                    <a:cubicBezTo>
                      <a:pt x="798" y="48"/>
                      <a:pt x="1262" y="1"/>
                      <a:pt x="1512" y="37"/>
                    </a:cubicBezTo>
                    <a:cubicBezTo>
                      <a:pt x="1560" y="72"/>
                      <a:pt x="1584" y="168"/>
                      <a:pt x="1572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103"/>
              <p:cNvSpPr/>
              <p:nvPr/>
            </p:nvSpPr>
            <p:spPr>
              <a:xfrm>
                <a:off x="1046625" y="2297125"/>
                <a:ext cx="23225" cy="18775"/>
              </a:xfrm>
              <a:custGeom>
                <a:rect b="b" l="l" r="r" t="t"/>
                <a:pathLst>
                  <a:path extrusionOk="0" h="751" w="929">
                    <a:moveTo>
                      <a:pt x="750" y="143"/>
                    </a:moveTo>
                    <a:cubicBezTo>
                      <a:pt x="929" y="500"/>
                      <a:pt x="84" y="750"/>
                      <a:pt x="24" y="417"/>
                    </a:cubicBezTo>
                    <a:cubicBezTo>
                      <a:pt x="0" y="274"/>
                      <a:pt x="357" y="0"/>
                      <a:pt x="584" y="12"/>
                    </a:cubicBezTo>
                    <a:cubicBezTo>
                      <a:pt x="655" y="12"/>
                      <a:pt x="726" y="72"/>
                      <a:pt x="750" y="1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103"/>
              <p:cNvSpPr/>
              <p:nvPr/>
            </p:nvSpPr>
            <p:spPr>
              <a:xfrm>
                <a:off x="838250" y="1930700"/>
                <a:ext cx="15800" cy="39025"/>
              </a:xfrm>
              <a:custGeom>
                <a:rect b="b" l="l" r="r" t="t"/>
                <a:pathLst>
                  <a:path extrusionOk="0" h="1561" w="632">
                    <a:moveTo>
                      <a:pt x="537" y="48"/>
                    </a:moveTo>
                    <a:cubicBezTo>
                      <a:pt x="632" y="287"/>
                      <a:pt x="560" y="703"/>
                      <a:pt x="465" y="1108"/>
                    </a:cubicBezTo>
                    <a:cubicBezTo>
                      <a:pt x="418" y="1287"/>
                      <a:pt x="346" y="1561"/>
                      <a:pt x="191" y="1549"/>
                    </a:cubicBezTo>
                    <a:cubicBezTo>
                      <a:pt x="1" y="1525"/>
                      <a:pt x="25" y="1191"/>
                      <a:pt x="37" y="1072"/>
                    </a:cubicBezTo>
                    <a:cubicBezTo>
                      <a:pt x="72" y="691"/>
                      <a:pt x="191" y="251"/>
                      <a:pt x="322" y="25"/>
                    </a:cubicBezTo>
                    <a:cubicBezTo>
                      <a:pt x="370" y="1"/>
                      <a:pt x="477" y="13"/>
                      <a:pt x="537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103"/>
              <p:cNvSpPr/>
              <p:nvPr/>
            </p:nvSpPr>
            <p:spPr>
              <a:xfrm>
                <a:off x="852850" y="1959275"/>
                <a:ext cx="16975" cy="22050"/>
              </a:xfrm>
              <a:custGeom>
                <a:rect b="b" l="l" r="r" t="t"/>
                <a:pathLst>
                  <a:path extrusionOk="0" h="882" w="679">
                    <a:moveTo>
                      <a:pt x="274" y="37"/>
                    </a:moveTo>
                    <a:cubicBezTo>
                      <a:pt x="679" y="1"/>
                      <a:pt x="596" y="882"/>
                      <a:pt x="262" y="822"/>
                    </a:cubicBezTo>
                    <a:cubicBezTo>
                      <a:pt x="119" y="787"/>
                      <a:pt x="0" y="346"/>
                      <a:pt x="95" y="144"/>
                    </a:cubicBezTo>
                    <a:cubicBezTo>
                      <a:pt x="131" y="72"/>
                      <a:pt x="203" y="37"/>
                      <a:pt x="274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103"/>
              <p:cNvSpPr/>
              <p:nvPr/>
            </p:nvSpPr>
            <p:spPr>
              <a:xfrm>
                <a:off x="840650" y="2015250"/>
                <a:ext cx="12825" cy="21750"/>
              </a:xfrm>
              <a:custGeom>
                <a:rect b="b" l="l" r="r" t="t"/>
                <a:pathLst>
                  <a:path extrusionOk="0" h="870" w="513">
                    <a:moveTo>
                      <a:pt x="179" y="24"/>
                    </a:moveTo>
                    <a:cubicBezTo>
                      <a:pt x="322" y="0"/>
                      <a:pt x="441" y="167"/>
                      <a:pt x="476" y="381"/>
                    </a:cubicBezTo>
                    <a:cubicBezTo>
                      <a:pt x="512" y="536"/>
                      <a:pt x="500" y="869"/>
                      <a:pt x="310" y="846"/>
                    </a:cubicBezTo>
                    <a:cubicBezTo>
                      <a:pt x="226" y="834"/>
                      <a:pt x="119" y="703"/>
                      <a:pt x="72" y="536"/>
                    </a:cubicBezTo>
                    <a:cubicBezTo>
                      <a:pt x="36" y="345"/>
                      <a:pt x="0" y="60"/>
                      <a:pt x="179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2" name="Google Shape;2492;p103"/>
            <p:cNvGrpSpPr/>
            <p:nvPr/>
          </p:nvGrpSpPr>
          <p:grpSpPr>
            <a:xfrm>
              <a:off x="7701951" y="4796480"/>
              <a:ext cx="200050" cy="102125"/>
              <a:chOff x="941550" y="2461625"/>
              <a:chExt cx="113125" cy="57750"/>
            </a:xfrm>
          </p:grpSpPr>
          <p:sp>
            <p:nvSpPr>
              <p:cNvPr id="2493" name="Google Shape;2493;p103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103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103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103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7"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" name="Google Shape;2498;p104"/>
          <p:cNvSpPr/>
          <p:nvPr/>
        </p:nvSpPr>
        <p:spPr>
          <a:xfrm flipH="1" rot="-1899925">
            <a:off x="7060611" y="3419550"/>
            <a:ext cx="3487256" cy="2804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9" name="Google Shape;2499;p104"/>
          <p:cNvSpPr/>
          <p:nvPr/>
        </p:nvSpPr>
        <p:spPr>
          <a:xfrm flipH="1">
            <a:off x="6806115" y="-404775"/>
            <a:ext cx="1391961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0" name="Google Shape;2500;p104"/>
          <p:cNvSpPr/>
          <p:nvPr/>
        </p:nvSpPr>
        <p:spPr>
          <a:xfrm rot="-6150429">
            <a:off x="-1380285" y="1787555"/>
            <a:ext cx="1957158" cy="184967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1" name="Google Shape;2501;p104"/>
          <p:cNvGrpSpPr/>
          <p:nvPr/>
        </p:nvGrpSpPr>
        <p:grpSpPr>
          <a:xfrm rot="-1453743">
            <a:off x="-17376" y="268730"/>
            <a:ext cx="1191916" cy="2009732"/>
            <a:chOff x="-764413" y="2928817"/>
            <a:chExt cx="1195077" cy="2015412"/>
          </a:xfrm>
        </p:grpSpPr>
        <p:sp>
          <p:nvSpPr>
            <p:cNvPr id="2502" name="Google Shape;2502;p104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104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104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104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104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104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104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104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104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104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104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104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104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104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104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104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8" name="Google Shape;2518;p104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2519" name="Google Shape;2519;p104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2520" name="Google Shape;2520;p104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104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104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104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104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104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104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104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104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104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104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104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104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104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104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104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104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104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104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104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104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104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104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104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104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104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104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104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104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104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104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104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104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104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104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104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56" name="Google Shape;2556;p104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2557" name="Google Shape;2557;p104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104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104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104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61" name="Google Shape;2561;p104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2562" name="Google Shape;2562;p104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104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104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104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104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104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104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104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104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104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104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104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104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104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104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104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104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104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104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104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104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104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104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104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104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104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6">
    <p:spTree>
      <p:nvGrpSpPr>
        <p:cNvPr id="2588" name="Shape 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" name="Google Shape;2589;p105"/>
          <p:cNvSpPr/>
          <p:nvPr/>
        </p:nvSpPr>
        <p:spPr>
          <a:xfrm flipH="1" rot="4704328">
            <a:off x="8319648" y="1619325"/>
            <a:ext cx="2004275" cy="161166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0" name="Google Shape;2590;p105"/>
          <p:cNvSpPr/>
          <p:nvPr/>
        </p:nvSpPr>
        <p:spPr>
          <a:xfrm flipH="1">
            <a:off x="3319139" y="4321596"/>
            <a:ext cx="2718386" cy="1271642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1" name="Google Shape;2591;p105"/>
          <p:cNvSpPr/>
          <p:nvPr/>
        </p:nvSpPr>
        <p:spPr>
          <a:xfrm rot="-479378">
            <a:off x="-674268" y="-720712"/>
            <a:ext cx="1786821" cy="168867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92" name="Google Shape;2592;p105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2593" name="Google Shape;2593;p105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105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105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105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105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98" name="Google Shape;2598;p105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2599" name="Google Shape;2599;p105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2600" name="Google Shape;2600;p105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105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105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105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105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105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105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105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105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105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105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105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105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105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105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105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16" name="Google Shape;2616;p105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2617" name="Google Shape;2617;p105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105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105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105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105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105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105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105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105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105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105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105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105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105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105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105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5" name="Google Shape;295;p13"/>
          <p:cNvSpPr txBox="1"/>
          <p:nvPr>
            <p:ph hasCustomPrompt="1" idx="2" type="title"/>
          </p:nvPr>
        </p:nvSpPr>
        <p:spPr>
          <a:xfrm>
            <a:off x="141536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6" name="Google Shape;296;p13"/>
          <p:cNvSpPr txBox="1"/>
          <p:nvPr>
            <p:ph idx="1" type="subTitle"/>
          </p:nvPr>
        </p:nvSpPr>
        <p:spPr>
          <a:xfrm>
            <a:off x="94168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97" name="Google Shape;297;p13"/>
          <p:cNvSpPr txBox="1"/>
          <p:nvPr>
            <p:ph idx="3" type="subTitle"/>
          </p:nvPr>
        </p:nvSpPr>
        <p:spPr>
          <a:xfrm>
            <a:off x="94168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13"/>
          <p:cNvSpPr txBox="1"/>
          <p:nvPr>
            <p:ph hasCustomPrompt="1" idx="4" type="title"/>
          </p:nvPr>
        </p:nvSpPr>
        <p:spPr>
          <a:xfrm>
            <a:off x="3904338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99" name="Google Shape;299;p13"/>
          <p:cNvSpPr txBox="1"/>
          <p:nvPr>
            <p:ph idx="5" type="subTitle"/>
          </p:nvPr>
        </p:nvSpPr>
        <p:spPr>
          <a:xfrm>
            <a:off x="343063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0" name="Google Shape;300;p13"/>
          <p:cNvSpPr txBox="1"/>
          <p:nvPr>
            <p:ph idx="6" type="subTitle"/>
          </p:nvPr>
        </p:nvSpPr>
        <p:spPr>
          <a:xfrm>
            <a:off x="343063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3"/>
          <p:cNvSpPr txBox="1"/>
          <p:nvPr>
            <p:ph hasCustomPrompt="1" idx="7" type="title"/>
          </p:nvPr>
        </p:nvSpPr>
        <p:spPr>
          <a:xfrm>
            <a:off x="639331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2" name="Google Shape;302;p13"/>
          <p:cNvSpPr txBox="1"/>
          <p:nvPr>
            <p:ph idx="8" type="subTitle"/>
          </p:nvPr>
        </p:nvSpPr>
        <p:spPr>
          <a:xfrm>
            <a:off x="5919613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3" name="Google Shape;303;p13"/>
          <p:cNvSpPr txBox="1"/>
          <p:nvPr>
            <p:ph idx="9" type="subTitle"/>
          </p:nvPr>
        </p:nvSpPr>
        <p:spPr>
          <a:xfrm>
            <a:off x="5919613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13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13"/>
          <p:cNvSpPr/>
          <p:nvPr/>
        </p:nvSpPr>
        <p:spPr>
          <a:xfrm rot="-638420">
            <a:off x="7598727" y="379950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13"/>
          <p:cNvSpPr/>
          <p:nvPr/>
        </p:nvSpPr>
        <p:spPr>
          <a:xfrm>
            <a:off x="-901984" y="-752851"/>
            <a:ext cx="2000306" cy="160847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13"/>
          <p:cNvGrpSpPr/>
          <p:nvPr/>
        </p:nvGrpSpPr>
        <p:grpSpPr>
          <a:xfrm rot="-1514819">
            <a:off x="-181055" y="3010537"/>
            <a:ext cx="1191935" cy="2009932"/>
            <a:chOff x="-764413" y="2928817"/>
            <a:chExt cx="1195077" cy="2015412"/>
          </a:xfrm>
        </p:grpSpPr>
        <p:sp>
          <p:nvSpPr>
            <p:cNvPr id="308" name="Google Shape;308;p13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3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13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13"/>
          <p:cNvGrpSpPr/>
          <p:nvPr/>
        </p:nvGrpSpPr>
        <p:grpSpPr>
          <a:xfrm rot="-921946">
            <a:off x="7762455" y="3001487"/>
            <a:ext cx="1468089" cy="1819992"/>
            <a:chOff x="3105150" y="1456225"/>
            <a:chExt cx="850676" cy="1054526"/>
          </a:xfrm>
        </p:grpSpPr>
        <p:sp>
          <p:nvSpPr>
            <p:cNvPr id="325" name="Google Shape;325;p13"/>
            <p:cNvSpPr/>
            <p:nvPr/>
          </p:nvSpPr>
          <p:spPr>
            <a:xfrm>
              <a:off x="3105150" y="1456225"/>
              <a:ext cx="850676" cy="1054526"/>
            </a:xfrm>
            <a:custGeom>
              <a:rect b="b" l="l" r="r" t="t"/>
              <a:pathLst>
                <a:path extrusionOk="0" h="28576" w="23052">
                  <a:moveTo>
                    <a:pt x="21837" y="1"/>
                  </a:moveTo>
                  <a:cubicBezTo>
                    <a:pt x="22325" y="144"/>
                    <a:pt x="22706" y="370"/>
                    <a:pt x="23051" y="632"/>
                  </a:cubicBezTo>
                  <a:cubicBezTo>
                    <a:pt x="19087" y="7728"/>
                    <a:pt x="15110" y="14741"/>
                    <a:pt x="11086" y="21837"/>
                  </a:cubicBezTo>
                  <a:cubicBezTo>
                    <a:pt x="10288" y="23254"/>
                    <a:pt x="9466" y="24647"/>
                    <a:pt x="8681" y="26064"/>
                  </a:cubicBezTo>
                  <a:cubicBezTo>
                    <a:pt x="8288" y="26754"/>
                    <a:pt x="7931" y="27564"/>
                    <a:pt x="7311" y="28004"/>
                  </a:cubicBezTo>
                  <a:cubicBezTo>
                    <a:pt x="6692" y="28469"/>
                    <a:pt x="5680" y="28576"/>
                    <a:pt x="4537" y="28504"/>
                  </a:cubicBezTo>
                  <a:cubicBezTo>
                    <a:pt x="3549" y="28457"/>
                    <a:pt x="2597" y="28314"/>
                    <a:pt x="1656" y="28064"/>
                  </a:cubicBezTo>
                  <a:cubicBezTo>
                    <a:pt x="882" y="27850"/>
                    <a:pt x="72" y="27373"/>
                    <a:pt x="25" y="26385"/>
                  </a:cubicBezTo>
                  <a:cubicBezTo>
                    <a:pt x="1" y="26040"/>
                    <a:pt x="96" y="25825"/>
                    <a:pt x="322" y="25695"/>
                  </a:cubicBezTo>
                  <a:cubicBezTo>
                    <a:pt x="656" y="25480"/>
                    <a:pt x="1239" y="25564"/>
                    <a:pt x="1644" y="25611"/>
                  </a:cubicBezTo>
                  <a:cubicBezTo>
                    <a:pt x="2120" y="25683"/>
                    <a:pt x="2585" y="25766"/>
                    <a:pt x="2954" y="25814"/>
                  </a:cubicBezTo>
                  <a:cubicBezTo>
                    <a:pt x="3835" y="25945"/>
                    <a:pt x="4775" y="26087"/>
                    <a:pt x="5728" y="26040"/>
                  </a:cubicBezTo>
                  <a:cubicBezTo>
                    <a:pt x="6657" y="26004"/>
                    <a:pt x="7347" y="25635"/>
                    <a:pt x="7776" y="25087"/>
                  </a:cubicBezTo>
                  <a:cubicBezTo>
                    <a:pt x="7978" y="24813"/>
                    <a:pt x="8145" y="24456"/>
                    <a:pt x="8323" y="24123"/>
                  </a:cubicBezTo>
                  <a:cubicBezTo>
                    <a:pt x="11348" y="18694"/>
                    <a:pt x="14443" y="13217"/>
                    <a:pt x="17479" y="7740"/>
                  </a:cubicBezTo>
                  <a:cubicBezTo>
                    <a:pt x="18182" y="6454"/>
                    <a:pt x="18908" y="5168"/>
                    <a:pt x="19634" y="3882"/>
                  </a:cubicBezTo>
                  <a:cubicBezTo>
                    <a:pt x="20361" y="2596"/>
                    <a:pt x="21099" y="1287"/>
                    <a:pt x="21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3105593" y="1472499"/>
              <a:ext cx="850234" cy="1036370"/>
            </a:xfrm>
            <a:custGeom>
              <a:rect b="b" l="l" r="r" t="t"/>
              <a:pathLst>
                <a:path extrusionOk="0" h="28084" w="23040">
                  <a:moveTo>
                    <a:pt x="22778" y="0"/>
                  </a:moveTo>
                  <a:cubicBezTo>
                    <a:pt x="18896" y="6930"/>
                    <a:pt x="15003" y="13800"/>
                    <a:pt x="11074" y="20741"/>
                  </a:cubicBezTo>
                  <a:cubicBezTo>
                    <a:pt x="10276" y="22146"/>
                    <a:pt x="9454" y="23539"/>
                    <a:pt x="8669" y="24956"/>
                  </a:cubicBezTo>
                  <a:cubicBezTo>
                    <a:pt x="8276" y="25646"/>
                    <a:pt x="7919" y="26456"/>
                    <a:pt x="7299" y="26908"/>
                  </a:cubicBezTo>
                  <a:cubicBezTo>
                    <a:pt x="6794" y="27278"/>
                    <a:pt x="6028" y="27417"/>
                    <a:pt x="5142" y="27417"/>
                  </a:cubicBezTo>
                  <a:cubicBezTo>
                    <a:pt x="4942" y="27417"/>
                    <a:pt x="4736" y="27410"/>
                    <a:pt x="4525" y="27397"/>
                  </a:cubicBezTo>
                  <a:cubicBezTo>
                    <a:pt x="3537" y="27349"/>
                    <a:pt x="2585" y="27218"/>
                    <a:pt x="1644" y="26956"/>
                  </a:cubicBezTo>
                  <a:cubicBezTo>
                    <a:pt x="953" y="26766"/>
                    <a:pt x="227" y="26373"/>
                    <a:pt x="48" y="25575"/>
                  </a:cubicBezTo>
                  <a:cubicBezTo>
                    <a:pt x="13" y="25682"/>
                    <a:pt x="1" y="25801"/>
                    <a:pt x="13" y="25944"/>
                  </a:cubicBezTo>
                  <a:cubicBezTo>
                    <a:pt x="60" y="26932"/>
                    <a:pt x="870" y="27409"/>
                    <a:pt x="1644" y="27623"/>
                  </a:cubicBezTo>
                  <a:cubicBezTo>
                    <a:pt x="2585" y="27873"/>
                    <a:pt x="3537" y="28016"/>
                    <a:pt x="4525" y="28063"/>
                  </a:cubicBezTo>
                  <a:cubicBezTo>
                    <a:pt x="4735" y="28076"/>
                    <a:pt x="4940" y="28084"/>
                    <a:pt x="5139" y="28084"/>
                  </a:cubicBezTo>
                  <a:cubicBezTo>
                    <a:pt x="6026" y="28084"/>
                    <a:pt x="6794" y="27943"/>
                    <a:pt x="7299" y="27563"/>
                  </a:cubicBezTo>
                  <a:cubicBezTo>
                    <a:pt x="7919" y="27123"/>
                    <a:pt x="8276" y="26313"/>
                    <a:pt x="8669" y="25623"/>
                  </a:cubicBezTo>
                  <a:cubicBezTo>
                    <a:pt x="9454" y="24206"/>
                    <a:pt x="10276" y="22813"/>
                    <a:pt x="11074" y="21396"/>
                  </a:cubicBezTo>
                  <a:cubicBezTo>
                    <a:pt x="15098" y="14300"/>
                    <a:pt x="19075" y="7287"/>
                    <a:pt x="23039" y="191"/>
                  </a:cubicBezTo>
                  <a:cubicBezTo>
                    <a:pt x="22956" y="119"/>
                    <a:pt x="22873" y="60"/>
                    <a:pt x="22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3530055" y="2131999"/>
              <a:ext cx="55833" cy="7085"/>
            </a:xfrm>
            <a:custGeom>
              <a:rect b="b" l="l" r="r" t="t"/>
              <a:pathLst>
                <a:path extrusionOk="0" h="192" w="1513">
                  <a:moveTo>
                    <a:pt x="60" y="1"/>
                  </a:moveTo>
                  <a:cubicBezTo>
                    <a:pt x="36" y="36"/>
                    <a:pt x="24" y="60"/>
                    <a:pt x="0" y="96"/>
                  </a:cubicBezTo>
                  <a:cubicBezTo>
                    <a:pt x="488" y="132"/>
                    <a:pt x="977" y="167"/>
                    <a:pt x="1465" y="191"/>
                  </a:cubicBezTo>
                  <a:cubicBezTo>
                    <a:pt x="1477" y="167"/>
                    <a:pt x="1500" y="132"/>
                    <a:pt x="1512" y="108"/>
                  </a:cubicBezTo>
                  <a:cubicBezTo>
                    <a:pt x="1036" y="72"/>
                    <a:pt x="548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3502378" y="2182077"/>
              <a:ext cx="54948" cy="8414"/>
            </a:xfrm>
            <a:custGeom>
              <a:rect b="b" l="l" r="r" t="t"/>
              <a:pathLst>
                <a:path extrusionOk="0" h="228" w="1489">
                  <a:moveTo>
                    <a:pt x="48" y="1"/>
                  </a:moveTo>
                  <a:cubicBezTo>
                    <a:pt x="36" y="25"/>
                    <a:pt x="12" y="60"/>
                    <a:pt x="0" y="96"/>
                  </a:cubicBezTo>
                  <a:cubicBezTo>
                    <a:pt x="60" y="96"/>
                    <a:pt x="131" y="108"/>
                    <a:pt x="203" y="108"/>
                  </a:cubicBezTo>
                  <a:cubicBezTo>
                    <a:pt x="607" y="144"/>
                    <a:pt x="1012" y="191"/>
                    <a:pt x="1429" y="227"/>
                  </a:cubicBezTo>
                  <a:cubicBezTo>
                    <a:pt x="1441" y="191"/>
                    <a:pt x="1465" y="156"/>
                    <a:pt x="1488" y="120"/>
                  </a:cubicBezTo>
                  <a:cubicBezTo>
                    <a:pt x="1012" y="84"/>
                    <a:pt x="524" y="37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3476877" y="2227357"/>
              <a:ext cx="54948" cy="7934"/>
            </a:xfrm>
            <a:custGeom>
              <a:rect b="b" l="l" r="r" t="t"/>
              <a:pathLst>
                <a:path extrusionOk="0" h="215" w="1489">
                  <a:moveTo>
                    <a:pt x="48" y="0"/>
                  </a:moveTo>
                  <a:cubicBezTo>
                    <a:pt x="36" y="36"/>
                    <a:pt x="13" y="72"/>
                    <a:pt x="1" y="107"/>
                  </a:cubicBezTo>
                  <a:cubicBezTo>
                    <a:pt x="477" y="143"/>
                    <a:pt x="953" y="191"/>
                    <a:pt x="1429" y="215"/>
                  </a:cubicBezTo>
                  <a:cubicBezTo>
                    <a:pt x="1453" y="179"/>
                    <a:pt x="1465" y="143"/>
                    <a:pt x="1489" y="107"/>
                  </a:cubicBezTo>
                  <a:cubicBezTo>
                    <a:pt x="1013" y="72"/>
                    <a:pt x="536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3452706" y="2270424"/>
              <a:ext cx="54985" cy="6606"/>
            </a:xfrm>
            <a:custGeom>
              <a:rect b="b" l="l" r="r" t="t"/>
              <a:pathLst>
                <a:path extrusionOk="0" h="179" w="1490">
                  <a:moveTo>
                    <a:pt x="60" y="0"/>
                  </a:moveTo>
                  <a:cubicBezTo>
                    <a:pt x="37" y="24"/>
                    <a:pt x="25" y="60"/>
                    <a:pt x="1" y="95"/>
                  </a:cubicBezTo>
                  <a:cubicBezTo>
                    <a:pt x="477" y="119"/>
                    <a:pt x="965" y="155"/>
                    <a:pt x="1441" y="179"/>
                  </a:cubicBezTo>
                  <a:cubicBezTo>
                    <a:pt x="1453" y="155"/>
                    <a:pt x="1477" y="119"/>
                    <a:pt x="1489" y="83"/>
                  </a:cubicBezTo>
                  <a:cubicBezTo>
                    <a:pt x="1013" y="60"/>
                    <a:pt x="537" y="24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3430748" y="2309947"/>
              <a:ext cx="54062" cy="7934"/>
            </a:xfrm>
            <a:custGeom>
              <a:rect b="b" l="l" r="r" t="t"/>
              <a:pathLst>
                <a:path extrusionOk="0" h="215" w="1465">
                  <a:moveTo>
                    <a:pt x="60" y="1"/>
                  </a:moveTo>
                  <a:cubicBezTo>
                    <a:pt x="36" y="36"/>
                    <a:pt x="12" y="72"/>
                    <a:pt x="0" y="108"/>
                  </a:cubicBezTo>
                  <a:cubicBezTo>
                    <a:pt x="96" y="120"/>
                    <a:pt x="203" y="120"/>
                    <a:pt x="310" y="132"/>
                  </a:cubicBezTo>
                  <a:cubicBezTo>
                    <a:pt x="679" y="155"/>
                    <a:pt x="1036" y="191"/>
                    <a:pt x="1394" y="215"/>
                  </a:cubicBezTo>
                  <a:cubicBezTo>
                    <a:pt x="1417" y="179"/>
                    <a:pt x="1441" y="144"/>
                    <a:pt x="1465" y="108"/>
                  </a:cubicBezTo>
                  <a:cubicBezTo>
                    <a:pt x="989" y="72"/>
                    <a:pt x="524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3409234" y="2348179"/>
              <a:ext cx="54062" cy="7491"/>
            </a:xfrm>
            <a:custGeom>
              <a:rect b="b" l="l" r="r" t="t"/>
              <a:pathLst>
                <a:path extrusionOk="0" h="203" w="1465">
                  <a:moveTo>
                    <a:pt x="60" y="1"/>
                  </a:moveTo>
                  <a:cubicBezTo>
                    <a:pt x="36" y="36"/>
                    <a:pt x="24" y="84"/>
                    <a:pt x="0" y="120"/>
                  </a:cubicBezTo>
                  <a:cubicBezTo>
                    <a:pt x="464" y="143"/>
                    <a:pt x="929" y="179"/>
                    <a:pt x="1393" y="203"/>
                  </a:cubicBezTo>
                  <a:cubicBezTo>
                    <a:pt x="1417" y="167"/>
                    <a:pt x="1441" y="120"/>
                    <a:pt x="1465" y="84"/>
                  </a:cubicBezTo>
                  <a:cubicBezTo>
                    <a:pt x="1000" y="48"/>
                    <a:pt x="524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3380670" y="2389474"/>
              <a:ext cx="58011" cy="9263"/>
            </a:xfrm>
            <a:custGeom>
              <a:rect b="b" l="l" r="r" t="t"/>
              <a:pathLst>
                <a:path extrusionOk="0" h="251" w="1572">
                  <a:moveTo>
                    <a:pt x="131" y="1"/>
                  </a:moveTo>
                  <a:cubicBezTo>
                    <a:pt x="95" y="36"/>
                    <a:pt x="48" y="84"/>
                    <a:pt x="0" y="120"/>
                  </a:cubicBezTo>
                  <a:cubicBezTo>
                    <a:pt x="500" y="167"/>
                    <a:pt x="1000" y="215"/>
                    <a:pt x="1500" y="251"/>
                  </a:cubicBezTo>
                  <a:cubicBezTo>
                    <a:pt x="1524" y="215"/>
                    <a:pt x="1548" y="167"/>
                    <a:pt x="1572" y="132"/>
                  </a:cubicBezTo>
                  <a:cubicBezTo>
                    <a:pt x="1096" y="84"/>
                    <a:pt x="607" y="36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3698334" y="1831015"/>
              <a:ext cx="57605" cy="7085"/>
            </a:xfrm>
            <a:custGeom>
              <a:rect b="b" l="l" r="r" t="t"/>
              <a:pathLst>
                <a:path extrusionOk="0" h="192" w="1561">
                  <a:moveTo>
                    <a:pt x="60" y="1"/>
                  </a:moveTo>
                  <a:cubicBezTo>
                    <a:pt x="48" y="37"/>
                    <a:pt x="24" y="60"/>
                    <a:pt x="0" y="96"/>
                  </a:cubicBezTo>
                  <a:cubicBezTo>
                    <a:pt x="512" y="132"/>
                    <a:pt x="1012" y="168"/>
                    <a:pt x="1512" y="191"/>
                  </a:cubicBezTo>
                  <a:cubicBezTo>
                    <a:pt x="1524" y="168"/>
                    <a:pt x="1548" y="144"/>
                    <a:pt x="1560" y="120"/>
                  </a:cubicBezTo>
                  <a:cubicBezTo>
                    <a:pt x="1060" y="84"/>
                    <a:pt x="560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3670657" y="1881130"/>
              <a:ext cx="56719" cy="8820"/>
            </a:xfrm>
            <a:custGeom>
              <a:rect b="b" l="l" r="r" t="t"/>
              <a:pathLst>
                <a:path extrusionOk="0" h="239" w="1537">
                  <a:moveTo>
                    <a:pt x="60" y="0"/>
                  </a:moveTo>
                  <a:cubicBezTo>
                    <a:pt x="36" y="36"/>
                    <a:pt x="24" y="60"/>
                    <a:pt x="0" y="95"/>
                  </a:cubicBezTo>
                  <a:cubicBezTo>
                    <a:pt x="84" y="95"/>
                    <a:pt x="179" y="107"/>
                    <a:pt x="262" y="119"/>
                  </a:cubicBezTo>
                  <a:cubicBezTo>
                    <a:pt x="667" y="155"/>
                    <a:pt x="1072" y="191"/>
                    <a:pt x="1477" y="238"/>
                  </a:cubicBezTo>
                  <a:cubicBezTo>
                    <a:pt x="1500" y="203"/>
                    <a:pt x="1512" y="167"/>
                    <a:pt x="1536" y="131"/>
                  </a:cubicBezTo>
                  <a:cubicBezTo>
                    <a:pt x="1048" y="84"/>
                    <a:pt x="548" y="3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3645157" y="1926374"/>
              <a:ext cx="57162" cy="7934"/>
            </a:xfrm>
            <a:custGeom>
              <a:rect b="b" l="l" r="r" t="t"/>
              <a:pathLst>
                <a:path extrusionOk="0" h="215" w="1549">
                  <a:moveTo>
                    <a:pt x="60" y="1"/>
                  </a:moveTo>
                  <a:cubicBezTo>
                    <a:pt x="36" y="36"/>
                    <a:pt x="25" y="72"/>
                    <a:pt x="1" y="108"/>
                  </a:cubicBezTo>
                  <a:cubicBezTo>
                    <a:pt x="501" y="155"/>
                    <a:pt x="989" y="191"/>
                    <a:pt x="1477" y="215"/>
                  </a:cubicBezTo>
                  <a:cubicBezTo>
                    <a:pt x="1501" y="179"/>
                    <a:pt x="1525" y="143"/>
                    <a:pt x="1549" y="108"/>
                  </a:cubicBezTo>
                  <a:cubicBezTo>
                    <a:pt x="1048" y="84"/>
                    <a:pt x="548" y="48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3621428" y="1969440"/>
              <a:ext cx="56719" cy="7048"/>
            </a:xfrm>
            <a:custGeom>
              <a:rect b="b" l="l" r="r" t="t"/>
              <a:pathLst>
                <a:path extrusionOk="0" h="191" w="1537">
                  <a:moveTo>
                    <a:pt x="48" y="0"/>
                  </a:moveTo>
                  <a:cubicBezTo>
                    <a:pt x="37" y="36"/>
                    <a:pt x="13" y="60"/>
                    <a:pt x="1" y="96"/>
                  </a:cubicBezTo>
                  <a:cubicBezTo>
                    <a:pt x="489" y="131"/>
                    <a:pt x="989" y="155"/>
                    <a:pt x="1489" y="191"/>
                  </a:cubicBezTo>
                  <a:cubicBezTo>
                    <a:pt x="1501" y="155"/>
                    <a:pt x="1525" y="119"/>
                    <a:pt x="1537" y="96"/>
                  </a:cubicBezTo>
                  <a:cubicBezTo>
                    <a:pt x="1037" y="60"/>
                    <a:pt x="548" y="24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13"/>
            <p:cNvSpPr/>
            <p:nvPr/>
          </p:nvSpPr>
          <p:spPr>
            <a:xfrm>
              <a:off x="3599027" y="2008963"/>
              <a:ext cx="56276" cy="8414"/>
            </a:xfrm>
            <a:custGeom>
              <a:rect b="b" l="l" r="r" t="t"/>
              <a:pathLst>
                <a:path extrusionOk="0" h="228" w="1525">
                  <a:moveTo>
                    <a:pt x="60" y="1"/>
                  </a:moveTo>
                  <a:cubicBezTo>
                    <a:pt x="36" y="37"/>
                    <a:pt x="12" y="72"/>
                    <a:pt x="1" y="108"/>
                  </a:cubicBezTo>
                  <a:cubicBezTo>
                    <a:pt x="120" y="120"/>
                    <a:pt x="251" y="132"/>
                    <a:pt x="370" y="144"/>
                  </a:cubicBezTo>
                  <a:cubicBezTo>
                    <a:pt x="739" y="168"/>
                    <a:pt x="1096" y="203"/>
                    <a:pt x="1465" y="227"/>
                  </a:cubicBezTo>
                  <a:cubicBezTo>
                    <a:pt x="1489" y="191"/>
                    <a:pt x="1501" y="156"/>
                    <a:pt x="1525" y="108"/>
                  </a:cubicBezTo>
                  <a:cubicBezTo>
                    <a:pt x="1036" y="72"/>
                    <a:pt x="548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13"/>
            <p:cNvSpPr/>
            <p:nvPr/>
          </p:nvSpPr>
          <p:spPr>
            <a:xfrm>
              <a:off x="3577070" y="2047195"/>
              <a:ext cx="57162" cy="7971"/>
            </a:xfrm>
            <a:custGeom>
              <a:rect b="b" l="l" r="r" t="t"/>
              <a:pathLst>
                <a:path extrusionOk="0" h="216" w="1549">
                  <a:moveTo>
                    <a:pt x="72" y="1"/>
                  </a:moveTo>
                  <a:cubicBezTo>
                    <a:pt x="48" y="48"/>
                    <a:pt x="24" y="84"/>
                    <a:pt x="0" y="120"/>
                  </a:cubicBezTo>
                  <a:cubicBezTo>
                    <a:pt x="500" y="156"/>
                    <a:pt x="988" y="179"/>
                    <a:pt x="1477" y="215"/>
                  </a:cubicBezTo>
                  <a:cubicBezTo>
                    <a:pt x="1500" y="167"/>
                    <a:pt x="1524" y="132"/>
                    <a:pt x="1548" y="84"/>
                  </a:cubicBezTo>
                  <a:cubicBezTo>
                    <a:pt x="1060" y="60"/>
                    <a:pt x="560" y="25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3553784" y="2088490"/>
              <a:ext cx="56276" cy="9705"/>
            </a:xfrm>
            <a:custGeom>
              <a:rect b="b" l="l" r="r" t="t"/>
              <a:pathLst>
                <a:path extrusionOk="0" h="263" w="1525">
                  <a:moveTo>
                    <a:pt x="72" y="1"/>
                  </a:moveTo>
                  <a:cubicBezTo>
                    <a:pt x="48" y="49"/>
                    <a:pt x="24" y="84"/>
                    <a:pt x="0" y="132"/>
                  </a:cubicBezTo>
                  <a:cubicBezTo>
                    <a:pt x="488" y="180"/>
                    <a:pt x="965" y="227"/>
                    <a:pt x="1453" y="263"/>
                  </a:cubicBezTo>
                  <a:cubicBezTo>
                    <a:pt x="1477" y="215"/>
                    <a:pt x="1500" y="180"/>
                    <a:pt x="1524" y="132"/>
                  </a:cubicBezTo>
                  <a:cubicBezTo>
                    <a:pt x="1036" y="84"/>
                    <a:pt x="560" y="49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3865728" y="1531803"/>
              <a:ext cx="58490" cy="7528"/>
            </a:xfrm>
            <a:custGeom>
              <a:rect b="b" l="l" r="r" t="t"/>
              <a:pathLst>
                <a:path extrusionOk="0" h="204" w="1585">
                  <a:moveTo>
                    <a:pt x="60" y="1"/>
                  </a:moveTo>
                  <a:cubicBezTo>
                    <a:pt x="36" y="36"/>
                    <a:pt x="24" y="72"/>
                    <a:pt x="1" y="96"/>
                  </a:cubicBezTo>
                  <a:cubicBezTo>
                    <a:pt x="513" y="144"/>
                    <a:pt x="1025" y="167"/>
                    <a:pt x="1537" y="203"/>
                  </a:cubicBezTo>
                  <a:cubicBezTo>
                    <a:pt x="1548" y="179"/>
                    <a:pt x="1572" y="144"/>
                    <a:pt x="1584" y="120"/>
                  </a:cubicBezTo>
                  <a:cubicBezTo>
                    <a:pt x="1084" y="84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3837608" y="1581918"/>
              <a:ext cx="58490" cy="8820"/>
            </a:xfrm>
            <a:custGeom>
              <a:rect b="b" l="l" r="r" t="t"/>
              <a:pathLst>
                <a:path extrusionOk="0" h="239" w="1585">
                  <a:moveTo>
                    <a:pt x="60" y="0"/>
                  </a:moveTo>
                  <a:cubicBezTo>
                    <a:pt x="36" y="36"/>
                    <a:pt x="24" y="60"/>
                    <a:pt x="1" y="95"/>
                  </a:cubicBezTo>
                  <a:cubicBezTo>
                    <a:pt x="144" y="107"/>
                    <a:pt x="286" y="119"/>
                    <a:pt x="429" y="131"/>
                  </a:cubicBezTo>
                  <a:cubicBezTo>
                    <a:pt x="786" y="167"/>
                    <a:pt x="1156" y="202"/>
                    <a:pt x="1513" y="238"/>
                  </a:cubicBezTo>
                  <a:cubicBezTo>
                    <a:pt x="1537" y="202"/>
                    <a:pt x="1560" y="167"/>
                    <a:pt x="1584" y="131"/>
                  </a:cubicBezTo>
                  <a:cubicBezTo>
                    <a:pt x="1072" y="83"/>
                    <a:pt x="560" y="48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3887685" y="1493571"/>
              <a:ext cx="57605" cy="8857"/>
            </a:xfrm>
            <a:custGeom>
              <a:rect b="b" l="l" r="r" t="t"/>
              <a:pathLst>
                <a:path extrusionOk="0" h="240" w="1561">
                  <a:moveTo>
                    <a:pt x="49" y="1"/>
                  </a:moveTo>
                  <a:cubicBezTo>
                    <a:pt x="37" y="37"/>
                    <a:pt x="13" y="72"/>
                    <a:pt x="1" y="96"/>
                  </a:cubicBezTo>
                  <a:cubicBezTo>
                    <a:pt x="49" y="108"/>
                    <a:pt x="96" y="108"/>
                    <a:pt x="144" y="108"/>
                  </a:cubicBezTo>
                  <a:cubicBezTo>
                    <a:pt x="596" y="156"/>
                    <a:pt x="1049" y="203"/>
                    <a:pt x="1501" y="239"/>
                  </a:cubicBezTo>
                  <a:cubicBezTo>
                    <a:pt x="1525" y="203"/>
                    <a:pt x="1537" y="168"/>
                    <a:pt x="1561" y="132"/>
                  </a:cubicBezTo>
                  <a:cubicBezTo>
                    <a:pt x="1061" y="96"/>
                    <a:pt x="561" y="49"/>
                    <a:pt x="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3812144" y="162760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48" y="0"/>
                  </a:moveTo>
                  <a:cubicBezTo>
                    <a:pt x="36" y="24"/>
                    <a:pt x="12" y="60"/>
                    <a:pt x="0" y="96"/>
                  </a:cubicBezTo>
                  <a:cubicBezTo>
                    <a:pt x="512" y="143"/>
                    <a:pt x="1024" y="179"/>
                    <a:pt x="1524" y="215"/>
                  </a:cubicBezTo>
                  <a:cubicBezTo>
                    <a:pt x="1548" y="179"/>
                    <a:pt x="1572" y="143"/>
                    <a:pt x="1584" y="107"/>
                  </a:cubicBezTo>
                  <a:cubicBezTo>
                    <a:pt x="1072" y="72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3787973" y="1670228"/>
              <a:ext cx="58896" cy="7048"/>
            </a:xfrm>
            <a:custGeom>
              <a:rect b="b" l="l" r="r" t="t"/>
              <a:pathLst>
                <a:path extrusionOk="0" h="191" w="1596">
                  <a:moveTo>
                    <a:pt x="48" y="0"/>
                  </a:moveTo>
                  <a:cubicBezTo>
                    <a:pt x="36" y="36"/>
                    <a:pt x="12" y="72"/>
                    <a:pt x="0" y="95"/>
                  </a:cubicBezTo>
                  <a:cubicBezTo>
                    <a:pt x="512" y="131"/>
                    <a:pt x="1024" y="167"/>
                    <a:pt x="1548" y="191"/>
                  </a:cubicBezTo>
                  <a:cubicBezTo>
                    <a:pt x="1560" y="167"/>
                    <a:pt x="1572" y="131"/>
                    <a:pt x="1596" y="95"/>
                  </a:cubicBezTo>
                  <a:cubicBezTo>
                    <a:pt x="1084" y="60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3765572" y="171019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60" y="1"/>
                  </a:moveTo>
                  <a:cubicBezTo>
                    <a:pt x="36" y="24"/>
                    <a:pt x="24" y="60"/>
                    <a:pt x="0" y="96"/>
                  </a:cubicBezTo>
                  <a:cubicBezTo>
                    <a:pt x="191" y="108"/>
                    <a:pt x="369" y="120"/>
                    <a:pt x="548" y="144"/>
                  </a:cubicBezTo>
                  <a:cubicBezTo>
                    <a:pt x="881" y="167"/>
                    <a:pt x="1203" y="191"/>
                    <a:pt x="1524" y="215"/>
                  </a:cubicBezTo>
                  <a:cubicBezTo>
                    <a:pt x="1548" y="179"/>
                    <a:pt x="1572" y="144"/>
                    <a:pt x="1584" y="108"/>
                  </a:cubicBezTo>
                  <a:cubicBezTo>
                    <a:pt x="1084" y="72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3744021" y="1748426"/>
              <a:ext cx="59339" cy="7491"/>
            </a:xfrm>
            <a:custGeom>
              <a:rect b="b" l="l" r="r" t="t"/>
              <a:pathLst>
                <a:path extrusionOk="0" h="203" w="1608">
                  <a:moveTo>
                    <a:pt x="60" y="1"/>
                  </a:moveTo>
                  <a:cubicBezTo>
                    <a:pt x="48" y="36"/>
                    <a:pt x="24" y="72"/>
                    <a:pt x="1" y="120"/>
                  </a:cubicBezTo>
                  <a:cubicBezTo>
                    <a:pt x="513" y="143"/>
                    <a:pt x="1025" y="179"/>
                    <a:pt x="1537" y="203"/>
                  </a:cubicBezTo>
                  <a:cubicBezTo>
                    <a:pt x="1560" y="167"/>
                    <a:pt x="1584" y="120"/>
                    <a:pt x="1608" y="84"/>
                  </a:cubicBezTo>
                  <a:cubicBezTo>
                    <a:pt x="1084" y="48"/>
                    <a:pt x="572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3"/>
            <p:cNvSpPr/>
            <p:nvPr/>
          </p:nvSpPr>
          <p:spPr>
            <a:xfrm>
              <a:off x="3721178" y="1789278"/>
              <a:ext cx="57605" cy="9705"/>
            </a:xfrm>
            <a:custGeom>
              <a:rect b="b" l="l" r="r" t="t"/>
              <a:pathLst>
                <a:path extrusionOk="0" h="263" w="1561">
                  <a:moveTo>
                    <a:pt x="72" y="1"/>
                  </a:moveTo>
                  <a:cubicBezTo>
                    <a:pt x="48" y="48"/>
                    <a:pt x="24" y="84"/>
                    <a:pt x="1" y="132"/>
                  </a:cubicBezTo>
                  <a:cubicBezTo>
                    <a:pt x="501" y="179"/>
                    <a:pt x="1001" y="227"/>
                    <a:pt x="1489" y="263"/>
                  </a:cubicBezTo>
                  <a:cubicBezTo>
                    <a:pt x="1513" y="227"/>
                    <a:pt x="1536" y="179"/>
                    <a:pt x="1560" y="144"/>
                  </a:cubicBezTo>
                  <a:cubicBezTo>
                    <a:pt x="1072" y="96"/>
                    <a:pt x="572" y="48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3"/>
            <p:cNvSpPr/>
            <p:nvPr/>
          </p:nvSpPr>
          <p:spPr>
            <a:xfrm>
              <a:off x="3260255" y="2414974"/>
              <a:ext cx="94950" cy="92293"/>
            </a:xfrm>
            <a:custGeom>
              <a:rect b="b" l="l" r="r" t="t"/>
              <a:pathLst>
                <a:path extrusionOk="0" h="2501" w="2573">
                  <a:moveTo>
                    <a:pt x="2096" y="512"/>
                  </a:moveTo>
                  <a:cubicBezTo>
                    <a:pt x="2156" y="512"/>
                    <a:pt x="2227" y="548"/>
                    <a:pt x="2263" y="596"/>
                  </a:cubicBezTo>
                  <a:cubicBezTo>
                    <a:pt x="2311" y="655"/>
                    <a:pt x="2334" y="738"/>
                    <a:pt x="2323" y="810"/>
                  </a:cubicBezTo>
                  <a:cubicBezTo>
                    <a:pt x="2287" y="953"/>
                    <a:pt x="2156" y="1060"/>
                    <a:pt x="2049" y="1119"/>
                  </a:cubicBezTo>
                  <a:cubicBezTo>
                    <a:pt x="1882" y="1215"/>
                    <a:pt x="1680" y="1274"/>
                    <a:pt x="1513" y="1286"/>
                  </a:cubicBezTo>
                  <a:cubicBezTo>
                    <a:pt x="1525" y="1096"/>
                    <a:pt x="1561" y="893"/>
                    <a:pt x="1656" y="750"/>
                  </a:cubicBezTo>
                  <a:cubicBezTo>
                    <a:pt x="1763" y="584"/>
                    <a:pt x="1906" y="512"/>
                    <a:pt x="2084" y="51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3" y="143"/>
                    <a:pt x="37" y="262"/>
                    <a:pt x="72" y="369"/>
                  </a:cubicBezTo>
                  <a:cubicBezTo>
                    <a:pt x="263" y="977"/>
                    <a:pt x="775" y="1381"/>
                    <a:pt x="1168" y="1500"/>
                  </a:cubicBezTo>
                  <a:cubicBezTo>
                    <a:pt x="1203" y="1512"/>
                    <a:pt x="1239" y="1512"/>
                    <a:pt x="1275" y="1524"/>
                  </a:cubicBezTo>
                  <a:cubicBezTo>
                    <a:pt x="1287" y="1762"/>
                    <a:pt x="1346" y="1989"/>
                    <a:pt x="1418" y="2131"/>
                  </a:cubicBezTo>
                  <a:cubicBezTo>
                    <a:pt x="1489" y="2274"/>
                    <a:pt x="1572" y="2393"/>
                    <a:pt x="1668" y="2501"/>
                  </a:cubicBezTo>
                  <a:cubicBezTo>
                    <a:pt x="1763" y="2501"/>
                    <a:pt x="1846" y="2489"/>
                    <a:pt x="1942" y="2465"/>
                  </a:cubicBezTo>
                  <a:cubicBezTo>
                    <a:pt x="1811" y="2346"/>
                    <a:pt x="1703" y="2191"/>
                    <a:pt x="1620" y="2024"/>
                  </a:cubicBezTo>
                  <a:cubicBezTo>
                    <a:pt x="1561" y="1905"/>
                    <a:pt x="1525" y="1727"/>
                    <a:pt x="1513" y="1524"/>
                  </a:cubicBezTo>
                  <a:cubicBezTo>
                    <a:pt x="1727" y="1500"/>
                    <a:pt x="1977" y="1429"/>
                    <a:pt x="2168" y="1322"/>
                  </a:cubicBezTo>
                  <a:cubicBezTo>
                    <a:pt x="2370" y="1191"/>
                    <a:pt x="2501" y="1036"/>
                    <a:pt x="2549" y="858"/>
                  </a:cubicBezTo>
                  <a:cubicBezTo>
                    <a:pt x="2573" y="715"/>
                    <a:pt x="2537" y="572"/>
                    <a:pt x="2454" y="453"/>
                  </a:cubicBezTo>
                  <a:cubicBezTo>
                    <a:pt x="2358" y="346"/>
                    <a:pt x="2239" y="286"/>
                    <a:pt x="2096" y="274"/>
                  </a:cubicBezTo>
                  <a:cubicBezTo>
                    <a:pt x="1834" y="274"/>
                    <a:pt x="1608" y="393"/>
                    <a:pt x="1465" y="619"/>
                  </a:cubicBezTo>
                  <a:cubicBezTo>
                    <a:pt x="1346" y="810"/>
                    <a:pt x="1287" y="1048"/>
                    <a:pt x="1275" y="1286"/>
                  </a:cubicBezTo>
                  <a:cubicBezTo>
                    <a:pt x="1263" y="1286"/>
                    <a:pt x="1251" y="1286"/>
                    <a:pt x="1239" y="1274"/>
                  </a:cubicBezTo>
                  <a:cubicBezTo>
                    <a:pt x="953" y="1191"/>
                    <a:pt x="465" y="858"/>
                    <a:pt x="287" y="310"/>
                  </a:cubicBezTo>
                  <a:cubicBezTo>
                    <a:pt x="263" y="215"/>
                    <a:pt x="239" y="119"/>
                    <a:pt x="239" y="24"/>
                  </a:cubicBezTo>
                  <a:cubicBezTo>
                    <a:pt x="156" y="12"/>
                    <a:pt x="84" y="1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3153493" y="2400028"/>
              <a:ext cx="92293" cy="101962"/>
            </a:xfrm>
            <a:custGeom>
              <a:rect b="b" l="l" r="r" t="t"/>
              <a:pathLst>
                <a:path extrusionOk="0" h="2763" w="2501">
                  <a:moveTo>
                    <a:pt x="1970" y="900"/>
                  </a:moveTo>
                  <a:cubicBezTo>
                    <a:pt x="1995" y="900"/>
                    <a:pt x="2022" y="902"/>
                    <a:pt x="2049" y="905"/>
                  </a:cubicBezTo>
                  <a:cubicBezTo>
                    <a:pt x="2108" y="917"/>
                    <a:pt x="2168" y="953"/>
                    <a:pt x="2203" y="1012"/>
                  </a:cubicBezTo>
                  <a:cubicBezTo>
                    <a:pt x="2251" y="1084"/>
                    <a:pt x="2263" y="1155"/>
                    <a:pt x="2239" y="1227"/>
                  </a:cubicBezTo>
                  <a:cubicBezTo>
                    <a:pt x="2191" y="1370"/>
                    <a:pt x="2037" y="1453"/>
                    <a:pt x="1929" y="1501"/>
                  </a:cubicBezTo>
                  <a:cubicBezTo>
                    <a:pt x="1751" y="1584"/>
                    <a:pt x="1548" y="1620"/>
                    <a:pt x="1370" y="1620"/>
                  </a:cubicBezTo>
                  <a:cubicBezTo>
                    <a:pt x="1406" y="1417"/>
                    <a:pt x="1477" y="1227"/>
                    <a:pt x="1584" y="1096"/>
                  </a:cubicBezTo>
                  <a:cubicBezTo>
                    <a:pt x="1686" y="963"/>
                    <a:pt x="1815" y="900"/>
                    <a:pt x="1970" y="900"/>
                  </a:cubicBezTo>
                  <a:close/>
                  <a:moveTo>
                    <a:pt x="36" y="0"/>
                  </a:moveTo>
                  <a:cubicBezTo>
                    <a:pt x="1" y="215"/>
                    <a:pt x="13" y="393"/>
                    <a:pt x="48" y="548"/>
                  </a:cubicBezTo>
                  <a:cubicBezTo>
                    <a:pt x="167" y="1155"/>
                    <a:pt x="632" y="1620"/>
                    <a:pt x="1013" y="1786"/>
                  </a:cubicBezTo>
                  <a:cubicBezTo>
                    <a:pt x="1048" y="1798"/>
                    <a:pt x="1084" y="1810"/>
                    <a:pt x="1120" y="1822"/>
                  </a:cubicBezTo>
                  <a:cubicBezTo>
                    <a:pt x="1108" y="2060"/>
                    <a:pt x="1132" y="2286"/>
                    <a:pt x="1191" y="2441"/>
                  </a:cubicBezTo>
                  <a:cubicBezTo>
                    <a:pt x="1227" y="2536"/>
                    <a:pt x="1263" y="2620"/>
                    <a:pt x="1310" y="2703"/>
                  </a:cubicBezTo>
                  <a:cubicBezTo>
                    <a:pt x="1417" y="2727"/>
                    <a:pt x="1513" y="2739"/>
                    <a:pt x="1620" y="2763"/>
                  </a:cubicBezTo>
                  <a:cubicBezTo>
                    <a:pt x="1525" y="2644"/>
                    <a:pt x="1453" y="2513"/>
                    <a:pt x="1406" y="2358"/>
                  </a:cubicBezTo>
                  <a:cubicBezTo>
                    <a:pt x="1358" y="2239"/>
                    <a:pt x="1334" y="2048"/>
                    <a:pt x="1346" y="1846"/>
                  </a:cubicBezTo>
                  <a:cubicBezTo>
                    <a:pt x="1572" y="1846"/>
                    <a:pt x="1822" y="1810"/>
                    <a:pt x="2025" y="1715"/>
                  </a:cubicBezTo>
                  <a:cubicBezTo>
                    <a:pt x="2239" y="1620"/>
                    <a:pt x="2394" y="1477"/>
                    <a:pt x="2453" y="1298"/>
                  </a:cubicBezTo>
                  <a:cubicBezTo>
                    <a:pt x="2501" y="1167"/>
                    <a:pt x="2477" y="1012"/>
                    <a:pt x="2406" y="893"/>
                  </a:cubicBezTo>
                  <a:cubicBezTo>
                    <a:pt x="2322" y="774"/>
                    <a:pt x="2203" y="691"/>
                    <a:pt x="2072" y="679"/>
                  </a:cubicBezTo>
                  <a:cubicBezTo>
                    <a:pt x="2036" y="674"/>
                    <a:pt x="2000" y="672"/>
                    <a:pt x="1965" y="672"/>
                  </a:cubicBezTo>
                  <a:cubicBezTo>
                    <a:pt x="1746" y="672"/>
                    <a:pt x="1549" y="767"/>
                    <a:pt x="1406" y="941"/>
                  </a:cubicBezTo>
                  <a:cubicBezTo>
                    <a:pt x="1263" y="1120"/>
                    <a:pt x="1179" y="1346"/>
                    <a:pt x="1144" y="1584"/>
                  </a:cubicBezTo>
                  <a:cubicBezTo>
                    <a:pt x="1132" y="1584"/>
                    <a:pt x="1120" y="1572"/>
                    <a:pt x="1108" y="1572"/>
                  </a:cubicBezTo>
                  <a:cubicBezTo>
                    <a:pt x="834" y="1453"/>
                    <a:pt x="382" y="1072"/>
                    <a:pt x="274" y="501"/>
                  </a:cubicBezTo>
                  <a:cubicBezTo>
                    <a:pt x="239" y="346"/>
                    <a:pt x="239" y="191"/>
                    <a:pt x="263" y="36"/>
                  </a:cubicBezTo>
                  <a:cubicBezTo>
                    <a:pt x="191" y="24"/>
                    <a:pt x="108" y="12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13"/>
          <p:cNvGrpSpPr/>
          <p:nvPr/>
        </p:nvGrpSpPr>
        <p:grpSpPr>
          <a:xfrm>
            <a:off x="7567758" y="4681040"/>
            <a:ext cx="314454" cy="160528"/>
            <a:chOff x="3421575" y="1946075"/>
            <a:chExt cx="113125" cy="57750"/>
          </a:xfrm>
        </p:grpSpPr>
        <p:sp>
          <p:nvSpPr>
            <p:cNvPr id="352" name="Google Shape;352;p13"/>
            <p:cNvSpPr/>
            <p:nvPr/>
          </p:nvSpPr>
          <p:spPr>
            <a:xfrm>
              <a:off x="3423050" y="1955100"/>
              <a:ext cx="111650" cy="48725"/>
            </a:xfrm>
            <a:custGeom>
              <a:rect b="b" l="l" r="r" t="t"/>
              <a:pathLst>
                <a:path extrusionOk="0" h="1949" w="4466">
                  <a:moveTo>
                    <a:pt x="4263" y="1"/>
                  </a:moveTo>
                  <a:lnTo>
                    <a:pt x="1" y="703"/>
                  </a:lnTo>
                  <a:lnTo>
                    <a:pt x="144" y="1584"/>
                  </a:lnTo>
                  <a:cubicBezTo>
                    <a:pt x="184" y="1818"/>
                    <a:pt x="657" y="1949"/>
                    <a:pt x="1326" y="1949"/>
                  </a:cubicBezTo>
                  <a:cubicBezTo>
                    <a:pt x="1642" y="1949"/>
                    <a:pt x="2003" y="1919"/>
                    <a:pt x="2382" y="1858"/>
                  </a:cubicBezTo>
                  <a:cubicBezTo>
                    <a:pt x="3561" y="1656"/>
                    <a:pt x="4466" y="1227"/>
                    <a:pt x="4406" y="882"/>
                  </a:cubicBezTo>
                  <a:lnTo>
                    <a:pt x="4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3421575" y="1946075"/>
              <a:ext cx="109550" cy="35625"/>
            </a:xfrm>
            <a:custGeom>
              <a:rect b="b" l="l" r="r" t="t"/>
              <a:pathLst>
                <a:path extrusionOk="0" h="1425" w="4382">
                  <a:moveTo>
                    <a:pt x="3168" y="1"/>
                  </a:moveTo>
                  <a:cubicBezTo>
                    <a:pt x="2845" y="1"/>
                    <a:pt x="2474" y="33"/>
                    <a:pt x="2084" y="100"/>
                  </a:cubicBezTo>
                  <a:cubicBezTo>
                    <a:pt x="905" y="290"/>
                    <a:pt x="0" y="719"/>
                    <a:pt x="60" y="1064"/>
                  </a:cubicBezTo>
                  <a:cubicBezTo>
                    <a:pt x="100" y="1295"/>
                    <a:pt x="560" y="1425"/>
                    <a:pt x="1210" y="1425"/>
                  </a:cubicBezTo>
                  <a:cubicBezTo>
                    <a:pt x="1532" y="1425"/>
                    <a:pt x="1900" y="1393"/>
                    <a:pt x="2286" y="1326"/>
                  </a:cubicBezTo>
                  <a:cubicBezTo>
                    <a:pt x="3465" y="1136"/>
                    <a:pt x="4382" y="707"/>
                    <a:pt x="4322" y="362"/>
                  </a:cubicBezTo>
                  <a:cubicBezTo>
                    <a:pt x="4282" y="131"/>
                    <a:pt x="3822" y="1"/>
                    <a:pt x="3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3511750" y="1960475"/>
              <a:ext cx="16700" cy="15200"/>
            </a:xfrm>
            <a:custGeom>
              <a:rect b="b" l="l" r="r" t="t"/>
              <a:pathLst>
                <a:path extrusionOk="0" h="608" w="668">
                  <a:moveTo>
                    <a:pt x="1" y="310"/>
                  </a:moveTo>
                  <a:cubicBezTo>
                    <a:pt x="1" y="607"/>
                    <a:pt x="668" y="262"/>
                    <a:pt x="441" y="95"/>
                  </a:cubicBezTo>
                  <a:cubicBezTo>
                    <a:pt x="322" y="0"/>
                    <a:pt x="72" y="202"/>
                    <a:pt x="1" y="3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3476625" y="1970875"/>
              <a:ext cx="31300" cy="15200"/>
            </a:xfrm>
            <a:custGeom>
              <a:rect b="b" l="l" r="r" t="t"/>
              <a:pathLst>
                <a:path extrusionOk="0" h="608" w="1252">
                  <a:moveTo>
                    <a:pt x="1156" y="334"/>
                  </a:moveTo>
                  <a:cubicBezTo>
                    <a:pt x="1192" y="298"/>
                    <a:pt x="1251" y="179"/>
                    <a:pt x="1144" y="108"/>
                  </a:cubicBezTo>
                  <a:cubicBezTo>
                    <a:pt x="1013" y="1"/>
                    <a:pt x="715" y="132"/>
                    <a:pt x="596" y="167"/>
                  </a:cubicBezTo>
                  <a:cubicBezTo>
                    <a:pt x="441" y="191"/>
                    <a:pt x="132" y="191"/>
                    <a:pt x="72" y="370"/>
                  </a:cubicBezTo>
                  <a:cubicBezTo>
                    <a:pt x="1" y="608"/>
                    <a:pt x="465" y="537"/>
                    <a:pt x="620" y="513"/>
                  </a:cubicBezTo>
                  <a:cubicBezTo>
                    <a:pt x="703" y="501"/>
                    <a:pt x="775" y="477"/>
                    <a:pt x="846" y="453"/>
                  </a:cubicBezTo>
                  <a:cubicBezTo>
                    <a:pt x="965" y="429"/>
                    <a:pt x="1073" y="429"/>
                    <a:pt x="1156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3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4"/>
          <p:cNvSpPr txBox="1"/>
          <p:nvPr>
            <p:ph type="title"/>
          </p:nvPr>
        </p:nvSpPr>
        <p:spPr>
          <a:xfrm>
            <a:off x="713200" y="2293655"/>
            <a:ext cx="4432800" cy="1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58" name="Google Shape;358;p14"/>
          <p:cNvSpPr txBox="1"/>
          <p:nvPr>
            <p:ph hasCustomPrompt="1" idx="2" type="title"/>
          </p:nvPr>
        </p:nvSpPr>
        <p:spPr>
          <a:xfrm>
            <a:off x="888925" y="993019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59" name="Google Shape;359;p14"/>
          <p:cNvSpPr txBox="1"/>
          <p:nvPr>
            <p:ph idx="1" type="subTitle"/>
          </p:nvPr>
        </p:nvSpPr>
        <p:spPr>
          <a:xfrm>
            <a:off x="836553" y="3721034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0" name="Google Shape;360;p14"/>
          <p:cNvSpPr/>
          <p:nvPr/>
        </p:nvSpPr>
        <p:spPr>
          <a:xfrm flipH="1">
            <a:off x="-1456845" y="-874122"/>
            <a:ext cx="2458470" cy="197689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14"/>
          <p:cNvSpPr/>
          <p:nvPr/>
        </p:nvSpPr>
        <p:spPr>
          <a:xfrm flipH="1">
            <a:off x="4036027" y="-30655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14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2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5"/>
          <p:cNvSpPr txBox="1"/>
          <p:nvPr>
            <p:ph type="title"/>
          </p:nvPr>
        </p:nvSpPr>
        <p:spPr>
          <a:xfrm>
            <a:off x="1663800" y="2306212"/>
            <a:ext cx="5816400" cy="13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5" name="Google Shape;365;p15"/>
          <p:cNvSpPr txBox="1"/>
          <p:nvPr>
            <p:ph hasCustomPrompt="1" idx="2" type="title"/>
          </p:nvPr>
        </p:nvSpPr>
        <p:spPr>
          <a:xfrm>
            <a:off x="3787050" y="998616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66" name="Google Shape;366;p15"/>
          <p:cNvSpPr txBox="1"/>
          <p:nvPr>
            <p:ph idx="1" type="subTitle"/>
          </p:nvPr>
        </p:nvSpPr>
        <p:spPr>
          <a:xfrm>
            <a:off x="2417250" y="3715423"/>
            <a:ext cx="43095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67" name="Google Shape;367;p15"/>
          <p:cNvSpPr/>
          <p:nvPr/>
        </p:nvSpPr>
        <p:spPr>
          <a:xfrm rot="3679775">
            <a:off x="-603958" y="3737142"/>
            <a:ext cx="2237592" cy="211463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5"/>
          <p:cNvSpPr/>
          <p:nvPr/>
        </p:nvSpPr>
        <p:spPr>
          <a:xfrm flipH="1">
            <a:off x="6984314" y="4307047"/>
            <a:ext cx="2718386" cy="116633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5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1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1" name="Google Shape;371;p16"/>
          <p:cNvSpPr txBox="1"/>
          <p:nvPr>
            <p:ph idx="1" type="body"/>
          </p:nvPr>
        </p:nvSpPr>
        <p:spPr>
          <a:xfrm>
            <a:off x="7131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2" name="Google Shape;372;p16"/>
          <p:cNvSpPr txBox="1"/>
          <p:nvPr>
            <p:ph idx="2" type="body"/>
          </p:nvPr>
        </p:nvSpPr>
        <p:spPr>
          <a:xfrm>
            <a:off x="46062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3" name="Google Shape;373;p16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6"/>
          <p:cNvSpPr/>
          <p:nvPr/>
        </p:nvSpPr>
        <p:spPr>
          <a:xfrm rot="900215">
            <a:off x="3786856" y="-605539"/>
            <a:ext cx="1570284" cy="102725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6"/>
          <p:cNvSpPr/>
          <p:nvPr/>
        </p:nvSpPr>
        <p:spPr>
          <a:xfrm rot="-7039428">
            <a:off x="-1048256" y="4115812"/>
            <a:ext cx="2553096" cy="173594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" name="Google Shape;376;p16"/>
          <p:cNvGrpSpPr/>
          <p:nvPr/>
        </p:nvGrpSpPr>
        <p:grpSpPr>
          <a:xfrm rot="-332548">
            <a:off x="7975509" y="3297281"/>
            <a:ext cx="1134652" cy="1913329"/>
            <a:chOff x="-764413" y="2928817"/>
            <a:chExt cx="1195077" cy="2015412"/>
          </a:xfrm>
        </p:grpSpPr>
        <p:sp>
          <p:nvSpPr>
            <p:cNvPr id="377" name="Google Shape;377;p16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6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16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16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16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16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16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16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16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16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6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6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6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6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6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6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6"/>
          <p:cNvGrpSpPr/>
          <p:nvPr/>
        </p:nvGrpSpPr>
        <p:grpSpPr>
          <a:xfrm>
            <a:off x="-361125" y="2839505"/>
            <a:ext cx="1897845" cy="2143956"/>
            <a:chOff x="-361125" y="2839505"/>
            <a:chExt cx="1897845" cy="2143956"/>
          </a:xfrm>
        </p:grpSpPr>
        <p:grpSp>
          <p:nvGrpSpPr>
            <p:cNvPr id="394" name="Google Shape;394;p16"/>
            <p:cNvGrpSpPr/>
            <p:nvPr/>
          </p:nvGrpSpPr>
          <p:grpSpPr>
            <a:xfrm flipH="1" rot="921946">
              <a:off x="-146247" y="3001487"/>
              <a:ext cx="1468089" cy="1819992"/>
              <a:chOff x="3105150" y="1456225"/>
              <a:chExt cx="850676" cy="1054526"/>
            </a:xfrm>
          </p:grpSpPr>
          <p:sp>
            <p:nvSpPr>
              <p:cNvPr id="395" name="Google Shape;395;p16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16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16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16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16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16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16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16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16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16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16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16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" name="Google Shape;407;p16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" name="Google Shape;408;p16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16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16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16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16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16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16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16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16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16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16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" name="Google Shape;419;p16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" name="Google Shape;420;p16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1" name="Google Shape;421;p16"/>
            <p:cNvGrpSpPr/>
            <p:nvPr/>
          </p:nvGrpSpPr>
          <p:grpSpPr>
            <a:xfrm flipH="1">
              <a:off x="1137686" y="4523828"/>
              <a:ext cx="314454" cy="160528"/>
              <a:chOff x="3421575" y="1946075"/>
              <a:chExt cx="113125" cy="57750"/>
            </a:xfrm>
          </p:grpSpPr>
          <p:sp>
            <p:nvSpPr>
              <p:cNvPr id="422" name="Google Shape;422;p16"/>
              <p:cNvSpPr/>
              <p:nvPr/>
            </p:nvSpPr>
            <p:spPr>
              <a:xfrm>
                <a:off x="3423050" y="195510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16"/>
              <p:cNvSpPr/>
              <p:nvPr/>
            </p:nvSpPr>
            <p:spPr>
              <a:xfrm>
                <a:off x="3421575" y="194607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" name="Google Shape;424;p16"/>
              <p:cNvSpPr/>
              <p:nvPr/>
            </p:nvSpPr>
            <p:spPr>
              <a:xfrm>
                <a:off x="3511750" y="196047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" name="Google Shape;425;p16"/>
              <p:cNvSpPr/>
              <p:nvPr/>
            </p:nvSpPr>
            <p:spPr>
              <a:xfrm>
                <a:off x="3476625" y="197087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8"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28" name="Google Shape;428;p17"/>
          <p:cNvSpPr txBox="1"/>
          <p:nvPr>
            <p:ph idx="1" type="subTitle"/>
          </p:nvPr>
        </p:nvSpPr>
        <p:spPr>
          <a:xfrm>
            <a:off x="76152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9" name="Google Shape;429;p17"/>
          <p:cNvSpPr txBox="1"/>
          <p:nvPr>
            <p:ph idx="2" type="subTitle"/>
          </p:nvPr>
        </p:nvSpPr>
        <p:spPr>
          <a:xfrm>
            <a:off x="76152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17"/>
          <p:cNvSpPr txBox="1"/>
          <p:nvPr>
            <p:ph idx="3" type="subTitle"/>
          </p:nvPr>
        </p:nvSpPr>
        <p:spPr>
          <a:xfrm>
            <a:off x="76152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1" name="Google Shape;431;p17"/>
          <p:cNvSpPr txBox="1"/>
          <p:nvPr>
            <p:ph idx="4" type="subTitle"/>
          </p:nvPr>
        </p:nvSpPr>
        <p:spPr>
          <a:xfrm>
            <a:off x="76152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2" name="Google Shape;432;p17"/>
          <p:cNvSpPr txBox="1"/>
          <p:nvPr>
            <p:ph idx="5" type="subTitle"/>
          </p:nvPr>
        </p:nvSpPr>
        <p:spPr>
          <a:xfrm>
            <a:off x="580277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3" name="Google Shape;433;p17"/>
          <p:cNvSpPr txBox="1"/>
          <p:nvPr>
            <p:ph idx="6" type="subTitle"/>
          </p:nvPr>
        </p:nvSpPr>
        <p:spPr>
          <a:xfrm>
            <a:off x="580277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17"/>
          <p:cNvSpPr txBox="1"/>
          <p:nvPr>
            <p:ph idx="7" type="subTitle"/>
          </p:nvPr>
        </p:nvSpPr>
        <p:spPr>
          <a:xfrm>
            <a:off x="580277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5" name="Google Shape;435;p17"/>
          <p:cNvSpPr txBox="1"/>
          <p:nvPr>
            <p:ph idx="8" type="subTitle"/>
          </p:nvPr>
        </p:nvSpPr>
        <p:spPr>
          <a:xfrm>
            <a:off x="580277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6" name="Google Shape;436;p17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17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17"/>
          <p:cNvGrpSpPr/>
          <p:nvPr/>
        </p:nvGrpSpPr>
        <p:grpSpPr>
          <a:xfrm>
            <a:off x="-58376" y="3612196"/>
            <a:ext cx="1223386" cy="1398769"/>
            <a:chOff x="6018" y="3612196"/>
            <a:chExt cx="1223386" cy="1398769"/>
          </a:xfrm>
        </p:grpSpPr>
        <p:grpSp>
          <p:nvGrpSpPr>
            <p:cNvPr id="439" name="Google Shape;439;p17"/>
            <p:cNvGrpSpPr/>
            <p:nvPr/>
          </p:nvGrpSpPr>
          <p:grpSpPr>
            <a:xfrm flipH="1" rot="-2085906">
              <a:off x="321166" y="3666063"/>
              <a:ext cx="593089" cy="1291035"/>
              <a:chOff x="1628825" y="4296650"/>
              <a:chExt cx="356625" cy="776300"/>
            </a:xfrm>
          </p:grpSpPr>
          <p:sp>
            <p:nvSpPr>
              <p:cNvPr id="440" name="Google Shape;440;p17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17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17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17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17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17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17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17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17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17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17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17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7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17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17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17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17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17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17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17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60" name="Google Shape;460;p17"/>
            <p:cNvGrpSpPr/>
            <p:nvPr/>
          </p:nvGrpSpPr>
          <p:grpSpPr>
            <a:xfrm flipH="1">
              <a:off x="762467" y="4285188"/>
              <a:ext cx="293576" cy="357977"/>
              <a:chOff x="878375" y="4256000"/>
              <a:chExt cx="175050" cy="213450"/>
            </a:xfrm>
          </p:grpSpPr>
          <p:sp>
            <p:nvSpPr>
              <p:cNvPr id="461" name="Google Shape;461;p17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17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17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17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17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9"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8"/>
          <p:cNvSpPr txBox="1"/>
          <p:nvPr>
            <p:ph type="title"/>
          </p:nvPr>
        </p:nvSpPr>
        <p:spPr>
          <a:xfrm>
            <a:off x="711403" y="685818"/>
            <a:ext cx="447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8" name="Google Shape;468;p18"/>
          <p:cNvSpPr/>
          <p:nvPr/>
        </p:nvSpPr>
        <p:spPr>
          <a:xfrm flipH="1">
            <a:off x="-1489411" y="-8674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18"/>
          <p:cNvSpPr/>
          <p:nvPr/>
        </p:nvSpPr>
        <p:spPr>
          <a:xfrm>
            <a:off x="7830601" y="-10923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18"/>
          <p:cNvSpPr/>
          <p:nvPr/>
        </p:nvSpPr>
        <p:spPr>
          <a:xfrm flipH="1" rot="-10553173">
            <a:off x="-927627" y="3864044"/>
            <a:ext cx="2334021" cy="220578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1" name="Google Shape;471;p18"/>
          <p:cNvGrpSpPr/>
          <p:nvPr/>
        </p:nvGrpSpPr>
        <p:grpSpPr>
          <a:xfrm>
            <a:off x="8218476" y="4279863"/>
            <a:ext cx="424859" cy="648458"/>
            <a:chOff x="7998125" y="310700"/>
            <a:chExt cx="687696" cy="1049625"/>
          </a:xfrm>
        </p:grpSpPr>
        <p:sp>
          <p:nvSpPr>
            <p:cNvPr id="472" name="Google Shape;472;p18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8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8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8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8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0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19"/>
          <p:cNvSpPr txBox="1"/>
          <p:nvPr>
            <p:ph type="title"/>
          </p:nvPr>
        </p:nvSpPr>
        <p:spPr>
          <a:xfrm>
            <a:off x="2422850" y="535816"/>
            <a:ext cx="600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9" name="Google Shape;479;p19"/>
          <p:cNvSpPr/>
          <p:nvPr/>
        </p:nvSpPr>
        <p:spPr>
          <a:xfrm rot="-6709018">
            <a:off x="7764789" y="-1055385"/>
            <a:ext cx="2334168" cy="220579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19"/>
          <p:cNvSpPr/>
          <p:nvPr/>
        </p:nvSpPr>
        <p:spPr>
          <a:xfrm flipH="1">
            <a:off x="-509048" y="-4509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9"/>
          <p:cNvSpPr/>
          <p:nvPr/>
        </p:nvSpPr>
        <p:spPr>
          <a:xfrm rot="-9506759">
            <a:off x="7914667" y="4096867"/>
            <a:ext cx="1907359" cy="18129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2" name="Google Shape;482;p19"/>
          <p:cNvGrpSpPr/>
          <p:nvPr/>
        </p:nvGrpSpPr>
        <p:grpSpPr>
          <a:xfrm>
            <a:off x="8161315" y="4023433"/>
            <a:ext cx="539162" cy="676089"/>
            <a:chOff x="419663" y="167238"/>
            <a:chExt cx="586875" cy="735919"/>
          </a:xfrm>
        </p:grpSpPr>
        <p:sp>
          <p:nvSpPr>
            <p:cNvPr id="483" name="Google Shape;483;p19"/>
            <p:cNvSpPr/>
            <p:nvPr/>
          </p:nvSpPr>
          <p:spPr>
            <a:xfrm>
              <a:off x="419663" y="214415"/>
              <a:ext cx="586875" cy="394398"/>
            </a:xfrm>
            <a:custGeom>
              <a:rect b="b" l="l" r="r" t="t"/>
              <a:pathLst>
                <a:path extrusionOk="0" h="25515" w="37967">
                  <a:moveTo>
                    <a:pt x="29461" y="7318"/>
                  </a:moveTo>
                  <a:lnTo>
                    <a:pt x="29461" y="7318"/>
                  </a:lnTo>
                  <a:cubicBezTo>
                    <a:pt x="32836" y="7993"/>
                    <a:pt x="35267" y="10126"/>
                    <a:pt x="35267" y="12665"/>
                  </a:cubicBezTo>
                  <a:cubicBezTo>
                    <a:pt x="35267" y="15365"/>
                    <a:pt x="32485" y="17633"/>
                    <a:pt x="28786" y="18146"/>
                  </a:cubicBezTo>
                  <a:cubicBezTo>
                    <a:pt x="29758" y="14744"/>
                    <a:pt x="29758" y="10694"/>
                    <a:pt x="29461" y="7318"/>
                  </a:cubicBezTo>
                  <a:close/>
                  <a:moveTo>
                    <a:pt x="9532" y="7156"/>
                  </a:moveTo>
                  <a:cubicBezTo>
                    <a:pt x="9667" y="10613"/>
                    <a:pt x="10153" y="14771"/>
                    <a:pt x="11395" y="18227"/>
                  </a:cubicBezTo>
                  <a:cubicBezTo>
                    <a:pt x="11206" y="18254"/>
                    <a:pt x="10990" y="18254"/>
                    <a:pt x="10801" y="18254"/>
                  </a:cubicBezTo>
                  <a:cubicBezTo>
                    <a:pt x="6319" y="18254"/>
                    <a:pt x="2700" y="15743"/>
                    <a:pt x="2700" y="12665"/>
                  </a:cubicBezTo>
                  <a:cubicBezTo>
                    <a:pt x="2700" y="9883"/>
                    <a:pt x="5671" y="7561"/>
                    <a:pt x="9532" y="7156"/>
                  </a:cubicBezTo>
                  <a:close/>
                  <a:moveTo>
                    <a:pt x="9613" y="0"/>
                  </a:moveTo>
                  <a:cubicBezTo>
                    <a:pt x="9613" y="0"/>
                    <a:pt x="9397" y="2593"/>
                    <a:pt x="9478" y="6103"/>
                  </a:cubicBezTo>
                  <a:cubicBezTo>
                    <a:pt x="4132" y="6508"/>
                    <a:pt x="0" y="9316"/>
                    <a:pt x="0" y="12719"/>
                  </a:cubicBezTo>
                  <a:cubicBezTo>
                    <a:pt x="0" y="16418"/>
                    <a:pt x="4834" y="19389"/>
                    <a:pt x="10801" y="19389"/>
                  </a:cubicBezTo>
                  <a:cubicBezTo>
                    <a:pt x="11152" y="19389"/>
                    <a:pt x="11504" y="19389"/>
                    <a:pt x="11828" y="19362"/>
                  </a:cubicBezTo>
                  <a:cubicBezTo>
                    <a:pt x="13353" y="22913"/>
                    <a:pt x="15829" y="25515"/>
                    <a:pt x="19790" y="25515"/>
                  </a:cubicBezTo>
                  <a:cubicBezTo>
                    <a:pt x="20106" y="25515"/>
                    <a:pt x="20431" y="25498"/>
                    <a:pt x="20766" y="25464"/>
                  </a:cubicBezTo>
                  <a:cubicBezTo>
                    <a:pt x="24843" y="25059"/>
                    <a:pt x="27138" y="22602"/>
                    <a:pt x="28381" y="19362"/>
                  </a:cubicBezTo>
                  <a:cubicBezTo>
                    <a:pt x="33781" y="18984"/>
                    <a:pt x="37967" y="16148"/>
                    <a:pt x="37967" y="12719"/>
                  </a:cubicBezTo>
                  <a:cubicBezTo>
                    <a:pt x="37967" y="9505"/>
                    <a:pt x="34267" y="6832"/>
                    <a:pt x="29353" y="6211"/>
                  </a:cubicBezTo>
                  <a:cubicBezTo>
                    <a:pt x="28975" y="2701"/>
                    <a:pt x="28354" y="162"/>
                    <a:pt x="28354" y="162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644223" y="579657"/>
              <a:ext cx="179925" cy="146104"/>
            </a:xfrm>
            <a:custGeom>
              <a:rect b="b" l="l" r="r" t="t"/>
              <a:pathLst>
                <a:path extrusionOk="0" h="9452" w="11640">
                  <a:moveTo>
                    <a:pt x="4051" y="0"/>
                  </a:moveTo>
                  <a:lnTo>
                    <a:pt x="4051" y="6751"/>
                  </a:lnTo>
                  <a:lnTo>
                    <a:pt x="1513" y="6751"/>
                  </a:lnTo>
                  <a:lnTo>
                    <a:pt x="1513" y="8101"/>
                  </a:lnTo>
                  <a:lnTo>
                    <a:pt x="1" y="8101"/>
                  </a:lnTo>
                  <a:lnTo>
                    <a:pt x="1" y="9451"/>
                  </a:lnTo>
                  <a:lnTo>
                    <a:pt x="4051" y="9370"/>
                  </a:lnTo>
                  <a:lnTo>
                    <a:pt x="4051" y="9451"/>
                  </a:lnTo>
                  <a:lnTo>
                    <a:pt x="7427" y="9451"/>
                  </a:lnTo>
                  <a:lnTo>
                    <a:pt x="7427" y="9343"/>
                  </a:lnTo>
                  <a:lnTo>
                    <a:pt x="11639" y="9262"/>
                  </a:lnTo>
                  <a:lnTo>
                    <a:pt x="11639" y="7588"/>
                  </a:lnTo>
                  <a:lnTo>
                    <a:pt x="10289" y="7426"/>
                  </a:lnTo>
                  <a:lnTo>
                    <a:pt x="10289" y="6751"/>
                  </a:lnTo>
                  <a:lnTo>
                    <a:pt x="7427" y="6751"/>
                  </a:lnTo>
                  <a:lnTo>
                    <a:pt x="74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557828" y="717404"/>
              <a:ext cx="382357" cy="185753"/>
            </a:xfrm>
            <a:custGeom>
              <a:rect b="b" l="l" r="r" t="t"/>
              <a:pathLst>
                <a:path extrusionOk="0" h="12017" w="24736">
                  <a:moveTo>
                    <a:pt x="22197" y="0"/>
                  </a:moveTo>
                  <a:lnTo>
                    <a:pt x="1863" y="351"/>
                  </a:lnTo>
                  <a:lnTo>
                    <a:pt x="0" y="12017"/>
                  </a:lnTo>
                  <a:lnTo>
                    <a:pt x="0" y="12017"/>
                  </a:lnTo>
                  <a:lnTo>
                    <a:pt x="24735" y="11693"/>
                  </a:lnTo>
                  <a:lnTo>
                    <a:pt x="22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535290" y="167238"/>
              <a:ext cx="356465" cy="68059"/>
            </a:xfrm>
            <a:custGeom>
              <a:rect b="b" l="l" r="r" t="t"/>
              <a:pathLst>
                <a:path extrusionOk="0" h="4403" w="23061">
                  <a:moveTo>
                    <a:pt x="23061" y="1"/>
                  </a:moveTo>
                  <a:lnTo>
                    <a:pt x="0" y="487"/>
                  </a:lnTo>
                  <a:lnTo>
                    <a:pt x="1296" y="4402"/>
                  </a:lnTo>
                  <a:lnTo>
                    <a:pt x="22062" y="4051"/>
                  </a:lnTo>
                  <a:lnTo>
                    <a:pt x="230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675541" y="777922"/>
              <a:ext cx="140679" cy="67642"/>
            </a:xfrm>
            <a:custGeom>
              <a:rect b="b" l="l" r="r" t="t"/>
              <a:pathLst>
                <a:path extrusionOk="0" h="4376" w="9101">
                  <a:moveTo>
                    <a:pt x="0" y="1"/>
                  </a:moveTo>
                  <a:lnTo>
                    <a:pt x="0" y="4375"/>
                  </a:lnTo>
                  <a:lnTo>
                    <a:pt x="9100" y="4375"/>
                  </a:lnTo>
                  <a:lnTo>
                    <a:pt x="9100" y="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757763" y="249891"/>
              <a:ext cx="156136" cy="338117"/>
            </a:xfrm>
            <a:custGeom>
              <a:rect b="b" l="l" r="r" t="t"/>
              <a:pathLst>
                <a:path extrusionOk="0" h="21874" w="10101">
                  <a:moveTo>
                    <a:pt x="5104" y="1"/>
                  </a:moveTo>
                  <a:lnTo>
                    <a:pt x="3646" y="109"/>
                  </a:lnTo>
                  <a:cubicBezTo>
                    <a:pt x="3646" y="109"/>
                    <a:pt x="9074" y="17445"/>
                    <a:pt x="1" y="21873"/>
                  </a:cubicBezTo>
                  <a:cubicBezTo>
                    <a:pt x="10100" y="18282"/>
                    <a:pt x="5104" y="1"/>
                    <a:pt x="5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1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0"/>
          <p:cNvSpPr/>
          <p:nvPr/>
        </p:nvSpPr>
        <p:spPr>
          <a:xfrm flipH="1">
            <a:off x="-1440986" y="-10289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0"/>
          <p:cNvSpPr/>
          <p:nvPr/>
        </p:nvSpPr>
        <p:spPr>
          <a:xfrm rot="3654024">
            <a:off x="-705401" y="420449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0"/>
          <p:cNvSpPr/>
          <p:nvPr/>
        </p:nvSpPr>
        <p:spPr>
          <a:xfrm>
            <a:off x="7749851" y="-8997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0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979525" y="2297221"/>
            <a:ext cx="5451300" cy="13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6740050" y="988150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035400" y="3725902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8" name="Google Shape;18;p3"/>
          <p:cNvSpPr/>
          <p:nvPr/>
        </p:nvSpPr>
        <p:spPr>
          <a:xfrm flipH="1">
            <a:off x="-646098" y="-352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 rot="10434207">
            <a:off x="3363771" y="4314059"/>
            <a:ext cx="2000247" cy="160843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2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21"/>
          <p:cNvSpPr txBox="1"/>
          <p:nvPr>
            <p:ph type="title"/>
          </p:nvPr>
        </p:nvSpPr>
        <p:spPr>
          <a:xfrm>
            <a:off x="4018774" y="786877"/>
            <a:ext cx="4410000" cy="10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6" name="Google Shape;496;p21"/>
          <p:cNvSpPr/>
          <p:nvPr/>
        </p:nvSpPr>
        <p:spPr>
          <a:xfrm flipH="1">
            <a:off x="-1239286" y="-10050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1"/>
          <p:cNvSpPr/>
          <p:nvPr/>
        </p:nvSpPr>
        <p:spPr>
          <a:xfrm rot="3654024">
            <a:off x="-689301" y="406894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1"/>
          <p:cNvSpPr/>
          <p:nvPr/>
        </p:nvSpPr>
        <p:spPr>
          <a:xfrm flipH="1">
            <a:off x="6465851" y="45695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9" name="Google Shape;499;p21"/>
          <p:cNvGrpSpPr/>
          <p:nvPr/>
        </p:nvGrpSpPr>
        <p:grpSpPr>
          <a:xfrm>
            <a:off x="480731" y="4134686"/>
            <a:ext cx="455343" cy="791483"/>
            <a:chOff x="505973" y="3598773"/>
            <a:chExt cx="476051" cy="827479"/>
          </a:xfrm>
        </p:grpSpPr>
        <p:sp>
          <p:nvSpPr>
            <p:cNvPr id="500" name="Google Shape;500;p21"/>
            <p:cNvSpPr/>
            <p:nvPr/>
          </p:nvSpPr>
          <p:spPr>
            <a:xfrm>
              <a:off x="824437" y="4009039"/>
              <a:ext cx="57524" cy="36619"/>
            </a:xfrm>
            <a:custGeom>
              <a:rect b="b" l="l" r="r" t="t"/>
              <a:pathLst>
                <a:path extrusionOk="0" h="501" w="787">
                  <a:moveTo>
                    <a:pt x="763" y="167"/>
                  </a:moveTo>
                  <a:cubicBezTo>
                    <a:pt x="787" y="286"/>
                    <a:pt x="632" y="405"/>
                    <a:pt x="453" y="453"/>
                  </a:cubicBezTo>
                  <a:cubicBezTo>
                    <a:pt x="310" y="488"/>
                    <a:pt x="1" y="500"/>
                    <a:pt x="13" y="322"/>
                  </a:cubicBezTo>
                  <a:cubicBezTo>
                    <a:pt x="25" y="250"/>
                    <a:pt x="132" y="143"/>
                    <a:pt x="287" y="95"/>
                  </a:cubicBezTo>
                  <a:cubicBezTo>
                    <a:pt x="465" y="36"/>
                    <a:pt x="715" y="0"/>
                    <a:pt x="763" y="1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1"/>
            <p:cNvSpPr/>
            <p:nvPr/>
          </p:nvSpPr>
          <p:spPr>
            <a:xfrm>
              <a:off x="558161" y="3645625"/>
              <a:ext cx="166285" cy="94143"/>
            </a:xfrm>
            <a:custGeom>
              <a:rect b="b" l="l" r="r" t="t"/>
              <a:pathLst>
                <a:path extrusionOk="0" h="1288" w="2275">
                  <a:moveTo>
                    <a:pt x="1761" y="1"/>
                  </a:moveTo>
                  <a:cubicBezTo>
                    <a:pt x="1719" y="1"/>
                    <a:pt x="1675" y="7"/>
                    <a:pt x="1632" y="19"/>
                  </a:cubicBezTo>
                  <a:lnTo>
                    <a:pt x="393" y="376"/>
                  </a:lnTo>
                  <a:cubicBezTo>
                    <a:pt x="143" y="448"/>
                    <a:pt x="0" y="710"/>
                    <a:pt x="72" y="948"/>
                  </a:cubicBezTo>
                  <a:cubicBezTo>
                    <a:pt x="131" y="1154"/>
                    <a:pt x="320" y="1288"/>
                    <a:pt x="525" y="1288"/>
                  </a:cubicBezTo>
                  <a:cubicBezTo>
                    <a:pt x="568" y="1288"/>
                    <a:pt x="612" y="1282"/>
                    <a:pt x="655" y="1269"/>
                  </a:cubicBezTo>
                  <a:lnTo>
                    <a:pt x="1882" y="924"/>
                  </a:lnTo>
                  <a:cubicBezTo>
                    <a:pt x="2132" y="853"/>
                    <a:pt x="2275" y="591"/>
                    <a:pt x="2203" y="341"/>
                  </a:cubicBezTo>
                  <a:cubicBezTo>
                    <a:pt x="2144" y="134"/>
                    <a:pt x="1963" y="1"/>
                    <a:pt x="1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1"/>
            <p:cNvSpPr/>
            <p:nvPr/>
          </p:nvSpPr>
          <p:spPr>
            <a:xfrm>
              <a:off x="568613" y="3598773"/>
              <a:ext cx="101891" cy="69146"/>
            </a:xfrm>
            <a:custGeom>
              <a:rect b="b" l="l" r="r" t="t"/>
              <a:pathLst>
                <a:path extrusionOk="0" h="946" w="1394">
                  <a:moveTo>
                    <a:pt x="1323" y="1"/>
                  </a:moveTo>
                  <a:cubicBezTo>
                    <a:pt x="1315" y="1"/>
                    <a:pt x="1307" y="2"/>
                    <a:pt x="1298" y="5"/>
                  </a:cubicBezTo>
                  <a:lnTo>
                    <a:pt x="60" y="351"/>
                  </a:lnTo>
                  <a:cubicBezTo>
                    <a:pt x="24" y="362"/>
                    <a:pt x="0" y="410"/>
                    <a:pt x="12" y="446"/>
                  </a:cubicBezTo>
                  <a:cubicBezTo>
                    <a:pt x="22" y="475"/>
                    <a:pt x="48" y="497"/>
                    <a:pt x="77" y="497"/>
                  </a:cubicBezTo>
                  <a:cubicBezTo>
                    <a:pt x="83" y="497"/>
                    <a:pt x="89" y="496"/>
                    <a:pt x="96" y="493"/>
                  </a:cubicBezTo>
                  <a:lnTo>
                    <a:pt x="346" y="422"/>
                  </a:lnTo>
                  <a:lnTo>
                    <a:pt x="488" y="946"/>
                  </a:lnTo>
                  <a:lnTo>
                    <a:pt x="1227" y="732"/>
                  </a:lnTo>
                  <a:lnTo>
                    <a:pt x="1084" y="208"/>
                  </a:lnTo>
                  <a:lnTo>
                    <a:pt x="1334" y="136"/>
                  </a:lnTo>
                  <a:cubicBezTo>
                    <a:pt x="1370" y="124"/>
                    <a:pt x="1393" y="89"/>
                    <a:pt x="1381" y="53"/>
                  </a:cubicBezTo>
                  <a:cubicBezTo>
                    <a:pt x="1372" y="17"/>
                    <a:pt x="1349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1"/>
            <p:cNvSpPr/>
            <p:nvPr/>
          </p:nvSpPr>
          <p:spPr>
            <a:xfrm>
              <a:off x="505973" y="3680417"/>
              <a:ext cx="337687" cy="245152"/>
            </a:xfrm>
            <a:custGeom>
              <a:rect b="b" l="l" r="r" t="t"/>
              <a:pathLst>
                <a:path extrusionOk="0" h="3354" w="4620">
                  <a:moveTo>
                    <a:pt x="3199" y="0"/>
                  </a:moveTo>
                  <a:cubicBezTo>
                    <a:pt x="3102" y="0"/>
                    <a:pt x="3003" y="14"/>
                    <a:pt x="2905" y="43"/>
                  </a:cubicBezTo>
                  <a:lnTo>
                    <a:pt x="893" y="615"/>
                  </a:lnTo>
                  <a:cubicBezTo>
                    <a:pt x="333" y="769"/>
                    <a:pt x="0" y="1365"/>
                    <a:pt x="167" y="1924"/>
                  </a:cubicBezTo>
                  <a:lnTo>
                    <a:pt x="572" y="3329"/>
                  </a:lnTo>
                  <a:cubicBezTo>
                    <a:pt x="572" y="3341"/>
                    <a:pt x="572" y="3353"/>
                    <a:pt x="572" y="3353"/>
                  </a:cubicBezTo>
                  <a:lnTo>
                    <a:pt x="4620" y="2198"/>
                  </a:lnTo>
                  <a:cubicBezTo>
                    <a:pt x="4620" y="2186"/>
                    <a:pt x="4620" y="2186"/>
                    <a:pt x="4620" y="2174"/>
                  </a:cubicBezTo>
                  <a:lnTo>
                    <a:pt x="4215" y="769"/>
                  </a:lnTo>
                  <a:cubicBezTo>
                    <a:pt x="4077" y="308"/>
                    <a:pt x="3656" y="0"/>
                    <a:pt x="31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1"/>
            <p:cNvSpPr/>
            <p:nvPr/>
          </p:nvSpPr>
          <p:spPr>
            <a:xfrm>
              <a:off x="584255" y="3968107"/>
              <a:ext cx="397769" cy="458144"/>
            </a:xfrm>
            <a:custGeom>
              <a:rect b="b" l="l" r="r" t="t"/>
              <a:pathLst>
                <a:path extrusionOk="0" h="6268" w="5442">
                  <a:moveTo>
                    <a:pt x="4049" y="1"/>
                  </a:moveTo>
                  <a:lnTo>
                    <a:pt x="1" y="1155"/>
                  </a:lnTo>
                  <a:lnTo>
                    <a:pt x="1251" y="5525"/>
                  </a:lnTo>
                  <a:cubicBezTo>
                    <a:pt x="1388" y="5977"/>
                    <a:pt x="1810" y="6267"/>
                    <a:pt x="2262" y="6267"/>
                  </a:cubicBezTo>
                  <a:cubicBezTo>
                    <a:pt x="2357" y="6267"/>
                    <a:pt x="2453" y="6254"/>
                    <a:pt x="2549" y="6227"/>
                  </a:cubicBezTo>
                  <a:lnTo>
                    <a:pt x="4561" y="5656"/>
                  </a:lnTo>
                  <a:cubicBezTo>
                    <a:pt x="5120" y="5489"/>
                    <a:pt x="5442" y="4918"/>
                    <a:pt x="5299" y="4370"/>
                  </a:cubicBezTo>
                  <a:lnTo>
                    <a:pt x="4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1"/>
            <p:cNvSpPr/>
            <p:nvPr/>
          </p:nvSpPr>
          <p:spPr>
            <a:xfrm>
              <a:off x="547709" y="3841073"/>
              <a:ext cx="331621" cy="211530"/>
            </a:xfrm>
            <a:custGeom>
              <a:rect b="b" l="l" r="r" t="t"/>
              <a:pathLst>
                <a:path extrusionOk="0" h="2894" w="4537">
                  <a:moveTo>
                    <a:pt x="4049" y="0"/>
                  </a:moveTo>
                  <a:lnTo>
                    <a:pt x="1" y="1155"/>
                  </a:lnTo>
                  <a:cubicBezTo>
                    <a:pt x="59" y="1143"/>
                    <a:pt x="116" y="1137"/>
                    <a:pt x="170" y="1137"/>
                  </a:cubicBezTo>
                  <a:cubicBezTo>
                    <a:pt x="551" y="1137"/>
                    <a:pt x="839" y="1416"/>
                    <a:pt x="953" y="1822"/>
                  </a:cubicBezTo>
                  <a:cubicBezTo>
                    <a:pt x="1084" y="2286"/>
                    <a:pt x="953" y="2739"/>
                    <a:pt x="501" y="2893"/>
                  </a:cubicBezTo>
                  <a:lnTo>
                    <a:pt x="4537" y="1750"/>
                  </a:lnTo>
                  <a:lnTo>
                    <a:pt x="4537" y="1750"/>
                  </a:lnTo>
                  <a:cubicBezTo>
                    <a:pt x="4468" y="1768"/>
                    <a:pt x="4400" y="1776"/>
                    <a:pt x="4336" y="1776"/>
                  </a:cubicBezTo>
                  <a:cubicBezTo>
                    <a:pt x="3955" y="1776"/>
                    <a:pt x="3661" y="1491"/>
                    <a:pt x="3549" y="1084"/>
                  </a:cubicBezTo>
                  <a:cubicBezTo>
                    <a:pt x="3406" y="607"/>
                    <a:pt x="3572" y="143"/>
                    <a:pt x="4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1"/>
            <p:cNvSpPr/>
            <p:nvPr/>
          </p:nvSpPr>
          <p:spPr>
            <a:xfrm>
              <a:off x="606914" y="4011305"/>
              <a:ext cx="274170" cy="78136"/>
            </a:xfrm>
            <a:custGeom>
              <a:rect b="b" l="l" r="r" t="t"/>
              <a:pathLst>
                <a:path extrusionOk="0" h="1069" w="3751">
                  <a:moveTo>
                    <a:pt x="3722" y="1"/>
                  </a:moveTo>
                  <a:cubicBezTo>
                    <a:pt x="3596" y="1"/>
                    <a:pt x="2803" y="194"/>
                    <a:pt x="1858" y="469"/>
                  </a:cubicBezTo>
                  <a:cubicBezTo>
                    <a:pt x="822" y="767"/>
                    <a:pt x="0" y="1029"/>
                    <a:pt x="12" y="1064"/>
                  </a:cubicBezTo>
                  <a:cubicBezTo>
                    <a:pt x="13" y="1067"/>
                    <a:pt x="19" y="1069"/>
                    <a:pt x="29" y="1069"/>
                  </a:cubicBezTo>
                  <a:cubicBezTo>
                    <a:pt x="155" y="1069"/>
                    <a:pt x="948" y="875"/>
                    <a:pt x="1893" y="600"/>
                  </a:cubicBezTo>
                  <a:cubicBezTo>
                    <a:pt x="2917" y="302"/>
                    <a:pt x="3751" y="41"/>
                    <a:pt x="3739" y="5"/>
                  </a:cubicBezTo>
                  <a:cubicBezTo>
                    <a:pt x="3738" y="2"/>
                    <a:pt x="3732" y="1"/>
                    <a:pt x="3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1"/>
            <p:cNvSpPr/>
            <p:nvPr/>
          </p:nvSpPr>
          <p:spPr>
            <a:xfrm>
              <a:off x="617366" y="4049459"/>
              <a:ext cx="274170" cy="78282"/>
            </a:xfrm>
            <a:custGeom>
              <a:rect b="b" l="l" r="r" t="t"/>
              <a:pathLst>
                <a:path extrusionOk="0" h="1071" w="3751">
                  <a:moveTo>
                    <a:pt x="3714" y="0"/>
                  </a:moveTo>
                  <a:cubicBezTo>
                    <a:pt x="3568" y="0"/>
                    <a:pt x="2796" y="201"/>
                    <a:pt x="1857" y="471"/>
                  </a:cubicBezTo>
                  <a:cubicBezTo>
                    <a:pt x="834" y="757"/>
                    <a:pt x="0" y="1031"/>
                    <a:pt x="12" y="1066"/>
                  </a:cubicBezTo>
                  <a:cubicBezTo>
                    <a:pt x="13" y="1069"/>
                    <a:pt x="19" y="1070"/>
                    <a:pt x="29" y="1070"/>
                  </a:cubicBezTo>
                  <a:cubicBezTo>
                    <a:pt x="155" y="1070"/>
                    <a:pt x="948" y="877"/>
                    <a:pt x="1893" y="602"/>
                  </a:cubicBezTo>
                  <a:cubicBezTo>
                    <a:pt x="2929" y="304"/>
                    <a:pt x="3751" y="42"/>
                    <a:pt x="3739" y="7"/>
                  </a:cubicBezTo>
                  <a:cubicBezTo>
                    <a:pt x="3738" y="2"/>
                    <a:pt x="3729" y="0"/>
                    <a:pt x="3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1"/>
            <p:cNvSpPr/>
            <p:nvPr/>
          </p:nvSpPr>
          <p:spPr>
            <a:xfrm>
              <a:off x="628622" y="4087028"/>
              <a:ext cx="274243" cy="79013"/>
            </a:xfrm>
            <a:custGeom>
              <a:rect b="b" l="l" r="r" t="t"/>
              <a:pathLst>
                <a:path extrusionOk="0" h="1081" w="3752">
                  <a:moveTo>
                    <a:pt x="3724" y="1"/>
                  </a:moveTo>
                  <a:cubicBezTo>
                    <a:pt x="3603" y="1"/>
                    <a:pt x="2807" y="204"/>
                    <a:pt x="1858" y="469"/>
                  </a:cubicBezTo>
                  <a:cubicBezTo>
                    <a:pt x="822" y="767"/>
                    <a:pt x="1" y="1041"/>
                    <a:pt x="13" y="1076"/>
                  </a:cubicBezTo>
                  <a:cubicBezTo>
                    <a:pt x="14" y="1079"/>
                    <a:pt x="19" y="1080"/>
                    <a:pt x="29" y="1080"/>
                  </a:cubicBezTo>
                  <a:cubicBezTo>
                    <a:pt x="150" y="1080"/>
                    <a:pt x="945" y="877"/>
                    <a:pt x="1894" y="612"/>
                  </a:cubicBezTo>
                  <a:cubicBezTo>
                    <a:pt x="2918" y="314"/>
                    <a:pt x="3751" y="40"/>
                    <a:pt x="3739" y="5"/>
                  </a:cubicBezTo>
                  <a:cubicBezTo>
                    <a:pt x="3739" y="2"/>
                    <a:pt x="3733" y="1"/>
                    <a:pt x="3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1"/>
            <p:cNvSpPr/>
            <p:nvPr/>
          </p:nvSpPr>
          <p:spPr>
            <a:xfrm>
              <a:off x="907105" y="4197836"/>
              <a:ext cx="32307" cy="58401"/>
            </a:xfrm>
            <a:custGeom>
              <a:rect b="b" l="l" r="r" t="t"/>
              <a:pathLst>
                <a:path extrusionOk="0" h="799" w="442">
                  <a:moveTo>
                    <a:pt x="156" y="668"/>
                  </a:moveTo>
                  <a:cubicBezTo>
                    <a:pt x="441" y="798"/>
                    <a:pt x="406" y="1"/>
                    <a:pt x="144" y="144"/>
                  </a:cubicBezTo>
                  <a:cubicBezTo>
                    <a:pt x="1" y="227"/>
                    <a:pt x="84" y="548"/>
                    <a:pt x="156" y="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1"/>
            <p:cNvSpPr/>
            <p:nvPr/>
          </p:nvSpPr>
          <p:spPr>
            <a:xfrm>
              <a:off x="898407" y="4266616"/>
              <a:ext cx="47072" cy="101891"/>
            </a:xfrm>
            <a:custGeom>
              <a:rect b="b" l="l" r="r" t="t"/>
              <a:pathLst>
                <a:path extrusionOk="0" h="1394" w="644">
                  <a:moveTo>
                    <a:pt x="596" y="167"/>
                  </a:moveTo>
                  <a:cubicBezTo>
                    <a:pt x="572" y="108"/>
                    <a:pt x="477" y="0"/>
                    <a:pt x="370" y="60"/>
                  </a:cubicBezTo>
                  <a:cubicBezTo>
                    <a:pt x="215" y="143"/>
                    <a:pt x="215" y="489"/>
                    <a:pt x="179" y="619"/>
                  </a:cubicBezTo>
                  <a:cubicBezTo>
                    <a:pt x="144" y="786"/>
                    <a:pt x="1" y="1084"/>
                    <a:pt x="144" y="1203"/>
                  </a:cubicBezTo>
                  <a:cubicBezTo>
                    <a:pt x="346" y="1393"/>
                    <a:pt x="489" y="917"/>
                    <a:pt x="525" y="750"/>
                  </a:cubicBezTo>
                  <a:cubicBezTo>
                    <a:pt x="548" y="667"/>
                    <a:pt x="560" y="584"/>
                    <a:pt x="572" y="500"/>
                  </a:cubicBezTo>
                  <a:cubicBezTo>
                    <a:pt x="596" y="381"/>
                    <a:pt x="644" y="274"/>
                    <a:pt x="596" y="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1"/>
            <p:cNvSpPr/>
            <p:nvPr/>
          </p:nvSpPr>
          <p:spPr>
            <a:xfrm>
              <a:off x="547709" y="3750512"/>
              <a:ext cx="47072" cy="44513"/>
            </a:xfrm>
            <a:custGeom>
              <a:rect b="b" l="l" r="r" t="t"/>
              <a:pathLst>
                <a:path extrusionOk="0" h="609" w="644">
                  <a:moveTo>
                    <a:pt x="60" y="334"/>
                  </a:moveTo>
                  <a:cubicBezTo>
                    <a:pt x="1" y="608"/>
                    <a:pt x="644" y="430"/>
                    <a:pt x="608" y="227"/>
                  </a:cubicBezTo>
                  <a:cubicBezTo>
                    <a:pt x="560" y="1"/>
                    <a:pt x="155" y="191"/>
                    <a:pt x="72" y="311"/>
                  </a:cubicBezTo>
                  <a:cubicBezTo>
                    <a:pt x="60" y="322"/>
                    <a:pt x="60" y="334"/>
                    <a:pt x="60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1"/>
            <p:cNvSpPr/>
            <p:nvPr/>
          </p:nvSpPr>
          <p:spPr>
            <a:xfrm>
              <a:off x="605159" y="3732239"/>
              <a:ext cx="40128" cy="35815"/>
            </a:xfrm>
            <a:custGeom>
              <a:rect b="b" l="l" r="r" t="t"/>
              <a:pathLst>
                <a:path extrusionOk="0" h="490" w="549">
                  <a:moveTo>
                    <a:pt x="24" y="275"/>
                  </a:moveTo>
                  <a:cubicBezTo>
                    <a:pt x="0" y="489"/>
                    <a:pt x="548" y="382"/>
                    <a:pt x="465" y="168"/>
                  </a:cubicBezTo>
                  <a:cubicBezTo>
                    <a:pt x="393" y="1"/>
                    <a:pt x="36" y="120"/>
                    <a:pt x="2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3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22"/>
          <p:cNvSpPr txBox="1"/>
          <p:nvPr>
            <p:ph type="title"/>
          </p:nvPr>
        </p:nvSpPr>
        <p:spPr>
          <a:xfrm>
            <a:off x="713100" y="500713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5" name="Google Shape;515;p22"/>
          <p:cNvSpPr/>
          <p:nvPr/>
        </p:nvSpPr>
        <p:spPr>
          <a:xfrm flipH="1">
            <a:off x="7824239" y="-12626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2"/>
          <p:cNvSpPr/>
          <p:nvPr/>
        </p:nvSpPr>
        <p:spPr>
          <a:xfrm rot="10141085">
            <a:off x="-624113" y="-8334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2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BLANK_14"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23"/>
          <p:cNvSpPr txBox="1"/>
          <p:nvPr>
            <p:ph type="title"/>
          </p:nvPr>
        </p:nvSpPr>
        <p:spPr>
          <a:xfrm>
            <a:off x="709475" y="534450"/>
            <a:ext cx="50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0" name="Google Shape;520;p23"/>
          <p:cNvSpPr/>
          <p:nvPr/>
        </p:nvSpPr>
        <p:spPr>
          <a:xfrm flipH="1">
            <a:off x="7518389" y="-7555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3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BLANK_15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24"/>
          <p:cNvSpPr txBox="1"/>
          <p:nvPr>
            <p:ph type="title"/>
          </p:nvPr>
        </p:nvSpPr>
        <p:spPr>
          <a:xfrm>
            <a:off x="711075" y="537325"/>
            <a:ext cx="451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4" name="Google Shape;524;p24"/>
          <p:cNvSpPr/>
          <p:nvPr/>
        </p:nvSpPr>
        <p:spPr>
          <a:xfrm flipH="1">
            <a:off x="7974349" y="-902775"/>
            <a:ext cx="2391176" cy="192287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4"/>
          <p:cNvSpPr/>
          <p:nvPr/>
        </p:nvSpPr>
        <p:spPr>
          <a:xfrm rot="3834250">
            <a:off x="-92055" y="-1013625"/>
            <a:ext cx="1058179" cy="214457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4"/>
          <p:cNvSpPr/>
          <p:nvPr/>
        </p:nvSpPr>
        <p:spPr>
          <a:xfrm rot="-7674449">
            <a:off x="-1329719" y="3830618"/>
            <a:ext cx="2721923" cy="25723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BLANK_16"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25"/>
          <p:cNvSpPr txBox="1"/>
          <p:nvPr>
            <p:ph type="title"/>
          </p:nvPr>
        </p:nvSpPr>
        <p:spPr>
          <a:xfrm>
            <a:off x="3992450" y="550719"/>
            <a:ext cx="4438500" cy="1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9" name="Google Shape;529;p25"/>
          <p:cNvSpPr/>
          <p:nvPr/>
        </p:nvSpPr>
        <p:spPr>
          <a:xfrm rot="10141085">
            <a:off x="7892037" y="372258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 rot="10141085">
            <a:off x="-640213" y="-7528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BLANK_17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2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3" name="Google Shape;533;p26"/>
          <p:cNvSpPr/>
          <p:nvPr/>
        </p:nvSpPr>
        <p:spPr>
          <a:xfrm rot="-9389217">
            <a:off x="22169" y="-645786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6"/>
          <p:cNvSpPr/>
          <p:nvPr/>
        </p:nvSpPr>
        <p:spPr>
          <a:xfrm rot="5742690">
            <a:off x="7960252" y="461967"/>
            <a:ext cx="2553151" cy="12260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6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6" name="Google Shape;536;p26"/>
          <p:cNvGrpSpPr/>
          <p:nvPr/>
        </p:nvGrpSpPr>
        <p:grpSpPr>
          <a:xfrm rot="899949">
            <a:off x="227068" y="3335125"/>
            <a:ext cx="1160517" cy="1364093"/>
            <a:chOff x="713100" y="2276700"/>
            <a:chExt cx="674029" cy="792266"/>
          </a:xfrm>
        </p:grpSpPr>
        <p:sp>
          <p:nvSpPr>
            <p:cNvPr id="537" name="Google Shape;537;p26"/>
            <p:cNvSpPr/>
            <p:nvPr/>
          </p:nvSpPr>
          <p:spPr>
            <a:xfrm>
              <a:off x="713100" y="2276700"/>
              <a:ext cx="674029" cy="792266"/>
            </a:xfrm>
            <a:custGeom>
              <a:rect b="b" l="l" r="r" t="t"/>
              <a:pathLst>
                <a:path extrusionOk="0" h="14527" w="12359">
                  <a:moveTo>
                    <a:pt x="6239" y="14526"/>
                  </a:moveTo>
                  <a:cubicBezTo>
                    <a:pt x="8513" y="13895"/>
                    <a:pt x="10561" y="13086"/>
                    <a:pt x="12359" y="12074"/>
                  </a:cubicBezTo>
                  <a:cubicBezTo>
                    <a:pt x="12157" y="11562"/>
                    <a:pt x="11990" y="10966"/>
                    <a:pt x="11776" y="10347"/>
                  </a:cubicBezTo>
                  <a:cubicBezTo>
                    <a:pt x="11573" y="9740"/>
                    <a:pt x="11490" y="9097"/>
                    <a:pt x="11383" y="8418"/>
                  </a:cubicBezTo>
                  <a:cubicBezTo>
                    <a:pt x="11180" y="7109"/>
                    <a:pt x="10883" y="5728"/>
                    <a:pt x="10240" y="4966"/>
                  </a:cubicBezTo>
                  <a:cubicBezTo>
                    <a:pt x="10013" y="4692"/>
                    <a:pt x="9597" y="4394"/>
                    <a:pt x="9168" y="4394"/>
                  </a:cubicBezTo>
                  <a:cubicBezTo>
                    <a:pt x="9037" y="4382"/>
                    <a:pt x="8906" y="4442"/>
                    <a:pt x="8799" y="4430"/>
                  </a:cubicBezTo>
                  <a:cubicBezTo>
                    <a:pt x="8668" y="4406"/>
                    <a:pt x="8549" y="4227"/>
                    <a:pt x="8418" y="4156"/>
                  </a:cubicBezTo>
                  <a:cubicBezTo>
                    <a:pt x="7918" y="3906"/>
                    <a:pt x="7025" y="3954"/>
                    <a:pt x="6751" y="4478"/>
                  </a:cubicBezTo>
                  <a:cubicBezTo>
                    <a:pt x="6644" y="4406"/>
                    <a:pt x="6537" y="4323"/>
                    <a:pt x="6370" y="4275"/>
                  </a:cubicBezTo>
                  <a:cubicBezTo>
                    <a:pt x="5858" y="4156"/>
                    <a:pt x="5156" y="4382"/>
                    <a:pt x="4870" y="4668"/>
                  </a:cubicBezTo>
                  <a:cubicBezTo>
                    <a:pt x="4346" y="3501"/>
                    <a:pt x="3775" y="2227"/>
                    <a:pt x="3036" y="1227"/>
                  </a:cubicBezTo>
                  <a:cubicBezTo>
                    <a:pt x="2608" y="656"/>
                    <a:pt x="2143" y="1"/>
                    <a:pt x="1191" y="96"/>
                  </a:cubicBezTo>
                  <a:cubicBezTo>
                    <a:pt x="441" y="167"/>
                    <a:pt x="0" y="810"/>
                    <a:pt x="24" y="1537"/>
                  </a:cubicBezTo>
                  <a:cubicBezTo>
                    <a:pt x="48" y="2180"/>
                    <a:pt x="298" y="2799"/>
                    <a:pt x="536" y="3335"/>
                  </a:cubicBezTo>
                  <a:cubicBezTo>
                    <a:pt x="774" y="3870"/>
                    <a:pt x="1012" y="4358"/>
                    <a:pt x="1274" y="4847"/>
                  </a:cubicBezTo>
                  <a:cubicBezTo>
                    <a:pt x="1715" y="5692"/>
                    <a:pt x="2155" y="6525"/>
                    <a:pt x="2655" y="7383"/>
                  </a:cubicBezTo>
                  <a:cubicBezTo>
                    <a:pt x="2727" y="7502"/>
                    <a:pt x="2846" y="7645"/>
                    <a:pt x="2858" y="7728"/>
                  </a:cubicBezTo>
                  <a:cubicBezTo>
                    <a:pt x="2870" y="7811"/>
                    <a:pt x="2834" y="7954"/>
                    <a:pt x="2822" y="8073"/>
                  </a:cubicBezTo>
                  <a:cubicBezTo>
                    <a:pt x="2739" y="8847"/>
                    <a:pt x="2691" y="9835"/>
                    <a:pt x="2989" y="10621"/>
                  </a:cubicBezTo>
                  <a:cubicBezTo>
                    <a:pt x="3155" y="11062"/>
                    <a:pt x="3429" y="11335"/>
                    <a:pt x="3763" y="11538"/>
                  </a:cubicBezTo>
                  <a:cubicBezTo>
                    <a:pt x="4120" y="11764"/>
                    <a:pt x="4620" y="11859"/>
                    <a:pt x="4941" y="12181"/>
                  </a:cubicBezTo>
                  <a:cubicBezTo>
                    <a:pt x="5525" y="12729"/>
                    <a:pt x="5834" y="13788"/>
                    <a:pt x="6239" y="14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6"/>
            <p:cNvSpPr/>
            <p:nvPr/>
          </p:nvSpPr>
          <p:spPr>
            <a:xfrm>
              <a:off x="735188" y="2307241"/>
              <a:ext cx="600022" cy="751963"/>
            </a:xfrm>
            <a:custGeom>
              <a:rect b="b" l="l" r="r" t="t"/>
              <a:pathLst>
                <a:path extrusionOk="0" h="13788" w="11002">
                  <a:moveTo>
                    <a:pt x="1102" y="346"/>
                  </a:moveTo>
                  <a:cubicBezTo>
                    <a:pt x="1205" y="346"/>
                    <a:pt x="1305" y="368"/>
                    <a:pt x="1393" y="417"/>
                  </a:cubicBezTo>
                  <a:cubicBezTo>
                    <a:pt x="1548" y="500"/>
                    <a:pt x="1691" y="798"/>
                    <a:pt x="1810" y="989"/>
                  </a:cubicBezTo>
                  <a:cubicBezTo>
                    <a:pt x="2715" y="2453"/>
                    <a:pt x="3417" y="4263"/>
                    <a:pt x="4191" y="5775"/>
                  </a:cubicBezTo>
                  <a:cubicBezTo>
                    <a:pt x="3679" y="5882"/>
                    <a:pt x="3477" y="6323"/>
                    <a:pt x="3322" y="6692"/>
                  </a:cubicBezTo>
                  <a:cubicBezTo>
                    <a:pt x="3286" y="6799"/>
                    <a:pt x="3274" y="6930"/>
                    <a:pt x="3191" y="7013"/>
                  </a:cubicBezTo>
                  <a:cubicBezTo>
                    <a:pt x="2405" y="5215"/>
                    <a:pt x="1560" y="3382"/>
                    <a:pt x="691" y="1667"/>
                  </a:cubicBezTo>
                  <a:cubicBezTo>
                    <a:pt x="572" y="1429"/>
                    <a:pt x="357" y="1072"/>
                    <a:pt x="381" y="822"/>
                  </a:cubicBezTo>
                  <a:cubicBezTo>
                    <a:pt x="399" y="584"/>
                    <a:pt x="762" y="346"/>
                    <a:pt x="1102" y="346"/>
                  </a:cubicBezTo>
                  <a:close/>
                  <a:moveTo>
                    <a:pt x="5224" y="4654"/>
                  </a:moveTo>
                  <a:cubicBezTo>
                    <a:pt x="5423" y="4654"/>
                    <a:pt x="5686" y="4725"/>
                    <a:pt x="5775" y="4858"/>
                  </a:cubicBezTo>
                  <a:cubicBezTo>
                    <a:pt x="5822" y="4941"/>
                    <a:pt x="5858" y="5132"/>
                    <a:pt x="5870" y="5251"/>
                  </a:cubicBezTo>
                  <a:cubicBezTo>
                    <a:pt x="5917" y="5668"/>
                    <a:pt x="5858" y="6061"/>
                    <a:pt x="5822" y="6561"/>
                  </a:cubicBezTo>
                  <a:cubicBezTo>
                    <a:pt x="5810" y="6942"/>
                    <a:pt x="5858" y="7585"/>
                    <a:pt x="5584" y="7728"/>
                  </a:cubicBezTo>
                  <a:cubicBezTo>
                    <a:pt x="5531" y="7752"/>
                    <a:pt x="5472" y="7760"/>
                    <a:pt x="5412" y="7760"/>
                  </a:cubicBezTo>
                  <a:cubicBezTo>
                    <a:pt x="5324" y="7760"/>
                    <a:pt x="5233" y="7742"/>
                    <a:pt x="5155" y="7728"/>
                  </a:cubicBezTo>
                  <a:cubicBezTo>
                    <a:pt x="5179" y="7537"/>
                    <a:pt x="5263" y="7263"/>
                    <a:pt x="5298" y="6989"/>
                  </a:cubicBezTo>
                  <a:cubicBezTo>
                    <a:pt x="5322" y="6715"/>
                    <a:pt x="5370" y="6370"/>
                    <a:pt x="5298" y="6120"/>
                  </a:cubicBezTo>
                  <a:cubicBezTo>
                    <a:pt x="5203" y="5823"/>
                    <a:pt x="4917" y="5751"/>
                    <a:pt x="4560" y="5727"/>
                  </a:cubicBezTo>
                  <a:cubicBezTo>
                    <a:pt x="4596" y="5263"/>
                    <a:pt x="4632" y="4691"/>
                    <a:pt x="5179" y="4656"/>
                  </a:cubicBezTo>
                  <a:cubicBezTo>
                    <a:pt x="5194" y="4655"/>
                    <a:pt x="5209" y="4654"/>
                    <a:pt x="5224" y="4654"/>
                  </a:cubicBezTo>
                  <a:close/>
                  <a:moveTo>
                    <a:pt x="8560" y="4813"/>
                  </a:moveTo>
                  <a:cubicBezTo>
                    <a:pt x="8749" y="4813"/>
                    <a:pt x="8928" y="4926"/>
                    <a:pt x="9001" y="5072"/>
                  </a:cubicBezTo>
                  <a:cubicBezTo>
                    <a:pt x="9061" y="5180"/>
                    <a:pt x="9085" y="5358"/>
                    <a:pt x="9085" y="5537"/>
                  </a:cubicBezTo>
                  <a:cubicBezTo>
                    <a:pt x="9096" y="6037"/>
                    <a:pt x="8834" y="6858"/>
                    <a:pt x="8656" y="7335"/>
                  </a:cubicBezTo>
                  <a:cubicBezTo>
                    <a:pt x="8584" y="7513"/>
                    <a:pt x="8477" y="7775"/>
                    <a:pt x="8370" y="7811"/>
                  </a:cubicBezTo>
                  <a:cubicBezTo>
                    <a:pt x="8307" y="7836"/>
                    <a:pt x="8248" y="7846"/>
                    <a:pt x="8193" y="7846"/>
                  </a:cubicBezTo>
                  <a:cubicBezTo>
                    <a:pt x="8040" y="7846"/>
                    <a:pt x="7916" y="7768"/>
                    <a:pt x="7811" y="7716"/>
                  </a:cubicBezTo>
                  <a:cubicBezTo>
                    <a:pt x="7787" y="7275"/>
                    <a:pt x="7834" y="6954"/>
                    <a:pt x="7870" y="6561"/>
                  </a:cubicBezTo>
                  <a:cubicBezTo>
                    <a:pt x="7882" y="6442"/>
                    <a:pt x="7894" y="6323"/>
                    <a:pt x="7906" y="6180"/>
                  </a:cubicBezTo>
                  <a:cubicBezTo>
                    <a:pt x="7953" y="5811"/>
                    <a:pt x="8001" y="5072"/>
                    <a:pt x="8299" y="4894"/>
                  </a:cubicBezTo>
                  <a:cubicBezTo>
                    <a:pt x="8382" y="4837"/>
                    <a:pt x="8472" y="4813"/>
                    <a:pt x="8560" y="4813"/>
                  </a:cubicBezTo>
                  <a:close/>
                  <a:moveTo>
                    <a:pt x="6976" y="4509"/>
                  </a:moveTo>
                  <a:cubicBezTo>
                    <a:pt x="6999" y="4509"/>
                    <a:pt x="7024" y="4510"/>
                    <a:pt x="7049" y="4513"/>
                  </a:cubicBezTo>
                  <a:cubicBezTo>
                    <a:pt x="7251" y="4537"/>
                    <a:pt x="7465" y="4715"/>
                    <a:pt x="7549" y="4858"/>
                  </a:cubicBezTo>
                  <a:cubicBezTo>
                    <a:pt x="7727" y="5168"/>
                    <a:pt x="7644" y="5501"/>
                    <a:pt x="7596" y="5834"/>
                  </a:cubicBezTo>
                  <a:cubicBezTo>
                    <a:pt x="7572" y="5989"/>
                    <a:pt x="7561" y="6156"/>
                    <a:pt x="7537" y="6323"/>
                  </a:cubicBezTo>
                  <a:cubicBezTo>
                    <a:pt x="7501" y="6668"/>
                    <a:pt x="7501" y="7061"/>
                    <a:pt x="7441" y="7311"/>
                  </a:cubicBezTo>
                  <a:cubicBezTo>
                    <a:pt x="7370" y="7632"/>
                    <a:pt x="7132" y="8001"/>
                    <a:pt x="6929" y="8073"/>
                  </a:cubicBezTo>
                  <a:cubicBezTo>
                    <a:pt x="6872" y="8092"/>
                    <a:pt x="6808" y="8101"/>
                    <a:pt x="6741" y="8101"/>
                  </a:cubicBezTo>
                  <a:cubicBezTo>
                    <a:pt x="6515" y="8101"/>
                    <a:pt x="6265" y="7997"/>
                    <a:pt x="6191" y="7823"/>
                  </a:cubicBezTo>
                  <a:cubicBezTo>
                    <a:pt x="6120" y="7656"/>
                    <a:pt x="6167" y="7311"/>
                    <a:pt x="6167" y="7061"/>
                  </a:cubicBezTo>
                  <a:cubicBezTo>
                    <a:pt x="6179" y="6513"/>
                    <a:pt x="6203" y="6049"/>
                    <a:pt x="6263" y="5572"/>
                  </a:cubicBezTo>
                  <a:cubicBezTo>
                    <a:pt x="6331" y="5128"/>
                    <a:pt x="6454" y="4509"/>
                    <a:pt x="6976" y="4509"/>
                  </a:cubicBezTo>
                  <a:close/>
                  <a:moveTo>
                    <a:pt x="1143" y="0"/>
                  </a:moveTo>
                  <a:cubicBezTo>
                    <a:pt x="524" y="0"/>
                    <a:pt x="0" y="369"/>
                    <a:pt x="24" y="893"/>
                  </a:cubicBezTo>
                  <a:cubicBezTo>
                    <a:pt x="36" y="1191"/>
                    <a:pt x="226" y="1536"/>
                    <a:pt x="357" y="1786"/>
                  </a:cubicBezTo>
                  <a:cubicBezTo>
                    <a:pt x="750" y="2584"/>
                    <a:pt x="1167" y="3358"/>
                    <a:pt x="1548" y="4179"/>
                  </a:cubicBezTo>
                  <a:cubicBezTo>
                    <a:pt x="2096" y="5394"/>
                    <a:pt x="2548" y="6477"/>
                    <a:pt x="3048" y="7477"/>
                  </a:cubicBezTo>
                  <a:cubicBezTo>
                    <a:pt x="2869" y="8073"/>
                    <a:pt x="2500" y="8870"/>
                    <a:pt x="2929" y="9632"/>
                  </a:cubicBezTo>
                  <a:cubicBezTo>
                    <a:pt x="3393" y="10466"/>
                    <a:pt x="4489" y="10764"/>
                    <a:pt x="5084" y="11395"/>
                  </a:cubicBezTo>
                  <a:cubicBezTo>
                    <a:pt x="5298" y="11633"/>
                    <a:pt x="5489" y="11954"/>
                    <a:pt x="5656" y="12264"/>
                  </a:cubicBezTo>
                  <a:cubicBezTo>
                    <a:pt x="5929" y="12752"/>
                    <a:pt x="6179" y="13264"/>
                    <a:pt x="6429" y="13788"/>
                  </a:cubicBezTo>
                  <a:cubicBezTo>
                    <a:pt x="6537" y="13764"/>
                    <a:pt x="6644" y="13728"/>
                    <a:pt x="6763" y="13693"/>
                  </a:cubicBezTo>
                  <a:cubicBezTo>
                    <a:pt x="6453" y="13014"/>
                    <a:pt x="6132" y="12323"/>
                    <a:pt x="5751" y="11728"/>
                  </a:cubicBezTo>
                  <a:cubicBezTo>
                    <a:pt x="5584" y="11466"/>
                    <a:pt x="5394" y="11240"/>
                    <a:pt x="5191" y="11037"/>
                  </a:cubicBezTo>
                  <a:cubicBezTo>
                    <a:pt x="4763" y="10645"/>
                    <a:pt x="4262" y="10383"/>
                    <a:pt x="3774" y="10025"/>
                  </a:cubicBezTo>
                  <a:cubicBezTo>
                    <a:pt x="3465" y="9787"/>
                    <a:pt x="3143" y="9513"/>
                    <a:pt x="3084" y="8942"/>
                  </a:cubicBezTo>
                  <a:cubicBezTo>
                    <a:pt x="3036" y="8382"/>
                    <a:pt x="3262" y="7930"/>
                    <a:pt x="3417" y="7466"/>
                  </a:cubicBezTo>
                  <a:cubicBezTo>
                    <a:pt x="3500" y="7227"/>
                    <a:pt x="3584" y="7013"/>
                    <a:pt x="3679" y="6787"/>
                  </a:cubicBezTo>
                  <a:cubicBezTo>
                    <a:pt x="3834" y="6394"/>
                    <a:pt x="3977" y="6096"/>
                    <a:pt x="4560" y="6073"/>
                  </a:cubicBezTo>
                  <a:cubicBezTo>
                    <a:pt x="4569" y="6072"/>
                    <a:pt x="4577" y="6072"/>
                    <a:pt x="4585" y="6072"/>
                  </a:cubicBezTo>
                  <a:cubicBezTo>
                    <a:pt x="5035" y="6072"/>
                    <a:pt x="4988" y="6390"/>
                    <a:pt x="4953" y="6811"/>
                  </a:cubicBezTo>
                  <a:cubicBezTo>
                    <a:pt x="4905" y="7311"/>
                    <a:pt x="4810" y="7704"/>
                    <a:pt x="4727" y="8192"/>
                  </a:cubicBezTo>
                  <a:cubicBezTo>
                    <a:pt x="4715" y="8299"/>
                    <a:pt x="4691" y="8394"/>
                    <a:pt x="4727" y="8466"/>
                  </a:cubicBezTo>
                  <a:cubicBezTo>
                    <a:pt x="4774" y="8585"/>
                    <a:pt x="4929" y="8573"/>
                    <a:pt x="5060" y="8597"/>
                  </a:cubicBezTo>
                  <a:cubicBezTo>
                    <a:pt x="5453" y="8656"/>
                    <a:pt x="5763" y="8787"/>
                    <a:pt x="6060" y="8966"/>
                  </a:cubicBezTo>
                  <a:cubicBezTo>
                    <a:pt x="6275" y="9085"/>
                    <a:pt x="6644" y="9323"/>
                    <a:pt x="6870" y="9585"/>
                  </a:cubicBezTo>
                  <a:cubicBezTo>
                    <a:pt x="6966" y="9692"/>
                    <a:pt x="7014" y="9779"/>
                    <a:pt x="7109" y="9779"/>
                  </a:cubicBezTo>
                  <a:cubicBezTo>
                    <a:pt x="7120" y="9779"/>
                    <a:pt x="7131" y="9778"/>
                    <a:pt x="7144" y="9775"/>
                  </a:cubicBezTo>
                  <a:cubicBezTo>
                    <a:pt x="7430" y="9692"/>
                    <a:pt x="7025" y="9287"/>
                    <a:pt x="6929" y="9192"/>
                  </a:cubicBezTo>
                  <a:cubicBezTo>
                    <a:pt x="6453" y="8716"/>
                    <a:pt x="5941" y="8430"/>
                    <a:pt x="5203" y="8275"/>
                  </a:cubicBezTo>
                  <a:cubicBezTo>
                    <a:pt x="5120" y="8251"/>
                    <a:pt x="5001" y="8251"/>
                    <a:pt x="5084" y="8097"/>
                  </a:cubicBezTo>
                  <a:cubicBezTo>
                    <a:pt x="5088" y="8085"/>
                    <a:pt x="5103" y="8081"/>
                    <a:pt x="5124" y="8081"/>
                  </a:cubicBezTo>
                  <a:cubicBezTo>
                    <a:pt x="5166" y="8081"/>
                    <a:pt x="5235" y="8097"/>
                    <a:pt x="5298" y="8097"/>
                  </a:cubicBezTo>
                  <a:cubicBezTo>
                    <a:pt x="5328" y="8098"/>
                    <a:pt x="5358" y="8099"/>
                    <a:pt x="5389" y="8099"/>
                  </a:cubicBezTo>
                  <a:cubicBezTo>
                    <a:pt x="5570" y="8099"/>
                    <a:pt x="5765" y="8066"/>
                    <a:pt x="5846" y="7954"/>
                  </a:cubicBezTo>
                  <a:cubicBezTo>
                    <a:pt x="5987" y="8235"/>
                    <a:pt x="6363" y="8442"/>
                    <a:pt x="6735" y="8442"/>
                  </a:cubicBezTo>
                  <a:cubicBezTo>
                    <a:pt x="6899" y="8442"/>
                    <a:pt x="7062" y="8402"/>
                    <a:pt x="7203" y="8311"/>
                  </a:cubicBezTo>
                  <a:cubicBezTo>
                    <a:pt x="7358" y="8216"/>
                    <a:pt x="7453" y="8097"/>
                    <a:pt x="7549" y="7942"/>
                  </a:cubicBezTo>
                  <a:cubicBezTo>
                    <a:pt x="7691" y="8076"/>
                    <a:pt x="7951" y="8186"/>
                    <a:pt x="8213" y="8186"/>
                  </a:cubicBezTo>
                  <a:cubicBezTo>
                    <a:pt x="8323" y="8186"/>
                    <a:pt x="8434" y="8166"/>
                    <a:pt x="8537" y="8120"/>
                  </a:cubicBezTo>
                  <a:cubicBezTo>
                    <a:pt x="8858" y="7978"/>
                    <a:pt x="9001" y="7418"/>
                    <a:pt x="9120" y="7073"/>
                  </a:cubicBezTo>
                  <a:cubicBezTo>
                    <a:pt x="9275" y="6608"/>
                    <a:pt x="9382" y="6192"/>
                    <a:pt x="9406" y="5775"/>
                  </a:cubicBezTo>
                  <a:cubicBezTo>
                    <a:pt x="9632" y="6334"/>
                    <a:pt x="9763" y="7001"/>
                    <a:pt x="9787" y="7704"/>
                  </a:cubicBezTo>
                  <a:cubicBezTo>
                    <a:pt x="9799" y="8359"/>
                    <a:pt x="9751" y="9037"/>
                    <a:pt x="9906" y="9740"/>
                  </a:cubicBezTo>
                  <a:cubicBezTo>
                    <a:pt x="10037" y="10347"/>
                    <a:pt x="10228" y="10859"/>
                    <a:pt x="10454" y="11490"/>
                  </a:cubicBezTo>
                  <a:cubicBezTo>
                    <a:pt x="10513" y="11680"/>
                    <a:pt x="10585" y="11895"/>
                    <a:pt x="10680" y="12180"/>
                  </a:cubicBezTo>
                  <a:cubicBezTo>
                    <a:pt x="10787" y="12121"/>
                    <a:pt x="10894" y="12073"/>
                    <a:pt x="11001" y="12014"/>
                  </a:cubicBezTo>
                  <a:cubicBezTo>
                    <a:pt x="10894" y="11716"/>
                    <a:pt x="10799" y="11454"/>
                    <a:pt x="10704" y="11216"/>
                  </a:cubicBezTo>
                  <a:cubicBezTo>
                    <a:pt x="10466" y="10514"/>
                    <a:pt x="10228" y="9811"/>
                    <a:pt x="10156" y="9061"/>
                  </a:cubicBezTo>
                  <a:cubicBezTo>
                    <a:pt x="10120" y="8680"/>
                    <a:pt x="10132" y="8275"/>
                    <a:pt x="10132" y="7882"/>
                  </a:cubicBezTo>
                  <a:cubicBezTo>
                    <a:pt x="10120" y="6835"/>
                    <a:pt x="9906" y="5894"/>
                    <a:pt x="9501" y="5203"/>
                  </a:cubicBezTo>
                  <a:cubicBezTo>
                    <a:pt x="9346" y="4930"/>
                    <a:pt x="9251" y="4680"/>
                    <a:pt x="8989" y="4549"/>
                  </a:cubicBezTo>
                  <a:cubicBezTo>
                    <a:pt x="8871" y="4487"/>
                    <a:pt x="8742" y="4460"/>
                    <a:pt x="8615" y="4460"/>
                  </a:cubicBezTo>
                  <a:cubicBezTo>
                    <a:pt x="8321" y="4460"/>
                    <a:pt x="8035" y="4606"/>
                    <a:pt x="7894" y="4822"/>
                  </a:cubicBezTo>
                  <a:cubicBezTo>
                    <a:pt x="7751" y="4537"/>
                    <a:pt x="7513" y="4263"/>
                    <a:pt x="7203" y="4168"/>
                  </a:cubicBezTo>
                  <a:cubicBezTo>
                    <a:pt x="7126" y="4146"/>
                    <a:pt x="7051" y="4136"/>
                    <a:pt x="6979" y="4136"/>
                  </a:cubicBezTo>
                  <a:cubicBezTo>
                    <a:pt x="6574" y="4136"/>
                    <a:pt x="6260" y="4448"/>
                    <a:pt x="6108" y="4751"/>
                  </a:cubicBezTo>
                  <a:cubicBezTo>
                    <a:pt x="6003" y="4483"/>
                    <a:pt x="5598" y="4300"/>
                    <a:pt x="5214" y="4300"/>
                  </a:cubicBezTo>
                  <a:cubicBezTo>
                    <a:pt x="5120" y="4300"/>
                    <a:pt x="5028" y="4311"/>
                    <a:pt x="4941" y="4334"/>
                  </a:cubicBezTo>
                  <a:cubicBezTo>
                    <a:pt x="4536" y="4441"/>
                    <a:pt x="4346" y="4810"/>
                    <a:pt x="4274" y="5168"/>
                  </a:cubicBezTo>
                  <a:cubicBezTo>
                    <a:pt x="3643" y="3882"/>
                    <a:pt x="3108" y="2548"/>
                    <a:pt x="2405" y="1286"/>
                  </a:cubicBezTo>
                  <a:cubicBezTo>
                    <a:pt x="2298" y="1108"/>
                    <a:pt x="2179" y="881"/>
                    <a:pt x="2048" y="691"/>
                  </a:cubicBezTo>
                  <a:cubicBezTo>
                    <a:pt x="1822" y="346"/>
                    <a:pt x="1643" y="1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BLANK_18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7"/>
          <p:cNvSpPr txBox="1"/>
          <p:nvPr>
            <p:ph type="title"/>
          </p:nvPr>
        </p:nvSpPr>
        <p:spPr>
          <a:xfrm>
            <a:off x="3921950" y="554980"/>
            <a:ext cx="450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1" name="Google Shape;541;p27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7"/>
          <p:cNvSpPr/>
          <p:nvPr/>
        </p:nvSpPr>
        <p:spPr>
          <a:xfrm rot="-9389217">
            <a:off x="6346294" y="-577011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7"/>
          <p:cNvSpPr/>
          <p:nvPr/>
        </p:nvSpPr>
        <p:spPr>
          <a:xfrm rot="-4574690">
            <a:off x="-1134641" y="157351"/>
            <a:ext cx="2260049" cy="10852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BLANK_19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28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6" name="Google Shape;546;p28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8"/>
          <p:cNvSpPr/>
          <p:nvPr/>
        </p:nvSpPr>
        <p:spPr>
          <a:xfrm flipH="1">
            <a:off x="7665815" y="-1225625"/>
            <a:ext cx="3108435" cy="249954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8"/>
          <p:cNvSpPr/>
          <p:nvPr/>
        </p:nvSpPr>
        <p:spPr>
          <a:xfrm flipH="1">
            <a:off x="-687998" y="-461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8"/>
          <p:cNvSpPr/>
          <p:nvPr/>
        </p:nvSpPr>
        <p:spPr>
          <a:xfrm flipH="1" rot="638420">
            <a:off x="-831448" y="37071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0" name="Google Shape;550;p28"/>
          <p:cNvGrpSpPr/>
          <p:nvPr/>
        </p:nvGrpSpPr>
        <p:grpSpPr>
          <a:xfrm>
            <a:off x="7864181" y="3478801"/>
            <a:ext cx="1168962" cy="1522467"/>
            <a:chOff x="7831984" y="3446604"/>
            <a:chExt cx="1168962" cy="1522467"/>
          </a:xfrm>
        </p:grpSpPr>
        <p:grpSp>
          <p:nvGrpSpPr>
            <p:cNvPr id="551" name="Google Shape;551;p28"/>
            <p:cNvGrpSpPr/>
            <p:nvPr/>
          </p:nvGrpSpPr>
          <p:grpSpPr>
            <a:xfrm rot="939578">
              <a:off x="8380690" y="3482459"/>
              <a:ext cx="448829" cy="1331918"/>
              <a:chOff x="7258371" y="3683959"/>
              <a:chExt cx="397470" cy="1179509"/>
            </a:xfrm>
          </p:grpSpPr>
          <p:sp>
            <p:nvSpPr>
              <p:cNvPr id="552" name="Google Shape;552;p28"/>
              <p:cNvSpPr/>
              <p:nvPr/>
            </p:nvSpPr>
            <p:spPr>
              <a:xfrm>
                <a:off x="7258371" y="3683959"/>
                <a:ext cx="397470" cy="1179503"/>
              </a:xfrm>
              <a:custGeom>
                <a:rect b="b" l="l" r="r" t="t"/>
                <a:pathLst>
                  <a:path extrusionOk="0" h="12157" w="4097">
                    <a:moveTo>
                      <a:pt x="2834" y="12121"/>
                    </a:moveTo>
                    <a:cubicBezTo>
                      <a:pt x="2834" y="12121"/>
                      <a:pt x="2573" y="9168"/>
                      <a:pt x="2823" y="8097"/>
                    </a:cubicBezTo>
                    <a:cubicBezTo>
                      <a:pt x="3061" y="7061"/>
                      <a:pt x="3656" y="6168"/>
                      <a:pt x="3882" y="5168"/>
                    </a:cubicBezTo>
                    <a:cubicBezTo>
                      <a:pt x="4097" y="4227"/>
                      <a:pt x="4049" y="3298"/>
                      <a:pt x="3858" y="2513"/>
                    </a:cubicBezTo>
                    <a:cubicBezTo>
                      <a:pt x="3668" y="1751"/>
                      <a:pt x="3382" y="977"/>
                      <a:pt x="2751" y="524"/>
                    </a:cubicBezTo>
                    <a:cubicBezTo>
                      <a:pt x="2037" y="0"/>
                      <a:pt x="1251" y="358"/>
                      <a:pt x="846" y="798"/>
                    </a:cubicBezTo>
                    <a:cubicBezTo>
                      <a:pt x="227" y="1465"/>
                      <a:pt x="1" y="2679"/>
                      <a:pt x="13" y="3667"/>
                    </a:cubicBezTo>
                    <a:cubicBezTo>
                      <a:pt x="25" y="4668"/>
                      <a:pt x="251" y="5477"/>
                      <a:pt x="644" y="6203"/>
                    </a:cubicBezTo>
                    <a:cubicBezTo>
                      <a:pt x="846" y="6584"/>
                      <a:pt x="1084" y="6906"/>
                      <a:pt x="1275" y="7263"/>
                    </a:cubicBezTo>
                    <a:cubicBezTo>
                      <a:pt x="2132" y="8859"/>
                      <a:pt x="2275" y="12157"/>
                      <a:pt x="2275" y="12157"/>
                    </a:cubicBezTo>
                    <a:cubicBezTo>
                      <a:pt x="2275" y="12157"/>
                      <a:pt x="2823" y="12121"/>
                      <a:pt x="2834" y="12121"/>
                    </a:cubicBezTo>
                    <a:close/>
                    <a:moveTo>
                      <a:pt x="1453" y="6715"/>
                    </a:moveTo>
                    <a:cubicBezTo>
                      <a:pt x="858" y="6263"/>
                      <a:pt x="537" y="5346"/>
                      <a:pt x="406" y="4572"/>
                    </a:cubicBezTo>
                    <a:cubicBezTo>
                      <a:pt x="287" y="3882"/>
                      <a:pt x="263" y="2572"/>
                      <a:pt x="668" y="1691"/>
                    </a:cubicBezTo>
                    <a:cubicBezTo>
                      <a:pt x="703" y="1584"/>
                      <a:pt x="787" y="1501"/>
                      <a:pt x="858" y="1393"/>
                    </a:cubicBezTo>
                    <a:cubicBezTo>
                      <a:pt x="1120" y="977"/>
                      <a:pt x="1430" y="524"/>
                      <a:pt x="1989" y="560"/>
                    </a:cubicBezTo>
                    <a:cubicBezTo>
                      <a:pt x="2132" y="572"/>
                      <a:pt x="2323" y="619"/>
                      <a:pt x="2430" y="679"/>
                    </a:cubicBezTo>
                    <a:cubicBezTo>
                      <a:pt x="2858" y="905"/>
                      <a:pt x="3168" y="1417"/>
                      <a:pt x="3346" y="1834"/>
                    </a:cubicBezTo>
                    <a:cubicBezTo>
                      <a:pt x="3489" y="2191"/>
                      <a:pt x="3656" y="2834"/>
                      <a:pt x="3692" y="3346"/>
                    </a:cubicBezTo>
                    <a:cubicBezTo>
                      <a:pt x="3775" y="4358"/>
                      <a:pt x="3537" y="6013"/>
                      <a:pt x="2775" y="6656"/>
                    </a:cubicBezTo>
                    <a:cubicBezTo>
                      <a:pt x="2453" y="6930"/>
                      <a:pt x="1930" y="7073"/>
                      <a:pt x="1453" y="6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8"/>
              <p:cNvSpPr/>
              <p:nvPr/>
            </p:nvSpPr>
            <p:spPr>
              <a:xfrm>
                <a:off x="7462880" y="4680872"/>
                <a:ext cx="70530" cy="182596"/>
              </a:xfrm>
              <a:custGeom>
                <a:rect b="b" l="l" r="r" t="t"/>
                <a:pathLst>
                  <a:path extrusionOk="0" h="1882" w="727">
                    <a:moveTo>
                      <a:pt x="619" y="0"/>
                    </a:moveTo>
                    <a:cubicBezTo>
                      <a:pt x="417" y="12"/>
                      <a:pt x="203" y="36"/>
                      <a:pt x="0" y="60"/>
                    </a:cubicBezTo>
                    <a:cubicBezTo>
                      <a:pt x="131" y="1072"/>
                      <a:pt x="167" y="1882"/>
                      <a:pt x="167" y="1882"/>
                    </a:cubicBezTo>
                    <a:cubicBezTo>
                      <a:pt x="167" y="1882"/>
                      <a:pt x="715" y="1846"/>
                      <a:pt x="726" y="1846"/>
                    </a:cubicBezTo>
                    <a:cubicBezTo>
                      <a:pt x="726" y="1846"/>
                      <a:pt x="643" y="977"/>
                      <a:pt x="6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28"/>
              <p:cNvSpPr/>
              <p:nvPr/>
            </p:nvSpPr>
            <p:spPr>
              <a:xfrm>
                <a:off x="7290774" y="3739359"/>
                <a:ext cx="328105" cy="611242"/>
              </a:xfrm>
              <a:custGeom>
                <a:rect b="b" l="l" r="r" t="t"/>
                <a:pathLst>
                  <a:path extrusionOk="0" h="6300" w="3382">
                    <a:moveTo>
                      <a:pt x="1381" y="179"/>
                    </a:moveTo>
                    <a:cubicBezTo>
                      <a:pt x="1560" y="263"/>
                      <a:pt x="1667" y="382"/>
                      <a:pt x="1822" y="477"/>
                    </a:cubicBezTo>
                    <a:cubicBezTo>
                      <a:pt x="1738" y="656"/>
                      <a:pt x="1655" y="822"/>
                      <a:pt x="1596" y="1037"/>
                    </a:cubicBezTo>
                    <a:cubicBezTo>
                      <a:pt x="1453" y="941"/>
                      <a:pt x="1322" y="822"/>
                      <a:pt x="1167" y="739"/>
                    </a:cubicBezTo>
                    <a:cubicBezTo>
                      <a:pt x="1227" y="537"/>
                      <a:pt x="1322" y="382"/>
                      <a:pt x="1381" y="179"/>
                    </a:cubicBezTo>
                    <a:close/>
                    <a:moveTo>
                      <a:pt x="1929" y="549"/>
                    </a:moveTo>
                    <a:cubicBezTo>
                      <a:pt x="2096" y="668"/>
                      <a:pt x="2239" y="787"/>
                      <a:pt x="2417" y="894"/>
                    </a:cubicBezTo>
                    <a:cubicBezTo>
                      <a:pt x="2334" y="1084"/>
                      <a:pt x="2262" y="1275"/>
                      <a:pt x="2179" y="1453"/>
                    </a:cubicBezTo>
                    <a:cubicBezTo>
                      <a:pt x="2024" y="1334"/>
                      <a:pt x="1858" y="1227"/>
                      <a:pt x="1703" y="1108"/>
                    </a:cubicBezTo>
                    <a:cubicBezTo>
                      <a:pt x="1786" y="930"/>
                      <a:pt x="1858" y="739"/>
                      <a:pt x="1929" y="549"/>
                    </a:cubicBezTo>
                    <a:close/>
                    <a:moveTo>
                      <a:pt x="1107" y="846"/>
                    </a:moveTo>
                    <a:cubicBezTo>
                      <a:pt x="1274" y="930"/>
                      <a:pt x="1369" y="1060"/>
                      <a:pt x="1536" y="1144"/>
                    </a:cubicBezTo>
                    <a:cubicBezTo>
                      <a:pt x="1500" y="1299"/>
                      <a:pt x="1429" y="1394"/>
                      <a:pt x="1393" y="1561"/>
                    </a:cubicBezTo>
                    <a:cubicBezTo>
                      <a:pt x="1238" y="1513"/>
                      <a:pt x="1119" y="1334"/>
                      <a:pt x="953" y="1263"/>
                    </a:cubicBezTo>
                    <a:cubicBezTo>
                      <a:pt x="1000" y="1108"/>
                      <a:pt x="1072" y="1001"/>
                      <a:pt x="1107" y="846"/>
                    </a:cubicBezTo>
                    <a:close/>
                    <a:moveTo>
                      <a:pt x="1655" y="1239"/>
                    </a:moveTo>
                    <a:cubicBezTo>
                      <a:pt x="1822" y="1358"/>
                      <a:pt x="1965" y="1477"/>
                      <a:pt x="2131" y="1584"/>
                    </a:cubicBezTo>
                    <a:cubicBezTo>
                      <a:pt x="2084" y="1727"/>
                      <a:pt x="2012" y="1858"/>
                      <a:pt x="1965" y="2013"/>
                    </a:cubicBezTo>
                    <a:cubicBezTo>
                      <a:pt x="1786" y="1918"/>
                      <a:pt x="1679" y="1787"/>
                      <a:pt x="1500" y="1692"/>
                    </a:cubicBezTo>
                    <a:cubicBezTo>
                      <a:pt x="1548" y="1525"/>
                      <a:pt x="1608" y="1394"/>
                      <a:pt x="1655" y="1239"/>
                    </a:cubicBezTo>
                    <a:close/>
                    <a:moveTo>
                      <a:pt x="917" y="1334"/>
                    </a:moveTo>
                    <a:cubicBezTo>
                      <a:pt x="1048" y="1453"/>
                      <a:pt x="1191" y="1561"/>
                      <a:pt x="1334" y="1668"/>
                    </a:cubicBezTo>
                    <a:cubicBezTo>
                      <a:pt x="1274" y="1870"/>
                      <a:pt x="1191" y="2013"/>
                      <a:pt x="1131" y="2215"/>
                    </a:cubicBezTo>
                    <a:cubicBezTo>
                      <a:pt x="976" y="2108"/>
                      <a:pt x="846" y="1989"/>
                      <a:pt x="703" y="1882"/>
                    </a:cubicBezTo>
                    <a:cubicBezTo>
                      <a:pt x="774" y="1692"/>
                      <a:pt x="846" y="1525"/>
                      <a:pt x="917" y="1334"/>
                    </a:cubicBezTo>
                    <a:close/>
                    <a:moveTo>
                      <a:pt x="2239" y="1680"/>
                    </a:moveTo>
                    <a:cubicBezTo>
                      <a:pt x="2465" y="1834"/>
                      <a:pt x="2679" y="1989"/>
                      <a:pt x="2893" y="2156"/>
                    </a:cubicBezTo>
                    <a:cubicBezTo>
                      <a:pt x="2846" y="2299"/>
                      <a:pt x="2762" y="2418"/>
                      <a:pt x="2715" y="2573"/>
                    </a:cubicBezTo>
                    <a:cubicBezTo>
                      <a:pt x="2500" y="2418"/>
                      <a:pt x="2286" y="2263"/>
                      <a:pt x="2084" y="2108"/>
                    </a:cubicBezTo>
                    <a:cubicBezTo>
                      <a:pt x="2119" y="1942"/>
                      <a:pt x="2203" y="1834"/>
                      <a:pt x="2239" y="1680"/>
                    </a:cubicBezTo>
                    <a:close/>
                    <a:moveTo>
                      <a:pt x="1465" y="1787"/>
                    </a:moveTo>
                    <a:cubicBezTo>
                      <a:pt x="1619" y="1894"/>
                      <a:pt x="1738" y="2025"/>
                      <a:pt x="1905" y="2120"/>
                    </a:cubicBezTo>
                    <a:cubicBezTo>
                      <a:pt x="1858" y="2323"/>
                      <a:pt x="1762" y="2454"/>
                      <a:pt x="1715" y="2644"/>
                    </a:cubicBezTo>
                    <a:cubicBezTo>
                      <a:pt x="1536" y="2549"/>
                      <a:pt x="1393" y="2430"/>
                      <a:pt x="1250" y="2311"/>
                    </a:cubicBezTo>
                    <a:cubicBezTo>
                      <a:pt x="1334" y="2156"/>
                      <a:pt x="1381" y="1942"/>
                      <a:pt x="1465" y="1787"/>
                    </a:cubicBezTo>
                    <a:close/>
                    <a:moveTo>
                      <a:pt x="643" y="2013"/>
                    </a:moveTo>
                    <a:cubicBezTo>
                      <a:pt x="822" y="2096"/>
                      <a:pt x="917" y="2227"/>
                      <a:pt x="1072" y="2323"/>
                    </a:cubicBezTo>
                    <a:cubicBezTo>
                      <a:pt x="1012" y="2525"/>
                      <a:pt x="941" y="2704"/>
                      <a:pt x="869" y="2882"/>
                    </a:cubicBezTo>
                    <a:cubicBezTo>
                      <a:pt x="738" y="2775"/>
                      <a:pt x="584" y="2668"/>
                      <a:pt x="441" y="2549"/>
                    </a:cubicBezTo>
                    <a:cubicBezTo>
                      <a:pt x="500" y="2346"/>
                      <a:pt x="584" y="2215"/>
                      <a:pt x="643" y="2013"/>
                    </a:cubicBezTo>
                    <a:close/>
                    <a:moveTo>
                      <a:pt x="2024" y="2239"/>
                    </a:moveTo>
                    <a:cubicBezTo>
                      <a:pt x="2239" y="2394"/>
                      <a:pt x="2429" y="2561"/>
                      <a:pt x="2643" y="2715"/>
                    </a:cubicBezTo>
                    <a:cubicBezTo>
                      <a:pt x="2572" y="2870"/>
                      <a:pt x="2489" y="3013"/>
                      <a:pt x="2429" y="3192"/>
                    </a:cubicBezTo>
                    <a:cubicBezTo>
                      <a:pt x="2215" y="3049"/>
                      <a:pt x="2024" y="2894"/>
                      <a:pt x="1834" y="2751"/>
                    </a:cubicBezTo>
                    <a:cubicBezTo>
                      <a:pt x="1893" y="2573"/>
                      <a:pt x="1965" y="2430"/>
                      <a:pt x="2024" y="2239"/>
                    </a:cubicBezTo>
                    <a:close/>
                    <a:moveTo>
                      <a:pt x="1203" y="2442"/>
                    </a:moveTo>
                    <a:cubicBezTo>
                      <a:pt x="1369" y="2549"/>
                      <a:pt x="1488" y="2680"/>
                      <a:pt x="1643" y="2799"/>
                    </a:cubicBezTo>
                    <a:cubicBezTo>
                      <a:pt x="1584" y="2977"/>
                      <a:pt x="1500" y="3120"/>
                      <a:pt x="1453" y="3323"/>
                    </a:cubicBezTo>
                    <a:cubicBezTo>
                      <a:pt x="1286" y="3216"/>
                      <a:pt x="1155" y="3096"/>
                      <a:pt x="1012" y="2989"/>
                    </a:cubicBezTo>
                    <a:cubicBezTo>
                      <a:pt x="1072" y="2799"/>
                      <a:pt x="1143" y="2632"/>
                      <a:pt x="1203" y="2442"/>
                    </a:cubicBezTo>
                    <a:close/>
                    <a:moveTo>
                      <a:pt x="393" y="2644"/>
                    </a:moveTo>
                    <a:cubicBezTo>
                      <a:pt x="536" y="2751"/>
                      <a:pt x="667" y="2882"/>
                      <a:pt x="834" y="2977"/>
                    </a:cubicBezTo>
                    <a:cubicBezTo>
                      <a:pt x="798" y="3156"/>
                      <a:pt x="715" y="3251"/>
                      <a:pt x="691" y="3430"/>
                    </a:cubicBezTo>
                    <a:cubicBezTo>
                      <a:pt x="512" y="3335"/>
                      <a:pt x="393" y="3204"/>
                      <a:pt x="226" y="3096"/>
                    </a:cubicBezTo>
                    <a:cubicBezTo>
                      <a:pt x="274" y="2930"/>
                      <a:pt x="345" y="2823"/>
                      <a:pt x="393" y="2644"/>
                    </a:cubicBezTo>
                    <a:close/>
                    <a:moveTo>
                      <a:pt x="2774" y="2823"/>
                    </a:moveTo>
                    <a:cubicBezTo>
                      <a:pt x="2965" y="2965"/>
                      <a:pt x="3143" y="3108"/>
                      <a:pt x="3346" y="3239"/>
                    </a:cubicBezTo>
                    <a:cubicBezTo>
                      <a:pt x="3274" y="3406"/>
                      <a:pt x="3203" y="3561"/>
                      <a:pt x="3132" y="3727"/>
                    </a:cubicBezTo>
                    <a:cubicBezTo>
                      <a:pt x="2929" y="3597"/>
                      <a:pt x="2762" y="3442"/>
                      <a:pt x="2572" y="3311"/>
                    </a:cubicBezTo>
                    <a:cubicBezTo>
                      <a:pt x="2631" y="3132"/>
                      <a:pt x="2715" y="2989"/>
                      <a:pt x="2774" y="2823"/>
                    </a:cubicBezTo>
                    <a:close/>
                    <a:moveTo>
                      <a:pt x="1774" y="2894"/>
                    </a:moveTo>
                    <a:cubicBezTo>
                      <a:pt x="1965" y="3049"/>
                      <a:pt x="2179" y="3192"/>
                      <a:pt x="2358" y="3346"/>
                    </a:cubicBezTo>
                    <a:cubicBezTo>
                      <a:pt x="2274" y="3513"/>
                      <a:pt x="2191" y="3668"/>
                      <a:pt x="2131" y="3858"/>
                    </a:cubicBezTo>
                    <a:cubicBezTo>
                      <a:pt x="1929" y="3716"/>
                      <a:pt x="1750" y="3561"/>
                      <a:pt x="1572" y="3418"/>
                    </a:cubicBezTo>
                    <a:cubicBezTo>
                      <a:pt x="1643" y="3251"/>
                      <a:pt x="1703" y="3061"/>
                      <a:pt x="1774" y="2894"/>
                    </a:cubicBezTo>
                    <a:close/>
                    <a:moveTo>
                      <a:pt x="965" y="3096"/>
                    </a:moveTo>
                    <a:cubicBezTo>
                      <a:pt x="1107" y="3216"/>
                      <a:pt x="1238" y="3323"/>
                      <a:pt x="1393" y="3430"/>
                    </a:cubicBezTo>
                    <a:cubicBezTo>
                      <a:pt x="1346" y="3608"/>
                      <a:pt x="1274" y="3716"/>
                      <a:pt x="1227" y="3882"/>
                    </a:cubicBezTo>
                    <a:cubicBezTo>
                      <a:pt x="1096" y="3763"/>
                      <a:pt x="953" y="3656"/>
                      <a:pt x="810" y="3549"/>
                    </a:cubicBezTo>
                    <a:cubicBezTo>
                      <a:pt x="846" y="3382"/>
                      <a:pt x="905" y="3251"/>
                      <a:pt x="965" y="3096"/>
                    </a:cubicBezTo>
                    <a:close/>
                    <a:moveTo>
                      <a:pt x="1524" y="3549"/>
                    </a:moveTo>
                    <a:cubicBezTo>
                      <a:pt x="1703" y="3692"/>
                      <a:pt x="1881" y="3847"/>
                      <a:pt x="2072" y="3978"/>
                    </a:cubicBezTo>
                    <a:cubicBezTo>
                      <a:pt x="2000" y="4120"/>
                      <a:pt x="1941" y="4263"/>
                      <a:pt x="1881" y="4406"/>
                    </a:cubicBezTo>
                    <a:cubicBezTo>
                      <a:pt x="1703" y="4275"/>
                      <a:pt x="1560" y="4120"/>
                      <a:pt x="1369" y="4001"/>
                    </a:cubicBezTo>
                    <a:cubicBezTo>
                      <a:pt x="1405" y="3823"/>
                      <a:pt x="1477" y="3704"/>
                      <a:pt x="1524" y="3549"/>
                    </a:cubicBezTo>
                    <a:close/>
                    <a:moveTo>
                      <a:pt x="2489" y="3454"/>
                    </a:moveTo>
                    <a:cubicBezTo>
                      <a:pt x="2691" y="3585"/>
                      <a:pt x="2870" y="3727"/>
                      <a:pt x="3060" y="3870"/>
                    </a:cubicBezTo>
                    <a:cubicBezTo>
                      <a:pt x="2989" y="4061"/>
                      <a:pt x="2905" y="4228"/>
                      <a:pt x="2822" y="4406"/>
                    </a:cubicBezTo>
                    <a:cubicBezTo>
                      <a:pt x="2620" y="4275"/>
                      <a:pt x="2465" y="4108"/>
                      <a:pt x="2262" y="3978"/>
                    </a:cubicBezTo>
                    <a:cubicBezTo>
                      <a:pt x="2346" y="3799"/>
                      <a:pt x="2429" y="3644"/>
                      <a:pt x="2489" y="3454"/>
                    </a:cubicBezTo>
                    <a:close/>
                    <a:moveTo>
                      <a:pt x="762" y="3668"/>
                    </a:moveTo>
                    <a:cubicBezTo>
                      <a:pt x="905" y="3775"/>
                      <a:pt x="1024" y="3894"/>
                      <a:pt x="1191" y="3989"/>
                    </a:cubicBezTo>
                    <a:cubicBezTo>
                      <a:pt x="1119" y="4168"/>
                      <a:pt x="1060" y="4323"/>
                      <a:pt x="1000" y="4501"/>
                    </a:cubicBezTo>
                    <a:cubicBezTo>
                      <a:pt x="857" y="4394"/>
                      <a:pt x="715" y="4275"/>
                      <a:pt x="584" y="4156"/>
                    </a:cubicBezTo>
                    <a:cubicBezTo>
                      <a:pt x="643" y="4001"/>
                      <a:pt x="691" y="3811"/>
                      <a:pt x="762" y="3668"/>
                    </a:cubicBezTo>
                    <a:close/>
                    <a:moveTo>
                      <a:pt x="2203" y="4097"/>
                    </a:moveTo>
                    <a:cubicBezTo>
                      <a:pt x="2393" y="4251"/>
                      <a:pt x="2584" y="4406"/>
                      <a:pt x="2774" y="4549"/>
                    </a:cubicBezTo>
                    <a:cubicBezTo>
                      <a:pt x="2715" y="4680"/>
                      <a:pt x="2655" y="4811"/>
                      <a:pt x="2608" y="4966"/>
                    </a:cubicBezTo>
                    <a:cubicBezTo>
                      <a:pt x="2381" y="4835"/>
                      <a:pt x="2215" y="4668"/>
                      <a:pt x="2036" y="4513"/>
                    </a:cubicBezTo>
                    <a:cubicBezTo>
                      <a:pt x="2072" y="4359"/>
                      <a:pt x="2155" y="4263"/>
                      <a:pt x="2203" y="4097"/>
                    </a:cubicBezTo>
                    <a:close/>
                    <a:moveTo>
                      <a:pt x="536" y="4275"/>
                    </a:moveTo>
                    <a:cubicBezTo>
                      <a:pt x="691" y="4370"/>
                      <a:pt x="810" y="4513"/>
                      <a:pt x="953" y="4620"/>
                    </a:cubicBezTo>
                    <a:cubicBezTo>
                      <a:pt x="905" y="4740"/>
                      <a:pt x="857" y="4859"/>
                      <a:pt x="810" y="5001"/>
                    </a:cubicBezTo>
                    <a:cubicBezTo>
                      <a:pt x="643" y="4906"/>
                      <a:pt x="536" y="4787"/>
                      <a:pt x="381" y="4680"/>
                    </a:cubicBezTo>
                    <a:cubicBezTo>
                      <a:pt x="429" y="4549"/>
                      <a:pt x="488" y="4418"/>
                      <a:pt x="536" y="4275"/>
                    </a:cubicBezTo>
                    <a:close/>
                    <a:moveTo>
                      <a:pt x="1310" y="4108"/>
                    </a:moveTo>
                    <a:cubicBezTo>
                      <a:pt x="1488" y="4239"/>
                      <a:pt x="1655" y="4370"/>
                      <a:pt x="1822" y="4513"/>
                    </a:cubicBezTo>
                    <a:cubicBezTo>
                      <a:pt x="1762" y="4704"/>
                      <a:pt x="1679" y="4835"/>
                      <a:pt x="1619" y="5001"/>
                    </a:cubicBezTo>
                    <a:cubicBezTo>
                      <a:pt x="1441" y="4882"/>
                      <a:pt x="1286" y="4740"/>
                      <a:pt x="1119" y="4609"/>
                    </a:cubicBezTo>
                    <a:cubicBezTo>
                      <a:pt x="1179" y="4430"/>
                      <a:pt x="1250" y="4287"/>
                      <a:pt x="1310" y="4108"/>
                    </a:cubicBezTo>
                    <a:close/>
                    <a:moveTo>
                      <a:pt x="1072" y="4740"/>
                    </a:moveTo>
                    <a:cubicBezTo>
                      <a:pt x="1250" y="4859"/>
                      <a:pt x="1381" y="5001"/>
                      <a:pt x="1548" y="5132"/>
                    </a:cubicBezTo>
                    <a:cubicBezTo>
                      <a:pt x="1524" y="5275"/>
                      <a:pt x="1441" y="5347"/>
                      <a:pt x="1417" y="5490"/>
                    </a:cubicBezTo>
                    <a:cubicBezTo>
                      <a:pt x="1238" y="5371"/>
                      <a:pt x="1096" y="5228"/>
                      <a:pt x="917" y="5109"/>
                    </a:cubicBezTo>
                    <a:cubicBezTo>
                      <a:pt x="965" y="4990"/>
                      <a:pt x="1012" y="4847"/>
                      <a:pt x="1072" y="4740"/>
                    </a:cubicBezTo>
                    <a:close/>
                    <a:moveTo>
                      <a:pt x="1965" y="4632"/>
                    </a:moveTo>
                    <a:cubicBezTo>
                      <a:pt x="2167" y="4787"/>
                      <a:pt x="2346" y="4942"/>
                      <a:pt x="2548" y="5097"/>
                    </a:cubicBezTo>
                    <a:cubicBezTo>
                      <a:pt x="2477" y="5263"/>
                      <a:pt x="2417" y="5442"/>
                      <a:pt x="2334" y="5597"/>
                    </a:cubicBezTo>
                    <a:cubicBezTo>
                      <a:pt x="2155" y="5442"/>
                      <a:pt x="1941" y="5287"/>
                      <a:pt x="1750" y="5121"/>
                    </a:cubicBezTo>
                    <a:cubicBezTo>
                      <a:pt x="1822" y="4966"/>
                      <a:pt x="1893" y="4799"/>
                      <a:pt x="1965" y="4632"/>
                    </a:cubicBezTo>
                    <a:close/>
                    <a:moveTo>
                      <a:pt x="1691" y="5251"/>
                    </a:moveTo>
                    <a:cubicBezTo>
                      <a:pt x="1905" y="5406"/>
                      <a:pt x="2096" y="5573"/>
                      <a:pt x="2286" y="5728"/>
                    </a:cubicBezTo>
                    <a:cubicBezTo>
                      <a:pt x="2250" y="5847"/>
                      <a:pt x="2191" y="5930"/>
                      <a:pt x="2167" y="6061"/>
                    </a:cubicBezTo>
                    <a:cubicBezTo>
                      <a:pt x="1953" y="5966"/>
                      <a:pt x="1762" y="5752"/>
                      <a:pt x="1548" y="5609"/>
                    </a:cubicBezTo>
                    <a:cubicBezTo>
                      <a:pt x="1584" y="5466"/>
                      <a:pt x="1655" y="5394"/>
                      <a:pt x="1691" y="5251"/>
                    </a:cubicBezTo>
                    <a:close/>
                    <a:moveTo>
                      <a:pt x="1465" y="1"/>
                    </a:moveTo>
                    <a:lnTo>
                      <a:pt x="1465" y="1"/>
                    </a:lnTo>
                    <a:cubicBezTo>
                      <a:pt x="1393" y="13"/>
                      <a:pt x="1310" y="37"/>
                      <a:pt x="1238" y="60"/>
                    </a:cubicBezTo>
                    <a:cubicBezTo>
                      <a:pt x="1250" y="72"/>
                      <a:pt x="1262" y="72"/>
                      <a:pt x="1262" y="72"/>
                    </a:cubicBezTo>
                    <a:cubicBezTo>
                      <a:pt x="1179" y="239"/>
                      <a:pt x="1107" y="453"/>
                      <a:pt x="1012" y="608"/>
                    </a:cubicBezTo>
                    <a:cubicBezTo>
                      <a:pt x="941" y="560"/>
                      <a:pt x="857" y="501"/>
                      <a:pt x="774" y="441"/>
                    </a:cubicBezTo>
                    <a:cubicBezTo>
                      <a:pt x="750" y="477"/>
                      <a:pt x="726" y="513"/>
                      <a:pt x="703" y="537"/>
                    </a:cubicBezTo>
                    <a:cubicBezTo>
                      <a:pt x="798" y="608"/>
                      <a:pt x="881" y="679"/>
                      <a:pt x="965" y="739"/>
                    </a:cubicBezTo>
                    <a:cubicBezTo>
                      <a:pt x="905" y="858"/>
                      <a:pt x="869" y="1013"/>
                      <a:pt x="798" y="1108"/>
                    </a:cubicBezTo>
                    <a:cubicBezTo>
                      <a:pt x="691" y="1037"/>
                      <a:pt x="584" y="953"/>
                      <a:pt x="488" y="870"/>
                    </a:cubicBezTo>
                    <a:cubicBezTo>
                      <a:pt x="465" y="906"/>
                      <a:pt x="453" y="930"/>
                      <a:pt x="429" y="953"/>
                    </a:cubicBezTo>
                    <a:cubicBezTo>
                      <a:pt x="536" y="1037"/>
                      <a:pt x="643" y="1132"/>
                      <a:pt x="750" y="1227"/>
                    </a:cubicBezTo>
                    <a:cubicBezTo>
                      <a:pt x="679" y="1406"/>
                      <a:pt x="607" y="1572"/>
                      <a:pt x="536" y="1751"/>
                    </a:cubicBezTo>
                    <a:cubicBezTo>
                      <a:pt x="429" y="1656"/>
                      <a:pt x="310" y="1572"/>
                      <a:pt x="191" y="1477"/>
                    </a:cubicBezTo>
                    <a:cubicBezTo>
                      <a:pt x="179" y="1513"/>
                      <a:pt x="167" y="1561"/>
                      <a:pt x="155" y="1596"/>
                    </a:cubicBezTo>
                    <a:cubicBezTo>
                      <a:pt x="274" y="1692"/>
                      <a:pt x="381" y="1787"/>
                      <a:pt x="488" y="1882"/>
                    </a:cubicBezTo>
                    <a:cubicBezTo>
                      <a:pt x="405" y="2049"/>
                      <a:pt x="345" y="2239"/>
                      <a:pt x="274" y="2430"/>
                    </a:cubicBezTo>
                    <a:cubicBezTo>
                      <a:pt x="203" y="2370"/>
                      <a:pt x="119" y="2311"/>
                      <a:pt x="36" y="2239"/>
                    </a:cubicBezTo>
                    <a:cubicBezTo>
                      <a:pt x="36" y="2287"/>
                      <a:pt x="36" y="2334"/>
                      <a:pt x="24" y="2370"/>
                    </a:cubicBezTo>
                    <a:cubicBezTo>
                      <a:pt x="95" y="2430"/>
                      <a:pt x="167" y="2489"/>
                      <a:pt x="238" y="2537"/>
                    </a:cubicBezTo>
                    <a:cubicBezTo>
                      <a:pt x="155" y="2656"/>
                      <a:pt x="143" y="2858"/>
                      <a:pt x="48" y="2942"/>
                    </a:cubicBezTo>
                    <a:cubicBezTo>
                      <a:pt x="36" y="2930"/>
                      <a:pt x="12" y="2918"/>
                      <a:pt x="0" y="2906"/>
                    </a:cubicBezTo>
                    <a:cubicBezTo>
                      <a:pt x="0" y="2954"/>
                      <a:pt x="0" y="3013"/>
                      <a:pt x="0" y="3061"/>
                    </a:cubicBezTo>
                    <a:cubicBezTo>
                      <a:pt x="0" y="3073"/>
                      <a:pt x="12" y="3073"/>
                      <a:pt x="24" y="3085"/>
                    </a:cubicBezTo>
                    <a:cubicBezTo>
                      <a:pt x="12" y="3108"/>
                      <a:pt x="12" y="3132"/>
                      <a:pt x="0" y="3144"/>
                    </a:cubicBezTo>
                    <a:cubicBezTo>
                      <a:pt x="0" y="3323"/>
                      <a:pt x="12" y="3477"/>
                      <a:pt x="24" y="3620"/>
                    </a:cubicBezTo>
                    <a:cubicBezTo>
                      <a:pt x="72" y="3477"/>
                      <a:pt x="131" y="3335"/>
                      <a:pt x="191" y="3216"/>
                    </a:cubicBezTo>
                    <a:cubicBezTo>
                      <a:pt x="345" y="3323"/>
                      <a:pt x="488" y="3454"/>
                      <a:pt x="643" y="3561"/>
                    </a:cubicBezTo>
                    <a:cubicBezTo>
                      <a:pt x="584" y="3716"/>
                      <a:pt x="524" y="3894"/>
                      <a:pt x="476" y="4061"/>
                    </a:cubicBezTo>
                    <a:cubicBezTo>
                      <a:pt x="322" y="3942"/>
                      <a:pt x="191" y="3823"/>
                      <a:pt x="36" y="3704"/>
                    </a:cubicBezTo>
                    <a:lnTo>
                      <a:pt x="36" y="3704"/>
                    </a:lnTo>
                    <a:cubicBezTo>
                      <a:pt x="36" y="3751"/>
                      <a:pt x="48" y="3799"/>
                      <a:pt x="48" y="3847"/>
                    </a:cubicBezTo>
                    <a:cubicBezTo>
                      <a:pt x="191" y="3942"/>
                      <a:pt x="286" y="4073"/>
                      <a:pt x="429" y="4156"/>
                    </a:cubicBezTo>
                    <a:cubicBezTo>
                      <a:pt x="393" y="4323"/>
                      <a:pt x="334" y="4430"/>
                      <a:pt x="298" y="4597"/>
                    </a:cubicBezTo>
                    <a:cubicBezTo>
                      <a:pt x="262" y="4573"/>
                      <a:pt x="226" y="4537"/>
                      <a:pt x="191" y="4513"/>
                    </a:cubicBezTo>
                    <a:lnTo>
                      <a:pt x="191" y="4513"/>
                    </a:lnTo>
                    <a:cubicBezTo>
                      <a:pt x="203" y="4585"/>
                      <a:pt x="226" y="4656"/>
                      <a:pt x="250" y="4728"/>
                    </a:cubicBezTo>
                    <a:cubicBezTo>
                      <a:pt x="274" y="4787"/>
                      <a:pt x="286" y="4847"/>
                      <a:pt x="310" y="4906"/>
                    </a:cubicBezTo>
                    <a:cubicBezTo>
                      <a:pt x="322" y="4870"/>
                      <a:pt x="345" y="4835"/>
                      <a:pt x="357" y="4799"/>
                    </a:cubicBezTo>
                    <a:cubicBezTo>
                      <a:pt x="500" y="4906"/>
                      <a:pt x="643" y="5013"/>
                      <a:pt x="750" y="5144"/>
                    </a:cubicBezTo>
                    <a:cubicBezTo>
                      <a:pt x="703" y="5263"/>
                      <a:pt x="655" y="5394"/>
                      <a:pt x="607" y="5537"/>
                    </a:cubicBezTo>
                    <a:cubicBezTo>
                      <a:pt x="631" y="5573"/>
                      <a:pt x="655" y="5621"/>
                      <a:pt x="679" y="5668"/>
                    </a:cubicBezTo>
                    <a:cubicBezTo>
                      <a:pt x="750" y="5513"/>
                      <a:pt x="822" y="5371"/>
                      <a:pt x="869" y="5228"/>
                    </a:cubicBezTo>
                    <a:cubicBezTo>
                      <a:pt x="1024" y="5359"/>
                      <a:pt x="1215" y="5478"/>
                      <a:pt x="1346" y="5621"/>
                    </a:cubicBezTo>
                    <a:cubicBezTo>
                      <a:pt x="1286" y="5787"/>
                      <a:pt x="1215" y="5966"/>
                      <a:pt x="1143" y="6156"/>
                    </a:cubicBezTo>
                    <a:cubicBezTo>
                      <a:pt x="1179" y="6180"/>
                      <a:pt x="1215" y="6204"/>
                      <a:pt x="1262" y="6228"/>
                    </a:cubicBezTo>
                    <a:cubicBezTo>
                      <a:pt x="1346" y="6049"/>
                      <a:pt x="1429" y="5883"/>
                      <a:pt x="1500" y="5728"/>
                    </a:cubicBezTo>
                    <a:cubicBezTo>
                      <a:pt x="1691" y="5894"/>
                      <a:pt x="1929" y="6025"/>
                      <a:pt x="2096" y="6204"/>
                    </a:cubicBezTo>
                    <a:cubicBezTo>
                      <a:pt x="2084" y="6240"/>
                      <a:pt x="2072" y="6275"/>
                      <a:pt x="2048" y="6299"/>
                    </a:cubicBezTo>
                    <a:cubicBezTo>
                      <a:pt x="2143" y="6275"/>
                      <a:pt x="2227" y="6240"/>
                      <a:pt x="2310" y="6180"/>
                    </a:cubicBezTo>
                    <a:cubicBezTo>
                      <a:pt x="2286" y="6168"/>
                      <a:pt x="2274" y="6156"/>
                      <a:pt x="2250" y="6133"/>
                    </a:cubicBezTo>
                    <a:cubicBezTo>
                      <a:pt x="2310" y="6037"/>
                      <a:pt x="2346" y="5918"/>
                      <a:pt x="2393" y="5811"/>
                    </a:cubicBezTo>
                    <a:cubicBezTo>
                      <a:pt x="2453" y="5859"/>
                      <a:pt x="2524" y="5906"/>
                      <a:pt x="2584" y="5954"/>
                    </a:cubicBezTo>
                    <a:cubicBezTo>
                      <a:pt x="2608" y="5918"/>
                      <a:pt x="2631" y="5883"/>
                      <a:pt x="2667" y="5859"/>
                    </a:cubicBezTo>
                    <a:cubicBezTo>
                      <a:pt x="2596" y="5799"/>
                      <a:pt x="2524" y="5740"/>
                      <a:pt x="2465" y="5680"/>
                    </a:cubicBezTo>
                    <a:cubicBezTo>
                      <a:pt x="2524" y="5502"/>
                      <a:pt x="2608" y="5371"/>
                      <a:pt x="2667" y="5192"/>
                    </a:cubicBezTo>
                    <a:cubicBezTo>
                      <a:pt x="2762" y="5263"/>
                      <a:pt x="2846" y="5323"/>
                      <a:pt x="2941" y="5394"/>
                    </a:cubicBezTo>
                    <a:cubicBezTo>
                      <a:pt x="2953" y="5359"/>
                      <a:pt x="2977" y="5323"/>
                      <a:pt x="2989" y="5287"/>
                    </a:cubicBezTo>
                    <a:cubicBezTo>
                      <a:pt x="2893" y="5216"/>
                      <a:pt x="2810" y="5132"/>
                      <a:pt x="2727" y="5061"/>
                    </a:cubicBezTo>
                    <a:cubicBezTo>
                      <a:pt x="2786" y="4930"/>
                      <a:pt x="2846" y="4775"/>
                      <a:pt x="2917" y="4656"/>
                    </a:cubicBezTo>
                    <a:cubicBezTo>
                      <a:pt x="2989" y="4716"/>
                      <a:pt x="3072" y="4775"/>
                      <a:pt x="3143" y="4835"/>
                    </a:cubicBezTo>
                    <a:cubicBezTo>
                      <a:pt x="3155" y="4787"/>
                      <a:pt x="3179" y="4740"/>
                      <a:pt x="3191" y="4692"/>
                    </a:cubicBezTo>
                    <a:cubicBezTo>
                      <a:pt x="3108" y="4632"/>
                      <a:pt x="3036" y="4573"/>
                      <a:pt x="2965" y="4513"/>
                    </a:cubicBezTo>
                    <a:cubicBezTo>
                      <a:pt x="3048" y="4347"/>
                      <a:pt x="3108" y="4132"/>
                      <a:pt x="3203" y="3989"/>
                    </a:cubicBezTo>
                    <a:cubicBezTo>
                      <a:pt x="3239" y="4013"/>
                      <a:pt x="3274" y="4037"/>
                      <a:pt x="3310" y="4061"/>
                    </a:cubicBezTo>
                    <a:cubicBezTo>
                      <a:pt x="3322" y="4001"/>
                      <a:pt x="3322" y="3942"/>
                      <a:pt x="3334" y="3882"/>
                    </a:cubicBezTo>
                    <a:cubicBezTo>
                      <a:pt x="3310" y="3870"/>
                      <a:pt x="3286" y="3847"/>
                      <a:pt x="3262" y="3823"/>
                    </a:cubicBezTo>
                    <a:cubicBezTo>
                      <a:pt x="3298" y="3751"/>
                      <a:pt x="3334" y="3680"/>
                      <a:pt x="3358" y="3597"/>
                    </a:cubicBezTo>
                    <a:cubicBezTo>
                      <a:pt x="3370" y="3418"/>
                      <a:pt x="3382" y="3251"/>
                      <a:pt x="3382" y="3085"/>
                    </a:cubicBezTo>
                    <a:cubicBezTo>
                      <a:pt x="3203" y="2942"/>
                      <a:pt x="3024" y="2811"/>
                      <a:pt x="2846" y="2680"/>
                    </a:cubicBezTo>
                    <a:cubicBezTo>
                      <a:pt x="2905" y="2537"/>
                      <a:pt x="2977" y="2394"/>
                      <a:pt x="3036" y="2251"/>
                    </a:cubicBezTo>
                    <a:cubicBezTo>
                      <a:pt x="3132" y="2323"/>
                      <a:pt x="3227" y="2382"/>
                      <a:pt x="3322" y="2454"/>
                    </a:cubicBezTo>
                    <a:cubicBezTo>
                      <a:pt x="3310" y="2382"/>
                      <a:pt x="3298" y="2311"/>
                      <a:pt x="3286" y="2239"/>
                    </a:cubicBezTo>
                    <a:cubicBezTo>
                      <a:pt x="3227" y="2192"/>
                      <a:pt x="3167" y="2156"/>
                      <a:pt x="3108" y="2108"/>
                    </a:cubicBezTo>
                    <a:cubicBezTo>
                      <a:pt x="3132" y="2025"/>
                      <a:pt x="3167" y="1953"/>
                      <a:pt x="3203" y="1882"/>
                    </a:cubicBezTo>
                    <a:cubicBezTo>
                      <a:pt x="3191" y="1799"/>
                      <a:pt x="3167" y="1715"/>
                      <a:pt x="3143" y="1632"/>
                    </a:cubicBezTo>
                    <a:cubicBezTo>
                      <a:pt x="3084" y="1763"/>
                      <a:pt x="3024" y="1882"/>
                      <a:pt x="2965" y="2001"/>
                    </a:cubicBezTo>
                    <a:cubicBezTo>
                      <a:pt x="2739" y="1858"/>
                      <a:pt x="2536" y="1692"/>
                      <a:pt x="2298" y="1549"/>
                    </a:cubicBezTo>
                    <a:cubicBezTo>
                      <a:pt x="2370" y="1346"/>
                      <a:pt x="2441" y="1180"/>
                      <a:pt x="2524" y="989"/>
                    </a:cubicBezTo>
                    <a:cubicBezTo>
                      <a:pt x="2703" y="1108"/>
                      <a:pt x="2870" y="1227"/>
                      <a:pt x="3048" y="1358"/>
                    </a:cubicBezTo>
                    <a:cubicBezTo>
                      <a:pt x="3036" y="1322"/>
                      <a:pt x="3024" y="1299"/>
                      <a:pt x="3012" y="1263"/>
                    </a:cubicBezTo>
                    <a:cubicBezTo>
                      <a:pt x="2989" y="1227"/>
                      <a:pt x="2977" y="1180"/>
                      <a:pt x="2953" y="1144"/>
                    </a:cubicBezTo>
                    <a:cubicBezTo>
                      <a:pt x="2822" y="1049"/>
                      <a:pt x="2679" y="953"/>
                      <a:pt x="2572" y="846"/>
                    </a:cubicBezTo>
                    <a:cubicBezTo>
                      <a:pt x="2608" y="775"/>
                      <a:pt x="2631" y="703"/>
                      <a:pt x="2655" y="632"/>
                    </a:cubicBezTo>
                    <a:cubicBezTo>
                      <a:pt x="2631" y="584"/>
                      <a:pt x="2608" y="549"/>
                      <a:pt x="2572" y="513"/>
                    </a:cubicBezTo>
                    <a:cubicBezTo>
                      <a:pt x="2536" y="608"/>
                      <a:pt x="2489" y="691"/>
                      <a:pt x="2441" y="775"/>
                    </a:cubicBezTo>
                    <a:cubicBezTo>
                      <a:pt x="2286" y="668"/>
                      <a:pt x="2108" y="560"/>
                      <a:pt x="1965" y="441"/>
                    </a:cubicBezTo>
                    <a:cubicBezTo>
                      <a:pt x="2012" y="322"/>
                      <a:pt x="2048" y="215"/>
                      <a:pt x="2096" y="108"/>
                    </a:cubicBezTo>
                    <a:cubicBezTo>
                      <a:pt x="2060" y="84"/>
                      <a:pt x="2024" y="72"/>
                      <a:pt x="1977" y="60"/>
                    </a:cubicBezTo>
                    <a:cubicBezTo>
                      <a:pt x="1929" y="156"/>
                      <a:pt x="1893" y="263"/>
                      <a:pt x="1846" y="358"/>
                    </a:cubicBezTo>
                    <a:cubicBezTo>
                      <a:pt x="1715" y="251"/>
                      <a:pt x="1548" y="168"/>
                      <a:pt x="1453" y="48"/>
                    </a:cubicBezTo>
                    <a:cubicBezTo>
                      <a:pt x="1453" y="37"/>
                      <a:pt x="1465" y="13"/>
                      <a:pt x="1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28"/>
              <p:cNvSpPr/>
              <p:nvPr/>
            </p:nvSpPr>
            <p:spPr>
              <a:xfrm>
                <a:off x="7484806" y="4506424"/>
                <a:ext cx="30075" cy="50937"/>
              </a:xfrm>
              <a:custGeom>
                <a:rect b="b" l="l" r="r" t="t"/>
                <a:pathLst>
                  <a:path extrusionOk="0" h="525" w="310">
                    <a:moveTo>
                      <a:pt x="60" y="501"/>
                    </a:moveTo>
                    <a:cubicBezTo>
                      <a:pt x="0" y="417"/>
                      <a:pt x="60" y="1"/>
                      <a:pt x="203" y="36"/>
                    </a:cubicBezTo>
                    <a:cubicBezTo>
                      <a:pt x="310" y="60"/>
                      <a:pt x="250" y="417"/>
                      <a:pt x="167" y="501"/>
                    </a:cubicBezTo>
                    <a:cubicBezTo>
                      <a:pt x="143" y="524"/>
                      <a:pt x="119" y="524"/>
                      <a:pt x="60" y="5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28"/>
              <p:cNvSpPr/>
              <p:nvPr/>
            </p:nvSpPr>
            <p:spPr>
              <a:xfrm>
                <a:off x="7491694" y="4460241"/>
                <a:ext cx="23187" cy="32406"/>
              </a:xfrm>
              <a:custGeom>
                <a:rect b="b" l="l" r="r" t="t"/>
                <a:pathLst>
                  <a:path extrusionOk="0" h="334" w="239">
                    <a:moveTo>
                      <a:pt x="132" y="322"/>
                    </a:moveTo>
                    <a:cubicBezTo>
                      <a:pt x="1" y="310"/>
                      <a:pt x="60" y="0"/>
                      <a:pt x="179" y="24"/>
                    </a:cubicBezTo>
                    <a:cubicBezTo>
                      <a:pt x="227" y="36"/>
                      <a:pt x="227" y="72"/>
                      <a:pt x="239" y="143"/>
                    </a:cubicBezTo>
                    <a:cubicBezTo>
                      <a:pt x="239" y="238"/>
                      <a:pt x="227" y="334"/>
                      <a:pt x="132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28"/>
              <p:cNvSpPr/>
              <p:nvPr/>
            </p:nvSpPr>
            <p:spPr>
              <a:xfrm>
                <a:off x="7399335" y="4345851"/>
                <a:ext cx="145620" cy="101874"/>
              </a:xfrm>
              <a:custGeom>
                <a:rect b="b" l="l" r="r" t="t"/>
                <a:pathLst>
                  <a:path extrusionOk="0" h="1050" w="1501">
                    <a:moveTo>
                      <a:pt x="1501" y="1"/>
                    </a:moveTo>
                    <a:lnTo>
                      <a:pt x="1501" y="1"/>
                    </a:lnTo>
                    <a:cubicBezTo>
                      <a:pt x="1322" y="203"/>
                      <a:pt x="1048" y="322"/>
                      <a:pt x="774" y="358"/>
                    </a:cubicBezTo>
                    <a:cubicBezTo>
                      <a:pt x="740" y="361"/>
                      <a:pt x="705" y="362"/>
                      <a:pt x="670" y="362"/>
                    </a:cubicBezTo>
                    <a:cubicBezTo>
                      <a:pt x="430" y="362"/>
                      <a:pt x="188" y="291"/>
                      <a:pt x="0" y="155"/>
                    </a:cubicBezTo>
                    <a:lnTo>
                      <a:pt x="0" y="155"/>
                    </a:lnTo>
                    <a:cubicBezTo>
                      <a:pt x="36" y="370"/>
                      <a:pt x="131" y="620"/>
                      <a:pt x="286" y="798"/>
                    </a:cubicBezTo>
                    <a:cubicBezTo>
                      <a:pt x="369" y="905"/>
                      <a:pt x="512" y="1001"/>
                      <a:pt x="655" y="1036"/>
                    </a:cubicBezTo>
                    <a:cubicBezTo>
                      <a:pt x="689" y="1046"/>
                      <a:pt x="726" y="1049"/>
                      <a:pt x="763" y="1049"/>
                    </a:cubicBezTo>
                    <a:cubicBezTo>
                      <a:pt x="870" y="1049"/>
                      <a:pt x="980" y="1018"/>
                      <a:pt x="1024" y="1001"/>
                    </a:cubicBezTo>
                    <a:cubicBezTo>
                      <a:pt x="1167" y="941"/>
                      <a:pt x="1274" y="810"/>
                      <a:pt x="1346" y="691"/>
                    </a:cubicBezTo>
                    <a:cubicBezTo>
                      <a:pt x="1453" y="489"/>
                      <a:pt x="1501" y="227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8" name="Google Shape;558;p28"/>
            <p:cNvGrpSpPr/>
            <p:nvPr/>
          </p:nvGrpSpPr>
          <p:grpSpPr>
            <a:xfrm>
              <a:off x="8011730" y="3664843"/>
              <a:ext cx="264926" cy="218848"/>
              <a:chOff x="7901713" y="3606738"/>
              <a:chExt cx="205672" cy="169886"/>
            </a:xfrm>
          </p:grpSpPr>
          <p:sp>
            <p:nvSpPr>
              <p:cNvPr id="559" name="Google Shape;559;p28"/>
              <p:cNvSpPr/>
              <p:nvPr/>
            </p:nvSpPr>
            <p:spPr>
              <a:xfrm>
                <a:off x="7901713" y="3606738"/>
                <a:ext cx="205672" cy="169886"/>
              </a:xfrm>
              <a:custGeom>
                <a:rect b="b" l="l" r="r" t="t"/>
                <a:pathLst>
                  <a:path extrusionOk="0" h="1751" w="2120">
                    <a:moveTo>
                      <a:pt x="1167" y="24"/>
                    </a:moveTo>
                    <a:cubicBezTo>
                      <a:pt x="1631" y="60"/>
                      <a:pt x="2119" y="536"/>
                      <a:pt x="1941" y="1132"/>
                    </a:cubicBezTo>
                    <a:cubicBezTo>
                      <a:pt x="1834" y="1453"/>
                      <a:pt x="1429" y="1751"/>
                      <a:pt x="1036" y="1715"/>
                    </a:cubicBezTo>
                    <a:cubicBezTo>
                      <a:pt x="405" y="1644"/>
                      <a:pt x="0" y="858"/>
                      <a:pt x="441" y="322"/>
                    </a:cubicBezTo>
                    <a:cubicBezTo>
                      <a:pt x="595" y="144"/>
                      <a:pt x="881" y="1"/>
                      <a:pt x="1167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28"/>
              <p:cNvSpPr/>
              <p:nvPr/>
            </p:nvSpPr>
            <p:spPr>
              <a:xfrm>
                <a:off x="7927131" y="3659325"/>
                <a:ext cx="119037" cy="113904"/>
              </a:xfrm>
              <a:custGeom>
                <a:rect b="b" l="l" r="r" t="t"/>
                <a:pathLst>
                  <a:path extrusionOk="0" h="1174" w="1227">
                    <a:moveTo>
                      <a:pt x="795" y="1"/>
                    </a:moveTo>
                    <a:cubicBezTo>
                      <a:pt x="541" y="1"/>
                      <a:pt x="292" y="344"/>
                      <a:pt x="96" y="344"/>
                    </a:cubicBezTo>
                    <a:cubicBezTo>
                      <a:pt x="83" y="344"/>
                      <a:pt x="71" y="343"/>
                      <a:pt x="60" y="340"/>
                    </a:cubicBezTo>
                    <a:cubicBezTo>
                      <a:pt x="36" y="340"/>
                      <a:pt x="12" y="328"/>
                      <a:pt x="0" y="304"/>
                    </a:cubicBezTo>
                    <a:cubicBezTo>
                      <a:pt x="0" y="340"/>
                      <a:pt x="0" y="375"/>
                      <a:pt x="0" y="411"/>
                    </a:cubicBezTo>
                    <a:cubicBezTo>
                      <a:pt x="24" y="423"/>
                      <a:pt x="36" y="423"/>
                      <a:pt x="48" y="423"/>
                    </a:cubicBezTo>
                    <a:cubicBezTo>
                      <a:pt x="69" y="428"/>
                      <a:pt x="91" y="430"/>
                      <a:pt x="111" y="430"/>
                    </a:cubicBezTo>
                    <a:cubicBezTo>
                      <a:pt x="356" y="430"/>
                      <a:pt x="522" y="101"/>
                      <a:pt x="763" y="101"/>
                    </a:cubicBezTo>
                    <a:cubicBezTo>
                      <a:pt x="790" y="101"/>
                      <a:pt x="817" y="105"/>
                      <a:pt x="845" y="114"/>
                    </a:cubicBezTo>
                    <a:cubicBezTo>
                      <a:pt x="1215" y="221"/>
                      <a:pt x="667" y="792"/>
                      <a:pt x="810" y="1090"/>
                    </a:cubicBezTo>
                    <a:cubicBezTo>
                      <a:pt x="822" y="1114"/>
                      <a:pt x="857" y="1149"/>
                      <a:pt x="893" y="1173"/>
                    </a:cubicBezTo>
                    <a:cubicBezTo>
                      <a:pt x="976" y="1173"/>
                      <a:pt x="1060" y="1149"/>
                      <a:pt x="1143" y="1114"/>
                    </a:cubicBezTo>
                    <a:cubicBezTo>
                      <a:pt x="1060" y="1078"/>
                      <a:pt x="941" y="1078"/>
                      <a:pt x="917" y="995"/>
                    </a:cubicBezTo>
                    <a:cubicBezTo>
                      <a:pt x="917" y="661"/>
                      <a:pt x="1226" y="280"/>
                      <a:pt x="988" y="78"/>
                    </a:cubicBezTo>
                    <a:cubicBezTo>
                      <a:pt x="924" y="23"/>
                      <a:pt x="860" y="1"/>
                      <a:pt x="7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8"/>
              <p:cNvSpPr/>
              <p:nvPr/>
            </p:nvSpPr>
            <p:spPr>
              <a:xfrm>
                <a:off x="8032246" y="3610449"/>
                <a:ext cx="38198" cy="31795"/>
              </a:xfrm>
              <a:custGeom>
                <a:rect b="b" l="l" r="r" t="t"/>
                <a:pathLst>
                  <a:path extrusionOk="0" h="437" w="525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179"/>
                      <a:pt x="96" y="381"/>
                      <a:pt x="274" y="429"/>
                    </a:cubicBezTo>
                    <a:cubicBezTo>
                      <a:pt x="304" y="434"/>
                      <a:pt x="338" y="436"/>
                      <a:pt x="373" y="436"/>
                    </a:cubicBezTo>
                    <a:cubicBezTo>
                      <a:pt x="423" y="436"/>
                      <a:pt x="475" y="431"/>
                      <a:pt x="524" y="417"/>
                    </a:cubicBezTo>
                    <a:cubicBezTo>
                      <a:pt x="501" y="369"/>
                      <a:pt x="465" y="321"/>
                      <a:pt x="441" y="286"/>
                    </a:cubicBezTo>
                    <a:cubicBezTo>
                      <a:pt x="405" y="310"/>
                      <a:pt x="370" y="310"/>
                      <a:pt x="322" y="310"/>
                    </a:cubicBezTo>
                    <a:cubicBezTo>
                      <a:pt x="203" y="286"/>
                      <a:pt x="131" y="179"/>
                      <a:pt x="120" y="36"/>
                    </a:cubicBezTo>
                    <a:cubicBezTo>
                      <a:pt x="96" y="24"/>
                      <a:pt x="72" y="12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2" name="Google Shape;562;p28"/>
            <p:cNvGrpSpPr/>
            <p:nvPr/>
          </p:nvGrpSpPr>
          <p:grpSpPr>
            <a:xfrm rot="-792661">
              <a:off x="7916402" y="4136017"/>
              <a:ext cx="455350" cy="791495"/>
              <a:chOff x="505973" y="3598773"/>
              <a:chExt cx="476051" cy="827479"/>
            </a:xfrm>
          </p:grpSpPr>
          <p:sp>
            <p:nvSpPr>
              <p:cNvPr id="563" name="Google Shape;563;p28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28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28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28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28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28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28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0" name="Google Shape;570;p28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1" name="Google Shape;571;p28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28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28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28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8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76" name="Google Shape;576;p28"/>
          <p:cNvGrpSpPr/>
          <p:nvPr/>
        </p:nvGrpSpPr>
        <p:grpSpPr>
          <a:xfrm>
            <a:off x="82166" y="3563847"/>
            <a:ext cx="1829709" cy="1571300"/>
            <a:chOff x="126169" y="3560090"/>
            <a:chExt cx="1829709" cy="1571300"/>
          </a:xfrm>
        </p:grpSpPr>
        <p:grpSp>
          <p:nvGrpSpPr>
            <p:cNvPr id="577" name="Google Shape;577;p28"/>
            <p:cNvGrpSpPr/>
            <p:nvPr/>
          </p:nvGrpSpPr>
          <p:grpSpPr>
            <a:xfrm rot="-334362">
              <a:off x="186157" y="3614311"/>
              <a:ext cx="1179621" cy="1292894"/>
              <a:chOff x="1521225" y="4122000"/>
              <a:chExt cx="427750" cy="468825"/>
            </a:xfrm>
          </p:grpSpPr>
          <p:sp>
            <p:nvSpPr>
              <p:cNvPr id="578" name="Google Shape;578;p28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8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8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8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8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8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28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8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8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8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8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8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8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28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28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28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4" name="Google Shape;594;p28"/>
            <p:cNvGrpSpPr/>
            <p:nvPr/>
          </p:nvGrpSpPr>
          <p:grpSpPr>
            <a:xfrm rot="2700000">
              <a:off x="1085431" y="4210083"/>
              <a:ext cx="691308" cy="793029"/>
              <a:chOff x="1843350" y="4695925"/>
              <a:chExt cx="283100" cy="324775"/>
            </a:xfrm>
          </p:grpSpPr>
          <p:sp>
            <p:nvSpPr>
              <p:cNvPr id="595" name="Google Shape;595;p28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28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2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2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28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28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28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28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28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28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28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28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28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28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28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28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BLANK_20"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2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3" name="Google Shape;613;p29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9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9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BLANK_22"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0"/>
          <p:cNvSpPr txBox="1"/>
          <p:nvPr>
            <p:ph type="title"/>
          </p:nvPr>
        </p:nvSpPr>
        <p:spPr>
          <a:xfrm>
            <a:off x="713100" y="445025"/>
            <a:ext cx="77178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8" name="Google Shape;618;p30"/>
          <p:cNvSpPr/>
          <p:nvPr/>
        </p:nvSpPr>
        <p:spPr>
          <a:xfrm rot="9577547">
            <a:off x="7443620" y="3961091"/>
            <a:ext cx="2546546" cy="16657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30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30"/>
          <p:cNvSpPr/>
          <p:nvPr/>
        </p:nvSpPr>
        <p:spPr>
          <a:xfrm rot="-9389310">
            <a:off x="-410457" y="4310081"/>
            <a:ext cx="1686367" cy="11031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13100" y="1187700"/>
            <a:ext cx="77178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7931439" y="-9982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BLANK_23"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1"/>
          <p:cNvSpPr txBox="1"/>
          <p:nvPr>
            <p:ph type="title"/>
          </p:nvPr>
        </p:nvSpPr>
        <p:spPr>
          <a:xfrm>
            <a:off x="713100" y="699001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3" name="Google Shape;623;p31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31"/>
          <p:cNvSpPr/>
          <p:nvPr/>
        </p:nvSpPr>
        <p:spPr>
          <a:xfrm rot="4272533">
            <a:off x="8097877" y="-944905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31"/>
          <p:cNvSpPr/>
          <p:nvPr/>
        </p:nvSpPr>
        <p:spPr>
          <a:xfrm rot="10133525">
            <a:off x="-745658" y="-671631"/>
            <a:ext cx="2269406" cy="148464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BLANK_24"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3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8" name="Google Shape;628;p32"/>
          <p:cNvSpPr/>
          <p:nvPr/>
        </p:nvSpPr>
        <p:spPr>
          <a:xfrm rot="9577481">
            <a:off x="7695422" y="4093419"/>
            <a:ext cx="2253245" cy="147392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2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2"/>
          <p:cNvSpPr/>
          <p:nvPr/>
        </p:nvSpPr>
        <p:spPr>
          <a:xfrm rot="-6942124">
            <a:off x="-821496" y="4236525"/>
            <a:ext cx="2151560" cy="14074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1" name="Google Shape;631;p32"/>
          <p:cNvGrpSpPr/>
          <p:nvPr/>
        </p:nvGrpSpPr>
        <p:grpSpPr>
          <a:xfrm>
            <a:off x="7906121" y="3675916"/>
            <a:ext cx="1223386" cy="1398769"/>
            <a:chOff x="7906121" y="3675916"/>
            <a:chExt cx="1223386" cy="1398769"/>
          </a:xfrm>
        </p:grpSpPr>
        <p:grpSp>
          <p:nvGrpSpPr>
            <p:cNvPr id="632" name="Google Shape;632;p32"/>
            <p:cNvGrpSpPr/>
            <p:nvPr/>
          </p:nvGrpSpPr>
          <p:grpSpPr>
            <a:xfrm rot="2085906">
              <a:off x="8221269" y="3729783"/>
              <a:ext cx="593089" cy="1291035"/>
              <a:chOff x="1628825" y="4296650"/>
              <a:chExt cx="356625" cy="776300"/>
            </a:xfrm>
          </p:grpSpPr>
          <p:sp>
            <p:nvSpPr>
              <p:cNvPr id="633" name="Google Shape;633;p32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2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32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32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32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32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32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32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32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32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32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32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32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32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32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32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32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32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32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32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32"/>
            <p:cNvGrpSpPr/>
            <p:nvPr/>
          </p:nvGrpSpPr>
          <p:grpSpPr>
            <a:xfrm>
              <a:off x="8079482" y="4348908"/>
              <a:ext cx="293576" cy="357977"/>
              <a:chOff x="878375" y="4256000"/>
              <a:chExt cx="175050" cy="213450"/>
            </a:xfrm>
          </p:grpSpPr>
          <p:sp>
            <p:nvSpPr>
              <p:cNvPr id="654" name="Google Shape;654;p32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32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32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32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32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4"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33"/>
          <p:cNvSpPr txBox="1"/>
          <p:nvPr>
            <p:ph type="title"/>
          </p:nvPr>
        </p:nvSpPr>
        <p:spPr>
          <a:xfrm>
            <a:off x="1737300" y="749063"/>
            <a:ext cx="56694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1" name="Google Shape;661;p33"/>
          <p:cNvSpPr txBox="1"/>
          <p:nvPr>
            <p:ph idx="1" type="subTitle"/>
          </p:nvPr>
        </p:nvSpPr>
        <p:spPr>
          <a:xfrm>
            <a:off x="3133200" y="1553743"/>
            <a:ext cx="2877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2" name="Google Shape;662;p33"/>
          <p:cNvSpPr/>
          <p:nvPr/>
        </p:nvSpPr>
        <p:spPr>
          <a:xfrm flipH="1" rot="1784895">
            <a:off x="7632017" y="-643471"/>
            <a:ext cx="271834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33"/>
          <p:cNvSpPr/>
          <p:nvPr/>
        </p:nvSpPr>
        <p:spPr>
          <a:xfrm flipH="1" rot="-7702260">
            <a:off x="7628578" y="4278810"/>
            <a:ext cx="2105536" cy="198994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33"/>
          <p:cNvSpPr/>
          <p:nvPr/>
        </p:nvSpPr>
        <p:spPr>
          <a:xfrm flipH="1" rot="1784834">
            <a:off x="-673095" y="-643464"/>
            <a:ext cx="177093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33"/>
          <p:cNvSpPr/>
          <p:nvPr/>
        </p:nvSpPr>
        <p:spPr>
          <a:xfrm flipH="1" rot="-7702275">
            <a:off x="-1175621" y="3721324"/>
            <a:ext cx="2776004" cy="262357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33"/>
          <p:cNvSpPr txBox="1"/>
          <p:nvPr/>
        </p:nvSpPr>
        <p:spPr>
          <a:xfrm>
            <a:off x="2668800" y="3409013"/>
            <a:ext cx="380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667" name="Google Shape;667;p33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668" name="Google Shape;668;p33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3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674" name="Google Shape;674;p33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675" name="Google Shape;675;p33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6" name="Google Shape;676;p33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7" name="Google Shape;677;p33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8" name="Google Shape;678;p33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9" name="Google Shape;679;p33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0" name="Google Shape;680;p33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1" name="Google Shape;681;p33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2" name="Google Shape;682;p33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3" name="Google Shape;683;p33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4" name="Google Shape;684;p33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5" name="Google Shape;685;p33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6" name="Google Shape;686;p33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7" name="Google Shape;687;p33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8" name="Google Shape;688;p33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9" name="Google Shape;689;p33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3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1" name="Google Shape;691;p33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692" name="Google Shape;692;p33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3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4" name="Google Shape;694;p3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3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3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3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3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33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33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33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33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33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33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33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33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8" name="Google Shape;708;p33"/>
          <p:cNvGrpSpPr/>
          <p:nvPr/>
        </p:nvGrpSpPr>
        <p:grpSpPr>
          <a:xfrm>
            <a:off x="7406703" y="3708618"/>
            <a:ext cx="1644437" cy="1311934"/>
            <a:chOff x="7406703" y="3708618"/>
            <a:chExt cx="1644437" cy="1311934"/>
          </a:xfrm>
        </p:grpSpPr>
        <p:grpSp>
          <p:nvGrpSpPr>
            <p:cNvPr id="709" name="Google Shape;709;p33"/>
            <p:cNvGrpSpPr/>
            <p:nvPr/>
          </p:nvGrpSpPr>
          <p:grpSpPr>
            <a:xfrm rot="837333">
              <a:off x="7504956" y="3868575"/>
              <a:ext cx="1447931" cy="992019"/>
              <a:chOff x="340875" y="1877425"/>
              <a:chExt cx="800725" cy="548600"/>
            </a:xfrm>
          </p:grpSpPr>
          <p:sp>
            <p:nvSpPr>
              <p:cNvPr id="710" name="Google Shape;710;p33"/>
              <p:cNvSpPr/>
              <p:nvPr/>
            </p:nvSpPr>
            <p:spPr>
              <a:xfrm>
                <a:off x="1026975" y="2225675"/>
                <a:ext cx="39025" cy="4800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33"/>
              <p:cNvSpPr/>
              <p:nvPr/>
            </p:nvSpPr>
            <p:spPr>
              <a:xfrm>
                <a:off x="1008225" y="2259625"/>
                <a:ext cx="38425" cy="5975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33"/>
              <p:cNvSpPr/>
              <p:nvPr/>
            </p:nvSpPr>
            <p:spPr>
              <a:xfrm>
                <a:off x="1042450" y="2197400"/>
                <a:ext cx="39025" cy="657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33"/>
              <p:cNvSpPr/>
              <p:nvPr/>
            </p:nvSpPr>
            <p:spPr>
              <a:xfrm>
                <a:off x="473925" y="1877425"/>
                <a:ext cx="425375" cy="485200"/>
              </a:xfrm>
              <a:custGeom>
                <a:rect b="b" l="l" r="r" t="t"/>
                <a:pathLst>
                  <a:path extrusionOk="0" h="19408" w="17015">
                    <a:moveTo>
                      <a:pt x="15479" y="143"/>
                    </a:moveTo>
                    <a:cubicBezTo>
                      <a:pt x="15372" y="834"/>
                      <a:pt x="15181" y="1525"/>
                      <a:pt x="15122" y="2263"/>
                    </a:cubicBezTo>
                    <a:cubicBezTo>
                      <a:pt x="14919" y="4608"/>
                      <a:pt x="15181" y="6811"/>
                      <a:pt x="15455" y="8764"/>
                    </a:cubicBezTo>
                    <a:cubicBezTo>
                      <a:pt x="15836" y="11466"/>
                      <a:pt x="16431" y="14014"/>
                      <a:pt x="17015" y="16455"/>
                    </a:cubicBezTo>
                    <a:cubicBezTo>
                      <a:pt x="16836" y="16622"/>
                      <a:pt x="16610" y="16705"/>
                      <a:pt x="16395" y="16800"/>
                    </a:cubicBezTo>
                    <a:cubicBezTo>
                      <a:pt x="14967" y="17515"/>
                      <a:pt x="13347" y="18158"/>
                      <a:pt x="11645" y="18598"/>
                    </a:cubicBezTo>
                    <a:cubicBezTo>
                      <a:pt x="9680" y="19110"/>
                      <a:pt x="7454" y="19408"/>
                      <a:pt x="4894" y="19122"/>
                    </a:cubicBezTo>
                    <a:cubicBezTo>
                      <a:pt x="4370" y="16372"/>
                      <a:pt x="3763" y="13562"/>
                      <a:pt x="3060" y="10800"/>
                    </a:cubicBezTo>
                    <a:cubicBezTo>
                      <a:pt x="2727" y="9490"/>
                      <a:pt x="2382" y="8097"/>
                      <a:pt x="1977" y="6775"/>
                    </a:cubicBezTo>
                    <a:cubicBezTo>
                      <a:pt x="1513" y="5227"/>
                      <a:pt x="1001" y="3632"/>
                      <a:pt x="1" y="2596"/>
                    </a:cubicBezTo>
                    <a:cubicBezTo>
                      <a:pt x="1584" y="1882"/>
                      <a:pt x="3311" y="1334"/>
                      <a:pt x="5216" y="965"/>
                    </a:cubicBezTo>
                    <a:cubicBezTo>
                      <a:pt x="5323" y="1453"/>
                      <a:pt x="5335" y="1989"/>
                      <a:pt x="5751" y="2251"/>
                    </a:cubicBezTo>
                    <a:cubicBezTo>
                      <a:pt x="6085" y="2453"/>
                      <a:pt x="6609" y="2501"/>
                      <a:pt x="7216" y="2489"/>
                    </a:cubicBezTo>
                    <a:cubicBezTo>
                      <a:pt x="7752" y="2477"/>
                      <a:pt x="8394" y="2346"/>
                      <a:pt x="8978" y="2215"/>
                    </a:cubicBezTo>
                    <a:cubicBezTo>
                      <a:pt x="9561" y="2084"/>
                      <a:pt x="10169" y="1929"/>
                      <a:pt x="10347" y="1548"/>
                    </a:cubicBezTo>
                    <a:cubicBezTo>
                      <a:pt x="10526" y="1167"/>
                      <a:pt x="10395" y="596"/>
                      <a:pt x="10407" y="203"/>
                    </a:cubicBezTo>
                    <a:cubicBezTo>
                      <a:pt x="12002" y="60"/>
                      <a:pt x="13740" y="1"/>
                      <a:pt x="15479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33"/>
              <p:cNvSpPr/>
              <p:nvPr/>
            </p:nvSpPr>
            <p:spPr>
              <a:xfrm>
                <a:off x="484950" y="1919100"/>
                <a:ext cx="132775" cy="48850"/>
              </a:xfrm>
              <a:custGeom>
                <a:rect b="b" l="l" r="r" t="t"/>
                <a:pathLst>
                  <a:path extrusionOk="0" h="1954" w="5311">
                    <a:moveTo>
                      <a:pt x="4917" y="0"/>
                    </a:moveTo>
                    <a:cubicBezTo>
                      <a:pt x="4239" y="155"/>
                      <a:pt x="3548" y="322"/>
                      <a:pt x="2893" y="501"/>
                    </a:cubicBezTo>
                    <a:cubicBezTo>
                      <a:pt x="2036" y="727"/>
                      <a:pt x="1072" y="1012"/>
                      <a:pt x="250" y="1358"/>
                    </a:cubicBezTo>
                    <a:cubicBezTo>
                      <a:pt x="167" y="1382"/>
                      <a:pt x="83" y="1417"/>
                      <a:pt x="0" y="1453"/>
                    </a:cubicBezTo>
                    <a:cubicBezTo>
                      <a:pt x="107" y="1620"/>
                      <a:pt x="214" y="1786"/>
                      <a:pt x="322" y="1953"/>
                    </a:cubicBezTo>
                    <a:cubicBezTo>
                      <a:pt x="703" y="1786"/>
                      <a:pt x="1250" y="1632"/>
                      <a:pt x="1548" y="1536"/>
                    </a:cubicBezTo>
                    <a:cubicBezTo>
                      <a:pt x="2798" y="1155"/>
                      <a:pt x="4036" y="846"/>
                      <a:pt x="5310" y="584"/>
                    </a:cubicBezTo>
                    <a:cubicBezTo>
                      <a:pt x="5096" y="453"/>
                      <a:pt x="4989" y="239"/>
                      <a:pt x="4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33"/>
              <p:cNvSpPr/>
              <p:nvPr/>
            </p:nvSpPr>
            <p:spPr>
              <a:xfrm>
                <a:off x="732900" y="1893775"/>
                <a:ext cx="125625" cy="21775"/>
              </a:xfrm>
              <a:custGeom>
                <a:rect b="b" l="l" r="r" t="t"/>
                <a:pathLst>
                  <a:path extrusionOk="0" h="871" w="5025">
                    <a:moveTo>
                      <a:pt x="4227" y="1"/>
                    </a:moveTo>
                    <a:cubicBezTo>
                      <a:pt x="3058" y="1"/>
                      <a:pt x="1942" y="78"/>
                      <a:pt x="833" y="156"/>
                    </a:cubicBezTo>
                    <a:cubicBezTo>
                      <a:pt x="583" y="180"/>
                      <a:pt x="333" y="192"/>
                      <a:pt x="83" y="216"/>
                    </a:cubicBezTo>
                    <a:cubicBezTo>
                      <a:pt x="95" y="454"/>
                      <a:pt x="83" y="680"/>
                      <a:pt x="0" y="871"/>
                    </a:cubicBezTo>
                    <a:cubicBezTo>
                      <a:pt x="572" y="811"/>
                      <a:pt x="1167" y="775"/>
                      <a:pt x="1786" y="728"/>
                    </a:cubicBezTo>
                    <a:cubicBezTo>
                      <a:pt x="2477" y="680"/>
                      <a:pt x="3215" y="632"/>
                      <a:pt x="4060" y="632"/>
                    </a:cubicBezTo>
                    <a:cubicBezTo>
                      <a:pt x="4274" y="632"/>
                      <a:pt x="4572" y="644"/>
                      <a:pt x="4905" y="656"/>
                    </a:cubicBezTo>
                    <a:cubicBezTo>
                      <a:pt x="4941" y="442"/>
                      <a:pt x="4989" y="228"/>
                      <a:pt x="5024" y="13"/>
                    </a:cubicBezTo>
                    <a:cubicBezTo>
                      <a:pt x="4756" y="5"/>
                      <a:pt x="4490" y="1"/>
                      <a:pt x="4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33"/>
              <p:cNvSpPr/>
              <p:nvPr/>
            </p:nvSpPr>
            <p:spPr>
              <a:xfrm>
                <a:off x="585250" y="2236100"/>
                <a:ext cx="307500" cy="92000"/>
              </a:xfrm>
              <a:custGeom>
                <a:rect b="b" l="l" r="r" t="t"/>
                <a:pathLst>
                  <a:path extrusionOk="0" h="3680" w="12300">
                    <a:moveTo>
                      <a:pt x="12062" y="1"/>
                    </a:moveTo>
                    <a:cubicBezTo>
                      <a:pt x="11538" y="358"/>
                      <a:pt x="10954" y="632"/>
                      <a:pt x="10335" y="894"/>
                    </a:cubicBezTo>
                    <a:cubicBezTo>
                      <a:pt x="8442" y="1679"/>
                      <a:pt x="6263" y="2203"/>
                      <a:pt x="3918" y="2501"/>
                    </a:cubicBezTo>
                    <a:cubicBezTo>
                      <a:pt x="3346" y="2572"/>
                      <a:pt x="2727" y="2644"/>
                      <a:pt x="2108" y="2668"/>
                    </a:cubicBezTo>
                    <a:cubicBezTo>
                      <a:pt x="1953" y="2670"/>
                      <a:pt x="1796" y="2673"/>
                      <a:pt x="1636" y="2673"/>
                    </a:cubicBezTo>
                    <a:cubicBezTo>
                      <a:pt x="1130" y="2673"/>
                      <a:pt x="605" y="2651"/>
                      <a:pt x="108" y="2560"/>
                    </a:cubicBezTo>
                    <a:cubicBezTo>
                      <a:pt x="72" y="2549"/>
                      <a:pt x="36" y="2537"/>
                      <a:pt x="1" y="2525"/>
                    </a:cubicBezTo>
                    <a:lnTo>
                      <a:pt x="1" y="2525"/>
                    </a:lnTo>
                    <a:cubicBezTo>
                      <a:pt x="72" y="2882"/>
                      <a:pt x="143" y="3239"/>
                      <a:pt x="215" y="3584"/>
                    </a:cubicBezTo>
                    <a:cubicBezTo>
                      <a:pt x="405" y="3608"/>
                      <a:pt x="608" y="3632"/>
                      <a:pt x="786" y="3644"/>
                    </a:cubicBezTo>
                    <a:cubicBezTo>
                      <a:pt x="1093" y="3669"/>
                      <a:pt x="1386" y="3680"/>
                      <a:pt x="1666" y="3680"/>
                    </a:cubicBezTo>
                    <a:cubicBezTo>
                      <a:pt x="2171" y="3680"/>
                      <a:pt x="2636" y="3646"/>
                      <a:pt x="3072" y="3608"/>
                    </a:cubicBezTo>
                    <a:cubicBezTo>
                      <a:pt x="3834" y="3549"/>
                      <a:pt x="4537" y="3453"/>
                      <a:pt x="5156" y="3346"/>
                    </a:cubicBezTo>
                    <a:cubicBezTo>
                      <a:pt x="7144" y="3025"/>
                      <a:pt x="9014" y="2513"/>
                      <a:pt x="10716" y="1810"/>
                    </a:cubicBezTo>
                    <a:cubicBezTo>
                      <a:pt x="11252" y="1584"/>
                      <a:pt x="11800" y="1334"/>
                      <a:pt x="12300" y="1036"/>
                    </a:cubicBezTo>
                    <a:cubicBezTo>
                      <a:pt x="12228" y="691"/>
                      <a:pt x="12145" y="346"/>
                      <a:pt x="120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33"/>
              <p:cNvSpPr/>
              <p:nvPr/>
            </p:nvSpPr>
            <p:spPr>
              <a:xfrm>
                <a:off x="575725" y="2190850"/>
                <a:ext cx="306900" cy="92025"/>
              </a:xfrm>
              <a:custGeom>
                <a:rect b="b" l="l" r="r" t="t"/>
                <a:pathLst>
                  <a:path extrusionOk="0" h="3681" w="12276">
                    <a:moveTo>
                      <a:pt x="12050" y="1"/>
                    </a:moveTo>
                    <a:cubicBezTo>
                      <a:pt x="11514" y="358"/>
                      <a:pt x="10942" y="632"/>
                      <a:pt x="10323" y="894"/>
                    </a:cubicBezTo>
                    <a:cubicBezTo>
                      <a:pt x="8430" y="1680"/>
                      <a:pt x="6251" y="2204"/>
                      <a:pt x="3906" y="2501"/>
                    </a:cubicBezTo>
                    <a:cubicBezTo>
                      <a:pt x="3334" y="2573"/>
                      <a:pt x="2715" y="2656"/>
                      <a:pt x="2084" y="2668"/>
                    </a:cubicBezTo>
                    <a:cubicBezTo>
                      <a:pt x="1930" y="2671"/>
                      <a:pt x="1772" y="2673"/>
                      <a:pt x="1613" y="2673"/>
                    </a:cubicBezTo>
                    <a:cubicBezTo>
                      <a:pt x="1111" y="2673"/>
                      <a:pt x="590" y="2651"/>
                      <a:pt x="84" y="2561"/>
                    </a:cubicBezTo>
                    <a:cubicBezTo>
                      <a:pt x="60" y="2549"/>
                      <a:pt x="24" y="2549"/>
                      <a:pt x="1" y="2537"/>
                    </a:cubicBezTo>
                    <a:lnTo>
                      <a:pt x="1" y="2537"/>
                    </a:lnTo>
                    <a:cubicBezTo>
                      <a:pt x="72" y="2894"/>
                      <a:pt x="155" y="3239"/>
                      <a:pt x="227" y="3597"/>
                    </a:cubicBezTo>
                    <a:cubicBezTo>
                      <a:pt x="417" y="3620"/>
                      <a:pt x="596" y="3632"/>
                      <a:pt x="763" y="3644"/>
                    </a:cubicBezTo>
                    <a:cubicBezTo>
                      <a:pt x="1073" y="3670"/>
                      <a:pt x="1369" y="3680"/>
                      <a:pt x="1651" y="3680"/>
                    </a:cubicBezTo>
                    <a:cubicBezTo>
                      <a:pt x="2159" y="3680"/>
                      <a:pt x="2624" y="3647"/>
                      <a:pt x="3060" y="3608"/>
                    </a:cubicBezTo>
                    <a:cubicBezTo>
                      <a:pt x="3811" y="3549"/>
                      <a:pt x="4513" y="3454"/>
                      <a:pt x="5144" y="3347"/>
                    </a:cubicBezTo>
                    <a:cubicBezTo>
                      <a:pt x="7120" y="3025"/>
                      <a:pt x="8990" y="2513"/>
                      <a:pt x="10704" y="1811"/>
                    </a:cubicBezTo>
                    <a:cubicBezTo>
                      <a:pt x="11228" y="1596"/>
                      <a:pt x="11776" y="1346"/>
                      <a:pt x="12276" y="1037"/>
                    </a:cubicBezTo>
                    <a:cubicBezTo>
                      <a:pt x="12193" y="691"/>
                      <a:pt x="12121" y="346"/>
                      <a:pt x="120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33"/>
              <p:cNvSpPr/>
              <p:nvPr/>
            </p:nvSpPr>
            <p:spPr>
              <a:xfrm>
                <a:off x="572750" y="2037275"/>
                <a:ext cx="55375" cy="55375"/>
              </a:xfrm>
              <a:custGeom>
                <a:rect b="b" l="l" r="r" t="t"/>
                <a:pathLst>
                  <a:path extrusionOk="0" h="2215" w="2215">
                    <a:moveTo>
                      <a:pt x="1965" y="0"/>
                    </a:moveTo>
                    <a:cubicBezTo>
                      <a:pt x="1632" y="60"/>
                      <a:pt x="322" y="322"/>
                      <a:pt x="0" y="405"/>
                    </a:cubicBezTo>
                    <a:cubicBezTo>
                      <a:pt x="0" y="405"/>
                      <a:pt x="155" y="1393"/>
                      <a:pt x="346" y="1643"/>
                    </a:cubicBezTo>
                    <a:cubicBezTo>
                      <a:pt x="572" y="1941"/>
                      <a:pt x="1060" y="2060"/>
                      <a:pt x="1393" y="2215"/>
                    </a:cubicBezTo>
                    <a:cubicBezTo>
                      <a:pt x="1632" y="1941"/>
                      <a:pt x="2048" y="1631"/>
                      <a:pt x="2132" y="1274"/>
                    </a:cubicBezTo>
                    <a:cubicBezTo>
                      <a:pt x="2215" y="977"/>
                      <a:pt x="1965" y="0"/>
                      <a:pt x="1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33"/>
              <p:cNvSpPr/>
              <p:nvPr/>
            </p:nvSpPr>
            <p:spPr>
              <a:xfrm>
                <a:off x="746275" y="2006600"/>
                <a:ext cx="66700" cy="56000"/>
              </a:xfrm>
              <a:custGeom>
                <a:rect b="b" l="l" r="r" t="t"/>
                <a:pathLst>
                  <a:path extrusionOk="0" h="2240" w="2668">
                    <a:moveTo>
                      <a:pt x="2501" y="453"/>
                    </a:moveTo>
                    <a:lnTo>
                      <a:pt x="1977" y="560"/>
                    </a:lnTo>
                    <a:cubicBezTo>
                      <a:pt x="1787" y="203"/>
                      <a:pt x="1453" y="1"/>
                      <a:pt x="1120" y="60"/>
                    </a:cubicBezTo>
                    <a:cubicBezTo>
                      <a:pt x="799" y="132"/>
                      <a:pt x="572" y="453"/>
                      <a:pt x="537" y="858"/>
                    </a:cubicBezTo>
                    <a:lnTo>
                      <a:pt x="1" y="965"/>
                    </a:lnTo>
                    <a:lnTo>
                      <a:pt x="167" y="1823"/>
                    </a:lnTo>
                    <a:lnTo>
                      <a:pt x="715" y="1703"/>
                    </a:lnTo>
                    <a:cubicBezTo>
                      <a:pt x="918" y="2037"/>
                      <a:pt x="1239" y="2239"/>
                      <a:pt x="1561" y="2168"/>
                    </a:cubicBezTo>
                    <a:cubicBezTo>
                      <a:pt x="1870" y="2108"/>
                      <a:pt x="2084" y="1799"/>
                      <a:pt x="2144" y="1418"/>
                    </a:cubicBezTo>
                    <a:lnTo>
                      <a:pt x="2668" y="13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33"/>
              <p:cNvSpPr/>
              <p:nvPr/>
            </p:nvSpPr>
            <p:spPr>
              <a:xfrm>
                <a:off x="340875" y="1942325"/>
                <a:ext cx="203925" cy="483700"/>
              </a:xfrm>
              <a:custGeom>
                <a:rect b="b" l="l" r="r" t="t"/>
                <a:pathLst>
                  <a:path extrusionOk="0" h="19348" w="8157">
                    <a:moveTo>
                      <a:pt x="5323" y="0"/>
                    </a:moveTo>
                    <a:cubicBezTo>
                      <a:pt x="5823" y="381"/>
                      <a:pt x="6597" y="1858"/>
                      <a:pt x="7025" y="3048"/>
                    </a:cubicBezTo>
                    <a:cubicBezTo>
                      <a:pt x="7382" y="4001"/>
                      <a:pt x="7692" y="5060"/>
                      <a:pt x="8013" y="6132"/>
                    </a:cubicBezTo>
                    <a:cubicBezTo>
                      <a:pt x="8073" y="6299"/>
                      <a:pt x="8156" y="6465"/>
                      <a:pt x="8156" y="6584"/>
                    </a:cubicBezTo>
                    <a:cubicBezTo>
                      <a:pt x="8156" y="6763"/>
                      <a:pt x="7990" y="7108"/>
                      <a:pt x="7894" y="7382"/>
                    </a:cubicBezTo>
                    <a:cubicBezTo>
                      <a:pt x="7263" y="9168"/>
                      <a:pt x="6585" y="10930"/>
                      <a:pt x="6001" y="12764"/>
                    </a:cubicBezTo>
                    <a:cubicBezTo>
                      <a:pt x="5311" y="14966"/>
                      <a:pt x="4751" y="17145"/>
                      <a:pt x="4239" y="19348"/>
                    </a:cubicBezTo>
                    <a:cubicBezTo>
                      <a:pt x="3382" y="19264"/>
                      <a:pt x="2620" y="19229"/>
                      <a:pt x="1917" y="19050"/>
                    </a:cubicBezTo>
                    <a:cubicBezTo>
                      <a:pt x="1239" y="18872"/>
                      <a:pt x="643" y="18550"/>
                      <a:pt x="0" y="18371"/>
                    </a:cubicBezTo>
                    <a:cubicBezTo>
                      <a:pt x="703" y="15121"/>
                      <a:pt x="1346" y="11835"/>
                      <a:pt x="2215" y="8739"/>
                    </a:cubicBezTo>
                    <a:cubicBezTo>
                      <a:pt x="2644" y="7227"/>
                      <a:pt x="3132" y="5727"/>
                      <a:pt x="3620" y="4263"/>
                    </a:cubicBezTo>
                    <a:cubicBezTo>
                      <a:pt x="3870" y="3524"/>
                      <a:pt x="4120" y="2798"/>
                      <a:pt x="4406" y="2096"/>
                    </a:cubicBezTo>
                    <a:cubicBezTo>
                      <a:pt x="4692" y="1369"/>
                      <a:pt x="4977" y="643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33"/>
              <p:cNvSpPr/>
              <p:nvPr/>
            </p:nvSpPr>
            <p:spPr>
              <a:xfrm>
                <a:off x="395350" y="2139650"/>
                <a:ext cx="125025" cy="59575"/>
              </a:xfrm>
              <a:custGeom>
                <a:rect b="b" l="l" r="r" t="t"/>
                <a:pathLst>
                  <a:path extrusionOk="0" h="2383" w="5001">
                    <a:moveTo>
                      <a:pt x="286" y="1"/>
                    </a:moveTo>
                    <a:cubicBezTo>
                      <a:pt x="203" y="287"/>
                      <a:pt x="119" y="561"/>
                      <a:pt x="36" y="846"/>
                    </a:cubicBezTo>
                    <a:cubicBezTo>
                      <a:pt x="24" y="894"/>
                      <a:pt x="12" y="942"/>
                      <a:pt x="0" y="989"/>
                    </a:cubicBezTo>
                    <a:cubicBezTo>
                      <a:pt x="96" y="1037"/>
                      <a:pt x="179" y="1084"/>
                      <a:pt x="262" y="1120"/>
                    </a:cubicBezTo>
                    <a:cubicBezTo>
                      <a:pt x="1524" y="1775"/>
                      <a:pt x="2858" y="2216"/>
                      <a:pt x="4596" y="2370"/>
                    </a:cubicBezTo>
                    <a:cubicBezTo>
                      <a:pt x="4620" y="2382"/>
                      <a:pt x="4644" y="2382"/>
                      <a:pt x="4668" y="2382"/>
                    </a:cubicBezTo>
                    <a:cubicBezTo>
                      <a:pt x="4787" y="2073"/>
                      <a:pt x="4894" y="1763"/>
                      <a:pt x="5001" y="1454"/>
                    </a:cubicBezTo>
                    <a:cubicBezTo>
                      <a:pt x="4953" y="1454"/>
                      <a:pt x="4906" y="1442"/>
                      <a:pt x="4858" y="1442"/>
                    </a:cubicBezTo>
                    <a:cubicBezTo>
                      <a:pt x="4489" y="1394"/>
                      <a:pt x="4156" y="1323"/>
                      <a:pt x="3977" y="1287"/>
                    </a:cubicBezTo>
                    <a:cubicBezTo>
                      <a:pt x="3286" y="1156"/>
                      <a:pt x="2763" y="1025"/>
                      <a:pt x="2346" y="882"/>
                    </a:cubicBezTo>
                    <a:cubicBezTo>
                      <a:pt x="1501" y="620"/>
                      <a:pt x="917" y="358"/>
                      <a:pt x="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33"/>
              <p:cNvSpPr/>
              <p:nvPr/>
            </p:nvSpPr>
            <p:spPr>
              <a:xfrm>
                <a:off x="381950" y="2189375"/>
                <a:ext cx="120875" cy="60150"/>
              </a:xfrm>
              <a:custGeom>
                <a:rect b="b" l="l" r="r" t="t"/>
                <a:pathLst>
                  <a:path extrusionOk="0" h="2406" w="4835">
                    <a:moveTo>
                      <a:pt x="262" y="0"/>
                    </a:moveTo>
                    <a:cubicBezTo>
                      <a:pt x="179" y="346"/>
                      <a:pt x="84" y="679"/>
                      <a:pt x="1" y="1012"/>
                    </a:cubicBezTo>
                    <a:cubicBezTo>
                      <a:pt x="120" y="1072"/>
                      <a:pt x="215" y="1120"/>
                      <a:pt x="298" y="1167"/>
                    </a:cubicBezTo>
                    <a:cubicBezTo>
                      <a:pt x="1536" y="1798"/>
                      <a:pt x="2834" y="2239"/>
                      <a:pt x="4513" y="2405"/>
                    </a:cubicBezTo>
                    <a:cubicBezTo>
                      <a:pt x="4620" y="2084"/>
                      <a:pt x="4727" y="1774"/>
                      <a:pt x="4834" y="1465"/>
                    </a:cubicBezTo>
                    <a:cubicBezTo>
                      <a:pt x="4489" y="1417"/>
                      <a:pt x="4180" y="1358"/>
                      <a:pt x="4013" y="1334"/>
                    </a:cubicBezTo>
                    <a:cubicBezTo>
                      <a:pt x="3334" y="1203"/>
                      <a:pt x="2810" y="1060"/>
                      <a:pt x="2382" y="929"/>
                    </a:cubicBezTo>
                    <a:cubicBezTo>
                      <a:pt x="1513" y="643"/>
                      <a:pt x="929" y="381"/>
                      <a:pt x="286" y="24"/>
                    </a:cubicBezTo>
                    <a:cubicBezTo>
                      <a:pt x="274" y="12"/>
                      <a:pt x="274" y="12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33"/>
              <p:cNvSpPr/>
              <p:nvPr/>
            </p:nvSpPr>
            <p:spPr>
              <a:xfrm>
                <a:off x="423025" y="1992025"/>
                <a:ext cx="56875" cy="83775"/>
              </a:xfrm>
              <a:custGeom>
                <a:rect b="b" l="l" r="r" t="t"/>
                <a:pathLst>
                  <a:path extrusionOk="0" h="3351" w="2275">
                    <a:moveTo>
                      <a:pt x="1156" y="0"/>
                    </a:moveTo>
                    <a:cubicBezTo>
                      <a:pt x="1144" y="36"/>
                      <a:pt x="1132" y="72"/>
                      <a:pt x="1120" y="108"/>
                    </a:cubicBezTo>
                    <a:cubicBezTo>
                      <a:pt x="834" y="810"/>
                      <a:pt x="584" y="1536"/>
                      <a:pt x="334" y="2275"/>
                    </a:cubicBezTo>
                    <a:cubicBezTo>
                      <a:pt x="227" y="2608"/>
                      <a:pt x="120" y="2941"/>
                      <a:pt x="1" y="3287"/>
                    </a:cubicBezTo>
                    <a:cubicBezTo>
                      <a:pt x="184" y="3323"/>
                      <a:pt x="388" y="3351"/>
                      <a:pt x="582" y="3351"/>
                    </a:cubicBezTo>
                    <a:cubicBezTo>
                      <a:pt x="830" y="3351"/>
                      <a:pt x="1062" y="3306"/>
                      <a:pt x="1215" y="3179"/>
                    </a:cubicBezTo>
                    <a:cubicBezTo>
                      <a:pt x="1465" y="2977"/>
                      <a:pt x="1715" y="2370"/>
                      <a:pt x="1834" y="2060"/>
                    </a:cubicBezTo>
                    <a:cubicBezTo>
                      <a:pt x="1965" y="1763"/>
                      <a:pt x="2275" y="1024"/>
                      <a:pt x="2168" y="655"/>
                    </a:cubicBezTo>
                    <a:cubicBezTo>
                      <a:pt x="2060" y="322"/>
                      <a:pt x="1513" y="108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33"/>
              <p:cNvSpPr/>
              <p:nvPr/>
            </p:nvSpPr>
            <p:spPr>
              <a:xfrm>
                <a:off x="359925" y="2262300"/>
                <a:ext cx="36050" cy="50325"/>
              </a:xfrm>
              <a:custGeom>
                <a:rect b="b" l="l" r="r" t="t"/>
                <a:pathLst>
                  <a:path extrusionOk="0" h="2013" w="1442">
                    <a:moveTo>
                      <a:pt x="441" y="0"/>
                    </a:moveTo>
                    <a:cubicBezTo>
                      <a:pt x="286" y="667"/>
                      <a:pt x="143" y="1346"/>
                      <a:pt x="0" y="2013"/>
                    </a:cubicBezTo>
                    <a:cubicBezTo>
                      <a:pt x="334" y="1870"/>
                      <a:pt x="834" y="1774"/>
                      <a:pt x="1060" y="1489"/>
                    </a:cubicBezTo>
                    <a:cubicBezTo>
                      <a:pt x="1263" y="1239"/>
                      <a:pt x="1441" y="250"/>
                      <a:pt x="1441" y="250"/>
                    </a:cubicBezTo>
                    <a:cubicBezTo>
                      <a:pt x="1274" y="203"/>
                      <a:pt x="858" y="108"/>
                      <a:pt x="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33"/>
              <p:cNvSpPr/>
              <p:nvPr/>
            </p:nvSpPr>
            <p:spPr>
              <a:xfrm>
                <a:off x="394750" y="2384925"/>
                <a:ext cx="39025" cy="14925"/>
              </a:xfrm>
              <a:custGeom>
                <a:rect b="b" l="l" r="r" t="t"/>
                <a:pathLst>
                  <a:path extrusionOk="0" h="597" w="1561">
                    <a:moveTo>
                      <a:pt x="48" y="489"/>
                    </a:moveTo>
                    <a:cubicBezTo>
                      <a:pt x="274" y="596"/>
                      <a:pt x="691" y="536"/>
                      <a:pt x="1108" y="453"/>
                    </a:cubicBezTo>
                    <a:cubicBezTo>
                      <a:pt x="1286" y="417"/>
                      <a:pt x="1560" y="358"/>
                      <a:pt x="1548" y="191"/>
                    </a:cubicBezTo>
                    <a:cubicBezTo>
                      <a:pt x="1536" y="1"/>
                      <a:pt x="1203" y="25"/>
                      <a:pt x="1084" y="25"/>
                    </a:cubicBezTo>
                    <a:cubicBezTo>
                      <a:pt x="703" y="48"/>
                      <a:pt x="262" y="155"/>
                      <a:pt x="36" y="275"/>
                    </a:cubicBezTo>
                    <a:cubicBezTo>
                      <a:pt x="1" y="322"/>
                      <a:pt x="12" y="429"/>
                      <a:pt x="48" y="4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33"/>
              <p:cNvSpPr/>
              <p:nvPr/>
            </p:nvSpPr>
            <p:spPr>
              <a:xfrm>
                <a:off x="422725" y="2399825"/>
                <a:ext cx="22050" cy="16675"/>
              </a:xfrm>
              <a:custGeom>
                <a:rect b="b" l="l" r="r" t="t"/>
                <a:pathLst>
                  <a:path extrusionOk="0" h="667" w="882">
                    <a:moveTo>
                      <a:pt x="36" y="262"/>
                    </a:moveTo>
                    <a:cubicBezTo>
                      <a:pt x="1" y="667"/>
                      <a:pt x="882" y="607"/>
                      <a:pt x="822" y="274"/>
                    </a:cubicBezTo>
                    <a:cubicBezTo>
                      <a:pt x="798" y="131"/>
                      <a:pt x="358" y="0"/>
                      <a:pt x="155" y="83"/>
                    </a:cubicBezTo>
                    <a:cubicBezTo>
                      <a:pt x="84" y="107"/>
                      <a:pt x="48" y="191"/>
                      <a:pt x="36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33"/>
              <p:cNvSpPr/>
              <p:nvPr/>
            </p:nvSpPr>
            <p:spPr>
              <a:xfrm>
                <a:off x="499825" y="1984275"/>
                <a:ext cx="25325" cy="36650"/>
              </a:xfrm>
              <a:custGeom>
                <a:rect b="b" l="l" r="r" t="t"/>
                <a:pathLst>
                  <a:path extrusionOk="0" h="1466" w="1013">
                    <a:moveTo>
                      <a:pt x="0" y="108"/>
                    </a:moveTo>
                    <a:cubicBezTo>
                      <a:pt x="0" y="358"/>
                      <a:pt x="203" y="727"/>
                      <a:pt x="441" y="1084"/>
                    </a:cubicBezTo>
                    <a:cubicBezTo>
                      <a:pt x="536" y="1227"/>
                      <a:pt x="691" y="1465"/>
                      <a:pt x="834" y="1394"/>
                    </a:cubicBezTo>
                    <a:cubicBezTo>
                      <a:pt x="1012" y="1311"/>
                      <a:pt x="870" y="1013"/>
                      <a:pt x="822" y="906"/>
                    </a:cubicBezTo>
                    <a:cubicBezTo>
                      <a:pt x="655" y="561"/>
                      <a:pt x="393" y="180"/>
                      <a:pt x="203" y="25"/>
                    </a:cubicBezTo>
                    <a:cubicBezTo>
                      <a:pt x="143" y="1"/>
                      <a:pt x="48" y="49"/>
                      <a:pt x="0" y="10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33"/>
              <p:cNvSpPr/>
              <p:nvPr/>
            </p:nvSpPr>
            <p:spPr>
              <a:xfrm>
                <a:off x="492075" y="2015825"/>
                <a:ext cx="19675" cy="23250"/>
              </a:xfrm>
              <a:custGeom>
                <a:rect b="b" l="l" r="r" t="t"/>
                <a:pathLst>
                  <a:path extrusionOk="0" h="930" w="787">
                    <a:moveTo>
                      <a:pt x="394" y="13"/>
                    </a:moveTo>
                    <a:cubicBezTo>
                      <a:pt x="1" y="120"/>
                      <a:pt x="382" y="930"/>
                      <a:pt x="668" y="751"/>
                    </a:cubicBezTo>
                    <a:cubicBezTo>
                      <a:pt x="787" y="680"/>
                      <a:pt x="751" y="215"/>
                      <a:pt x="596" y="61"/>
                    </a:cubicBezTo>
                    <a:cubicBezTo>
                      <a:pt x="549" y="1"/>
                      <a:pt x="465" y="1"/>
                      <a:pt x="394" y="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33"/>
              <p:cNvSpPr/>
              <p:nvPr/>
            </p:nvSpPr>
            <p:spPr>
              <a:xfrm>
                <a:off x="529600" y="2062875"/>
                <a:ext cx="12225" cy="23525"/>
              </a:xfrm>
              <a:custGeom>
                <a:rect b="b" l="l" r="r" t="t"/>
                <a:pathLst>
                  <a:path extrusionOk="0" h="941" w="489">
                    <a:moveTo>
                      <a:pt x="191" y="36"/>
                    </a:moveTo>
                    <a:cubicBezTo>
                      <a:pt x="48" y="60"/>
                      <a:pt x="0" y="262"/>
                      <a:pt x="36" y="465"/>
                    </a:cubicBezTo>
                    <a:cubicBezTo>
                      <a:pt x="60" y="631"/>
                      <a:pt x="179" y="941"/>
                      <a:pt x="357" y="857"/>
                    </a:cubicBezTo>
                    <a:cubicBezTo>
                      <a:pt x="429" y="810"/>
                      <a:pt x="488" y="655"/>
                      <a:pt x="464" y="488"/>
                    </a:cubicBezTo>
                    <a:cubicBezTo>
                      <a:pt x="441" y="286"/>
                      <a:pt x="381" y="0"/>
                      <a:pt x="191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33"/>
              <p:cNvSpPr/>
              <p:nvPr/>
            </p:nvSpPr>
            <p:spPr>
              <a:xfrm>
                <a:off x="846600" y="1881000"/>
                <a:ext cx="295000" cy="445900"/>
              </a:xfrm>
              <a:custGeom>
                <a:rect b="b" l="l" r="r" t="t"/>
                <a:pathLst>
                  <a:path extrusionOk="0" h="17836" w="11800">
                    <a:moveTo>
                      <a:pt x="572" y="0"/>
                    </a:moveTo>
                    <a:cubicBezTo>
                      <a:pt x="238" y="536"/>
                      <a:pt x="12" y="2179"/>
                      <a:pt x="0" y="3441"/>
                    </a:cubicBezTo>
                    <a:cubicBezTo>
                      <a:pt x="0" y="4465"/>
                      <a:pt x="72" y="5573"/>
                      <a:pt x="119" y="6680"/>
                    </a:cubicBezTo>
                    <a:cubicBezTo>
                      <a:pt x="131" y="6858"/>
                      <a:pt x="107" y="7049"/>
                      <a:pt x="143" y="7156"/>
                    </a:cubicBezTo>
                    <a:cubicBezTo>
                      <a:pt x="215" y="7335"/>
                      <a:pt x="476" y="7597"/>
                      <a:pt x="655" y="7823"/>
                    </a:cubicBezTo>
                    <a:cubicBezTo>
                      <a:pt x="1858" y="9287"/>
                      <a:pt x="3096" y="10716"/>
                      <a:pt x="4263" y="12252"/>
                    </a:cubicBezTo>
                    <a:cubicBezTo>
                      <a:pt x="5656" y="14074"/>
                      <a:pt x="6930" y="15931"/>
                      <a:pt x="8156" y="17836"/>
                    </a:cubicBezTo>
                    <a:cubicBezTo>
                      <a:pt x="8930" y="17479"/>
                      <a:pt x="9644" y="17169"/>
                      <a:pt x="10240" y="16764"/>
                    </a:cubicBezTo>
                    <a:cubicBezTo>
                      <a:pt x="10823" y="16372"/>
                      <a:pt x="11264" y="15860"/>
                      <a:pt x="11799" y="15479"/>
                    </a:cubicBezTo>
                    <a:cubicBezTo>
                      <a:pt x="10049" y="12657"/>
                      <a:pt x="8335" y="9787"/>
                      <a:pt x="6465" y="7180"/>
                    </a:cubicBezTo>
                    <a:cubicBezTo>
                      <a:pt x="5549" y="5894"/>
                      <a:pt x="4572" y="4644"/>
                      <a:pt x="3620" y="3441"/>
                    </a:cubicBezTo>
                    <a:cubicBezTo>
                      <a:pt x="3143" y="2834"/>
                      <a:pt x="2655" y="2227"/>
                      <a:pt x="2155" y="1655"/>
                    </a:cubicBezTo>
                    <a:cubicBezTo>
                      <a:pt x="1631" y="1072"/>
                      <a:pt x="1119" y="489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33"/>
              <p:cNvSpPr/>
              <p:nvPr/>
            </p:nvSpPr>
            <p:spPr>
              <a:xfrm>
                <a:off x="896300" y="2042325"/>
                <a:ext cx="114025" cy="93500"/>
              </a:xfrm>
              <a:custGeom>
                <a:rect b="b" l="l" r="r" t="t"/>
                <a:pathLst>
                  <a:path extrusionOk="0" h="3740" w="4561">
                    <a:moveTo>
                      <a:pt x="3953" y="1"/>
                    </a:moveTo>
                    <a:cubicBezTo>
                      <a:pt x="3477" y="560"/>
                      <a:pt x="3025" y="1001"/>
                      <a:pt x="2322" y="1537"/>
                    </a:cubicBezTo>
                    <a:cubicBezTo>
                      <a:pt x="1965" y="1810"/>
                      <a:pt x="1513" y="2120"/>
                      <a:pt x="917" y="2477"/>
                    </a:cubicBezTo>
                    <a:cubicBezTo>
                      <a:pt x="763" y="2560"/>
                      <a:pt x="465" y="2739"/>
                      <a:pt x="143" y="2906"/>
                    </a:cubicBezTo>
                    <a:cubicBezTo>
                      <a:pt x="96" y="2930"/>
                      <a:pt x="48" y="2953"/>
                      <a:pt x="1" y="2977"/>
                    </a:cubicBezTo>
                    <a:cubicBezTo>
                      <a:pt x="215" y="3227"/>
                      <a:pt x="417" y="3477"/>
                      <a:pt x="632" y="3739"/>
                    </a:cubicBezTo>
                    <a:cubicBezTo>
                      <a:pt x="655" y="3727"/>
                      <a:pt x="679" y="3715"/>
                      <a:pt x="703" y="3703"/>
                    </a:cubicBezTo>
                    <a:cubicBezTo>
                      <a:pt x="2287" y="2965"/>
                      <a:pt x="3382" y="2096"/>
                      <a:pt x="4358" y="1060"/>
                    </a:cubicBezTo>
                    <a:cubicBezTo>
                      <a:pt x="4418" y="989"/>
                      <a:pt x="4489" y="917"/>
                      <a:pt x="4561" y="846"/>
                    </a:cubicBezTo>
                    <a:cubicBezTo>
                      <a:pt x="4537" y="798"/>
                      <a:pt x="4501" y="763"/>
                      <a:pt x="4477" y="727"/>
                    </a:cubicBezTo>
                    <a:cubicBezTo>
                      <a:pt x="4299" y="477"/>
                      <a:pt x="4132" y="239"/>
                      <a:pt x="3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3"/>
              <p:cNvSpPr/>
              <p:nvPr/>
            </p:nvSpPr>
            <p:spPr>
              <a:xfrm>
                <a:off x="930225" y="2084600"/>
                <a:ext cx="109575" cy="92600"/>
              </a:xfrm>
              <a:custGeom>
                <a:rect b="b" l="l" r="r" t="t"/>
                <a:pathLst>
                  <a:path extrusionOk="0" h="3704" w="4383">
                    <a:moveTo>
                      <a:pt x="3799" y="0"/>
                    </a:moveTo>
                    <a:cubicBezTo>
                      <a:pt x="3787" y="12"/>
                      <a:pt x="3787" y="12"/>
                      <a:pt x="3775" y="24"/>
                    </a:cubicBezTo>
                    <a:cubicBezTo>
                      <a:pt x="3287" y="584"/>
                      <a:pt x="2835" y="1036"/>
                      <a:pt x="2108" y="1584"/>
                    </a:cubicBezTo>
                    <a:cubicBezTo>
                      <a:pt x="1763" y="1858"/>
                      <a:pt x="1311" y="2167"/>
                      <a:pt x="715" y="2524"/>
                    </a:cubicBezTo>
                    <a:cubicBezTo>
                      <a:pt x="560" y="2608"/>
                      <a:pt x="299" y="2774"/>
                      <a:pt x="1" y="2929"/>
                    </a:cubicBezTo>
                    <a:cubicBezTo>
                      <a:pt x="203" y="3179"/>
                      <a:pt x="406" y="3441"/>
                      <a:pt x="608" y="3703"/>
                    </a:cubicBezTo>
                    <a:cubicBezTo>
                      <a:pt x="2132" y="2977"/>
                      <a:pt x="3204" y="2120"/>
                      <a:pt x="4156" y="1108"/>
                    </a:cubicBezTo>
                    <a:cubicBezTo>
                      <a:pt x="4216" y="1036"/>
                      <a:pt x="4299" y="953"/>
                      <a:pt x="4382" y="869"/>
                    </a:cubicBezTo>
                    <a:cubicBezTo>
                      <a:pt x="4192" y="572"/>
                      <a:pt x="3989" y="286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33"/>
              <p:cNvSpPr/>
              <p:nvPr/>
            </p:nvSpPr>
            <p:spPr>
              <a:xfrm>
                <a:off x="879925" y="1920300"/>
                <a:ext cx="73550" cy="76200"/>
              </a:xfrm>
              <a:custGeom>
                <a:rect b="b" l="l" r="r" t="t"/>
                <a:pathLst>
                  <a:path extrusionOk="0" h="3048" w="2942">
                    <a:moveTo>
                      <a:pt x="739" y="0"/>
                    </a:moveTo>
                    <a:cubicBezTo>
                      <a:pt x="453" y="226"/>
                      <a:pt x="1" y="619"/>
                      <a:pt x="25" y="964"/>
                    </a:cubicBezTo>
                    <a:cubicBezTo>
                      <a:pt x="36" y="1345"/>
                      <a:pt x="584" y="1929"/>
                      <a:pt x="798" y="2167"/>
                    </a:cubicBezTo>
                    <a:cubicBezTo>
                      <a:pt x="1025" y="2417"/>
                      <a:pt x="1465" y="2905"/>
                      <a:pt x="1763" y="3012"/>
                    </a:cubicBezTo>
                    <a:cubicBezTo>
                      <a:pt x="1833" y="3037"/>
                      <a:pt x="1910" y="3048"/>
                      <a:pt x="1989" y="3048"/>
                    </a:cubicBezTo>
                    <a:cubicBezTo>
                      <a:pt x="2298" y="3048"/>
                      <a:pt x="2657" y="2883"/>
                      <a:pt x="2942" y="2703"/>
                    </a:cubicBezTo>
                    <a:cubicBezTo>
                      <a:pt x="2727" y="2417"/>
                      <a:pt x="2501" y="2143"/>
                      <a:pt x="2287" y="1869"/>
                    </a:cubicBezTo>
                    <a:cubicBezTo>
                      <a:pt x="1810" y="1262"/>
                      <a:pt x="1322" y="655"/>
                      <a:pt x="822" y="83"/>
                    </a:cubicBezTo>
                    <a:cubicBezTo>
                      <a:pt x="787" y="60"/>
                      <a:pt x="763" y="36"/>
                      <a:pt x="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33"/>
              <p:cNvSpPr/>
              <p:nvPr/>
            </p:nvSpPr>
            <p:spPr>
              <a:xfrm>
                <a:off x="1044825" y="2147400"/>
                <a:ext cx="49150" cy="43475"/>
              </a:xfrm>
              <a:custGeom>
                <a:rect b="b" l="l" r="r" t="t"/>
                <a:pathLst>
                  <a:path extrusionOk="0" h="1739" w="1966">
                    <a:moveTo>
                      <a:pt x="870" y="1"/>
                    </a:moveTo>
                    <a:cubicBezTo>
                      <a:pt x="513" y="227"/>
                      <a:pt x="144" y="477"/>
                      <a:pt x="1" y="572"/>
                    </a:cubicBezTo>
                    <a:cubicBezTo>
                      <a:pt x="1" y="572"/>
                      <a:pt x="513" y="1441"/>
                      <a:pt x="775" y="1596"/>
                    </a:cubicBezTo>
                    <a:cubicBezTo>
                      <a:pt x="989" y="1723"/>
                      <a:pt x="1283" y="1734"/>
                      <a:pt x="1564" y="1734"/>
                    </a:cubicBezTo>
                    <a:cubicBezTo>
                      <a:pt x="1620" y="1734"/>
                      <a:pt x="1676" y="1733"/>
                      <a:pt x="1731" y="1733"/>
                    </a:cubicBezTo>
                    <a:cubicBezTo>
                      <a:pt x="1812" y="1733"/>
                      <a:pt x="1891" y="1734"/>
                      <a:pt x="1965" y="1739"/>
                    </a:cubicBezTo>
                    <a:cubicBezTo>
                      <a:pt x="1596" y="1155"/>
                      <a:pt x="1239" y="572"/>
                      <a:pt x="8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3"/>
              <p:cNvSpPr/>
              <p:nvPr/>
            </p:nvSpPr>
            <p:spPr>
              <a:xfrm>
                <a:off x="1049300" y="2276575"/>
                <a:ext cx="39600" cy="15800"/>
              </a:xfrm>
              <a:custGeom>
                <a:rect b="b" l="l" r="r" t="t"/>
                <a:pathLst>
                  <a:path extrusionOk="0" h="632" w="1584">
                    <a:moveTo>
                      <a:pt x="1572" y="239"/>
                    </a:moveTo>
                    <a:cubicBezTo>
                      <a:pt x="1393" y="418"/>
                      <a:pt x="977" y="501"/>
                      <a:pt x="560" y="560"/>
                    </a:cubicBezTo>
                    <a:cubicBezTo>
                      <a:pt x="381" y="596"/>
                      <a:pt x="96" y="632"/>
                      <a:pt x="60" y="477"/>
                    </a:cubicBezTo>
                    <a:cubicBezTo>
                      <a:pt x="0" y="287"/>
                      <a:pt x="322" y="191"/>
                      <a:pt x="441" y="156"/>
                    </a:cubicBezTo>
                    <a:cubicBezTo>
                      <a:pt x="798" y="48"/>
                      <a:pt x="1262" y="1"/>
                      <a:pt x="1512" y="37"/>
                    </a:cubicBezTo>
                    <a:cubicBezTo>
                      <a:pt x="1560" y="72"/>
                      <a:pt x="1584" y="168"/>
                      <a:pt x="1572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3"/>
              <p:cNvSpPr/>
              <p:nvPr/>
            </p:nvSpPr>
            <p:spPr>
              <a:xfrm>
                <a:off x="1046625" y="2297125"/>
                <a:ext cx="23225" cy="18775"/>
              </a:xfrm>
              <a:custGeom>
                <a:rect b="b" l="l" r="r" t="t"/>
                <a:pathLst>
                  <a:path extrusionOk="0" h="751" w="929">
                    <a:moveTo>
                      <a:pt x="750" y="143"/>
                    </a:moveTo>
                    <a:cubicBezTo>
                      <a:pt x="929" y="500"/>
                      <a:pt x="84" y="750"/>
                      <a:pt x="24" y="417"/>
                    </a:cubicBezTo>
                    <a:cubicBezTo>
                      <a:pt x="0" y="274"/>
                      <a:pt x="357" y="0"/>
                      <a:pt x="584" y="12"/>
                    </a:cubicBezTo>
                    <a:cubicBezTo>
                      <a:pt x="655" y="12"/>
                      <a:pt x="726" y="72"/>
                      <a:pt x="750" y="1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3"/>
              <p:cNvSpPr/>
              <p:nvPr/>
            </p:nvSpPr>
            <p:spPr>
              <a:xfrm>
                <a:off x="838250" y="1930700"/>
                <a:ext cx="15800" cy="39025"/>
              </a:xfrm>
              <a:custGeom>
                <a:rect b="b" l="l" r="r" t="t"/>
                <a:pathLst>
                  <a:path extrusionOk="0" h="1561" w="632">
                    <a:moveTo>
                      <a:pt x="537" y="48"/>
                    </a:moveTo>
                    <a:cubicBezTo>
                      <a:pt x="632" y="287"/>
                      <a:pt x="560" y="703"/>
                      <a:pt x="465" y="1108"/>
                    </a:cubicBezTo>
                    <a:cubicBezTo>
                      <a:pt x="418" y="1287"/>
                      <a:pt x="346" y="1561"/>
                      <a:pt x="191" y="1549"/>
                    </a:cubicBezTo>
                    <a:cubicBezTo>
                      <a:pt x="1" y="1525"/>
                      <a:pt x="25" y="1191"/>
                      <a:pt x="37" y="1072"/>
                    </a:cubicBezTo>
                    <a:cubicBezTo>
                      <a:pt x="72" y="691"/>
                      <a:pt x="191" y="251"/>
                      <a:pt x="322" y="25"/>
                    </a:cubicBezTo>
                    <a:cubicBezTo>
                      <a:pt x="370" y="1"/>
                      <a:pt x="477" y="13"/>
                      <a:pt x="537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3"/>
              <p:cNvSpPr/>
              <p:nvPr/>
            </p:nvSpPr>
            <p:spPr>
              <a:xfrm>
                <a:off x="852850" y="1959275"/>
                <a:ext cx="16975" cy="22050"/>
              </a:xfrm>
              <a:custGeom>
                <a:rect b="b" l="l" r="r" t="t"/>
                <a:pathLst>
                  <a:path extrusionOk="0" h="882" w="679">
                    <a:moveTo>
                      <a:pt x="274" y="37"/>
                    </a:moveTo>
                    <a:cubicBezTo>
                      <a:pt x="679" y="1"/>
                      <a:pt x="596" y="882"/>
                      <a:pt x="262" y="822"/>
                    </a:cubicBezTo>
                    <a:cubicBezTo>
                      <a:pt x="119" y="787"/>
                      <a:pt x="0" y="346"/>
                      <a:pt x="95" y="144"/>
                    </a:cubicBezTo>
                    <a:cubicBezTo>
                      <a:pt x="131" y="72"/>
                      <a:pt x="203" y="37"/>
                      <a:pt x="274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33"/>
              <p:cNvSpPr/>
              <p:nvPr/>
            </p:nvSpPr>
            <p:spPr>
              <a:xfrm>
                <a:off x="840650" y="2015250"/>
                <a:ext cx="12825" cy="21750"/>
              </a:xfrm>
              <a:custGeom>
                <a:rect b="b" l="l" r="r" t="t"/>
                <a:pathLst>
                  <a:path extrusionOk="0" h="870" w="513">
                    <a:moveTo>
                      <a:pt x="179" y="24"/>
                    </a:moveTo>
                    <a:cubicBezTo>
                      <a:pt x="322" y="0"/>
                      <a:pt x="441" y="167"/>
                      <a:pt x="476" y="381"/>
                    </a:cubicBezTo>
                    <a:cubicBezTo>
                      <a:pt x="512" y="536"/>
                      <a:pt x="500" y="869"/>
                      <a:pt x="310" y="846"/>
                    </a:cubicBezTo>
                    <a:cubicBezTo>
                      <a:pt x="226" y="834"/>
                      <a:pt x="119" y="703"/>
                      <a:pt x="72" y="536"/>
                    </a:cubicBezTo>
                    <a:cubicBezTo>
                      <a:pt x="36" y="345"/>
                      <a:pt x="0" y="60"/>
                      <a:pt x="179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33"/>
            <p:cNvGrpSpPr/>
            <p:nvPr/>
          </p:nvGrpSpPr>
          <p:grpSpPr>
            <a:xfrm>
              <a:off x="7701951" y="4796480"/>
              <a:ext cx="200050" cy="102125"/>
              <a:chOff x="941550" y="2461625"/>
              <a:chExt cx="113125" cy="57750"/>
            </a:xfrm>
          </p:grpSpPr>
          <p:sp>
            <p:nvSpPr>
              <p:cNvPr id="741" name="Google Shape;741;p33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33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33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3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7"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4"/>
          <p:cNvSpPr/>
          <p:nvPr/>
        </p:nvSpPr>
        <p:spPr>
          <a:xfrm flipH="1" rot="-1899925">
            <a:off x="7060611" y="3419550"/>
            <a:ext cx="3487256" cy="2804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4"/>
          <p:cNvSpPr/>
          <p:nvPr/>
        </p:nvSpPr>
        <p:spPr>
          <a:xfrm flipH="1">
            <a:off x="6806115" y="-404775"/>
            <a:ext cx="1391961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4"/>
          <p:cNvSpPr/>
          <p:nvPr/>
        </p:nvSpPr>
        <p:spPr>
          <a:xfrm rot="-6150429">
            <a:off x="-1380285" y="1787555"/>
            <a:ext cx="1957158" cy="184967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9" name="Google Shape;749;p34"/>
          <p:cNvGrpSpPr/>
          <p:nvPr/>
        </p:nvGrpSpPr>
        <p:grpSpPr>
          <a:xfrm rot="-1453743">
            <a:off x="-17376" y="268730"/>
            <a:ext cx="1191916" cy="2009732"/>
            <a:chOff x="-764413" y="2928817"/>
            <a:chExt cx="1195077" cy="2015412"/>
          </a:xfrm>
        </p:grpSpPr>
        <p:sp>
          <p:nvSpPr>
            <p:cNvPr id="750" name="Google Shape;750;p34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34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767" name="Google Shape;767;p34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768" name="Google Shape;768;p34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34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34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34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34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34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34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34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34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34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34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34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34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4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4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4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4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4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4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4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4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4" name="Google Shape;804;p34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805" name="Google Shape;805;p34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4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4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34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9" name="Google Shape;809;p34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810" name="Google Shape;810;p34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4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4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4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4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4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4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4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4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4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4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4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4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4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4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4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34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34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4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4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6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35"/>
          <p:cNvSpPr/>
          <p:nvPr/>
        </p:nvSpPr>
        <p:spPr>
          <a:xfrm flipH="1" rot="4704328">
            <a:off x="8319648" y="1619325"/>
            <a:ext cx="2004275" cy="161166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35"/>
          <p:cNvSpPr/>
          <p:nvPr/>
        </p:nvSpPr>
        <p:spPr>
          <a:xfrm flipH="1">
            <a:off x="3319139" y="4321596"/>
            <a:ext cx="2718386" cy="1271642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35"/>
          <p:cNvSpPr/>
          <p:nvPr/>
        </p:nvSpPr>
        <p:spPr>
          <a:xfrm rot="-479378">
            <a:off x="-674268" y="-720712"/>
            <a:ext cx="1786821" cy="168867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0" name="Google Shape;840;p35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841" name="Google Shape;841;p35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5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5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5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5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" name="Google Shape;846;p35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847" name="Google Shape;847;p35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848" name="Google Shape;848;p35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35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35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35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35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35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35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35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35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35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35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35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5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35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35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35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4" name="Google Shape;864;p35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865" name="Google Shape;865;p35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35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5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35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35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35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35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35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35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35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35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35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35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5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5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5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7"/>
          <p:cNvSpPr txBox="1"/>
          <p:nvPr>
            <p:ph type="ctrTitle"/>
          </p:nvPr>
        </p:nvSpPr>
        <p:spPr>
          <a:xfrm>
            <a:off x="2076450" y="1029950"/>
            <a:ext cx="4991100" cy="23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86" name="Google Shape;886;p37"/>
          <p:cNvSpPr txBox="1"/>
          <p:nvPr>
            <p:ph idx="1" type="subTitle"/>
          </p:nvPr>
        </p:nvSpPr>
        <p:spPr>
          <a:xfrm>
            <a:off x="2558100" y="3685500"/>
            <a:ext cx="4027800" cy="3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87" name="Google Shape;887;p37"/>
          <p:cNvSpPr/>
          <p:nvPr/>
        </p:nvSpPr>
        <p:spPr>
          <a:xfrm flipH="1">
            <a:off x="7209021" y="-1075525"/>
            <a:ext cx="3487229" cy="280413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8" name="Google Shape;888;p37"/>
          <p:cNvSpPr/>
          <p:nvPr/>
        </p:nvSpPr>
        <p:spPr>
          <a:xfrm flipH="1">
            <a:off x="-75073" y="-2564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9" name="Google Shape;889;p37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38"/>
          <p:cNvSpPr txBox="1"/>
          <p:nvPr>
            <p:ph type="title"/>
          </p:nvPr>
        </p:nvSpPr>
        <p:spPr>
          <a:xfrm>
            <a:off x="2979525" y="2297221"/>
            <a:ext cx="5451300" cy="13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92" name="Google Shape;892;p38"/>
          <p:cNvSpPr txBox="1"/>
          <p:nvPr>
            <p:ph hasCustomPrompt="1" idx="2" type="title"/>
          </p:nvPr>
        </p:nvSpPr>
        <p:spPr>
          <a:xfrm>
            <a:off x="6740050" y="988150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3" name="Google Shape;893;p38"/>
          <p:cNvSpPr txBox="1"/>
          <p:nvPr>
            <p:ph idx="1" type="subTitle"/>
          </p:nvPr>
        </p:nvSpPr>
        <p:spPr>
          <a:xfrm>
            <a:off x="4035400" y="3725902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94" name="Google Shape;894;p38"/>
          <p:cNvSpPr/>
          <p:nvPr/>
        </p:nvSpPr>
        <p:spPr>
          <a:xfrm flipH="1">
            <a:off x="-646098" y="-352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5" name="Google Shape;895;p38"/>
          <p:cNvSpPr/>
          <p:nvPr/>
        </p:nvSpPr>
        <p:spPr>
          <a:xfrm rot="10434207">
            <a:off x="3363771" y="4314059"/>
            <a:ext cx="2000247" cy="160843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3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8" name="Google Shape;898;p39"/>
          <p:cNvSpPr txBox="1"/>
          <p:nvPr>
            <p:ph idx="1" type="body"/>
          </p:nvPr>
        </p:nvSpPr>
        <p:spPr>
          <a:xfrm>
            <a:off x="713100" y="1187700"/>
            <a:ext cx="77178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9" name="Google Shape;899;p39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0" name="Google Shape;900;p39"/>
          <p:cNvSpPr/>
          <p:nvPr/>
        </p:nvSpPr>
        <p:spPr>
          <a:xfrm flipH="1">
            <a:off x="7931439" y="-9982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p40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3" name="Google Shape;903;p40"/>
          <p:cNvSpPr txBox="1"/>
          <p:nvPr>
            <p:ph idx="1" type="subTitle"/>
          </p:nvPr>
        </p:nvSpPr>
        <p:spPr>
          <a:xfrm>
            <a:off x="1434706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4" name="Google Shape;904;p40"/>
          <p:cNvSpPr txBox="1"/>
          <p:nvPr>
            <p:ph idx="2" type="subTitle"/>
          </p:nvPr>
        </p:nvSpPr>
        <p:spPr>
          <a:xfrm>
            <a:off x="1434725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5" name="Google Shape;905;p40"/>
          <p:cNvSpPr txBox="1"/>
          <p:nvPr>
            <p:ph idx="3" type="subTitle"/>
          </p:nvPr>
        </p:nvSpPr>
        <p:spPr>
          <a:xfrm>
            <a:off x="4932181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6" name="Google Shape;906;p40"/>
          <p:cNvSpPr txBox="1"/>
          <p:nvPr>
            <p:ph idx="4" type="subTitle"/>
          </p:nvPr>
        </p:nvSpPr>
        <p:spPr>
          <a:xfrm>
            <a:off x="4932200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7" name="Google Shape;907;p40"/>
          <p:cNvSpPr/>
          <p:nvPr/>
        </p:nvSpPr>
        <p:spPr>
          <a:xfrm flipH="1" rot="-1153643">
            <a:off x="7451196" y="4130543"/>
            <a:ext cx="2777164" cy="223316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8" name="Google Shape;908;p40"/>
          <p:cNvSpPr/>
          <p:nvPr/>
        </p:nvSpPr>
        <p:spPr>
          <a:xfrm flipH="1">
            <a:off x="6736702" y="-4841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9" name="Google Shape;909;p40"/>
          <p:cNvSpPr/>
          <p:nvPr/>
        </p:nvSpPr>
        <p:spPr>
          <a:xfrm rot="-6150532">
            <a:off x="-769573" y="40335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" name="Google Shape;910;p40"/>
          <p:cNvGrpSpPr/>
          <p:nvPr/>
        </p:nvGrpSpPr>
        <p:grpSpPr>
          <a:xfrm rot="-1453743">
            <a:off x="-17376" y="2963805"/>
            <a:ext cx="1191916" cy="2009732"/>
            <a:chOff x="-764413" y="2928817"/>
            <a:chExt cx="1195077" cy="2015412"/>
          </a:xfrm>
        </p:grpSpPr>
        <p:sp>
          <p:nvSpPr>
            <p:cNvPr id="911" name="Google Shape;911;p40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0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40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40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40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" name="Google Shape;927;p40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928" name="Google Shape;928;p40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929" name="Google Shape;929;p40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40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40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40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40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40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40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40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40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40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40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40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40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40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40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40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40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40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40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40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40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40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40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40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40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40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40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40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40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40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40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40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40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40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40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40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5" name="Google Shape;965;p40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966" name="Google Shape;966;p40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40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40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40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" name="Google Shape;970;p40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971" name="Google Shape;971;p40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40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40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40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40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40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40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40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40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40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40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40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40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40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40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40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40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40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40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40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40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40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40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40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40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99" name="Google Shape;999;p41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0" name="Google Shape;1000;p41"/>
          <p:cNvSpPr/>
          <p:nvPr/>
        </p:nvSpPr>
        <p:spPr>
          <a:xfrm>
            <a:off x="-1345899" y="-10887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1" name="Google Shape;1001;p41"/>
          <p:cNvSpPr/>
          <p:nvPr/>
        </p:nvSpPr>
        <p:spPr>
          <a:xfrm rot="-6150420">
            <a:off x="-725278" y="3501198"/>
            <a:ext cx="2333996" cy="220580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1434706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8" name="Google Shape;28;p5"/>
          <p:cNvSpPr txBox="1"/>
          <p:nvPr>
            <p:ph idx="2" type="subTitle"/>
          </p:nvPr>
        </p:nvSpPr>
        <p:spPr>
          <a:xfrm>
            <a:off x="1434725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3" type="subTitle"/>
          </p:nvPr>
        </p:nvSpPr>
        <p:spPr>
          <a:xfrm>
            <a:off x="4932181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" name="Google Shape;30;p5"/>
          <p:cNvSpPr txBox="1"/>
          <p:nvPr>
            <p:ph idx="4" type="subTitle"/>
          </p:nvPr>
        </p:nvSpPr>
        <p:spPr>
          <a:xfrm>
            <a:off x="4932200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/>
          <p:nvPr/>
        </p:nvSpPr>
        <p:spPr>
          <a:xfrm flipH="1" rot="-1153643">
            <a:off x="7451196" y="4130543"/>
            <a:ext cx="2777164" cy="223316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 flipH="1">
            <a:off x="6736702" y="-4841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/>
          <p:nvPr/>
        </p:nvSpPr>
        <p:spPr>
          <a:xfrm rot="-6150532">
            <a:off x="-769573" y="40335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 rot="-1453743">
            <a:off x="-17376" y="2963805"/>
            <a:ext cx="1191916" cy="2009732"/>
            <a:chOff x="-764413" y="2928817"/>
            <a:chExt cx="1195077" cy="2015412"/>
          </a:xfrm>
        </p:grpSpPr>
        <p:sp>
          <p:nvSpPr>
            <p:cNvPr id="35" name="Google Shape;35;p5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" name="Google Shape;51;p5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52" name="Google Shape;52;p5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53" name="Google Shape;53;p5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5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5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5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5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5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5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5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5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5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5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" name="Google Shape;71;p5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5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5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5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5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5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5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5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5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5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5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5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5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5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5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" name="Google Shape;88;p5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" name="Google Shape;89;p5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90" name="Google Shape;90;p5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" name="Google Shape;94;p5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95" name="Google Shape;95;p5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5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" name="Google Shape;99;p5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5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5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5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5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5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5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5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5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5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5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5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5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42"/>
          <p:cNvSpPr txBox="1"/>
          <p:nvPr>
            <p:ph idx="1" type="body"/>
          </p:nvPr>
        </p:nvSpPr>
        <p:spPr>
          <a:xfrm>
            <a:off x="713100" y="1138305"/>
            <a:ext cx="3858900" cy="15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4" name="Google Shape;1004;p4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5" name="Google Shape;1005;p42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6" name="Google Shape;1006;p42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7" name="Google Shape;1007;p42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43"/>
          <p:cNvSpPr/>
          <p:nvPr/>
        </p:nvSpPr>
        <p:spPr>
          <a:xfrm flipH="1" rot="9115250">
            <a:off x="-745870" y="-401445"/>
            <a:ext cx="2718407" cy="128367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0" name="Google Shape;1010;p43"/>
          <p:cNvSpPr/>
          <p:nvPr/>
        </p:nvSpPr>
        <p:spPr>
          <a:xfrm flipH="1">
            <a:off x="7951242" y="-1075525"/>
            <a:ext cx="2392583" cy="192391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43"/>
          <p:cNvSpPr/>
          <p:nvPr/>
        </p:nvSpPr>
        <p:spPr>
          <a:xfrm flipH="1" rot="7223765">
            <a:off x="7452167" y="3950183"/>
            <a:ext cx="2392598" cy="192392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43"/>
          <p:cNvSpPr txBox="1"/>
          <p:nvPr>
            <p:ph type="title"/>
          </p:nvPr>
        </p:nvSpPr>
        <p:spPr>
          <a:xfrm>
            <a:off x="2063100" y="1041302"/>
            <a:ext cx="6367800" cy="22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grpSp>
        <p:nvGrpSpPr>
          <p:cNvPr id="1013" name="Google Shape;1013;p43"/>
          <p:cNvGrpSpPr/>
          <p:nvPr/>
        </p:nvGrpSpPr>
        <p:grpSpPr>
          <a:xfrm>
            <a:off x="485890" y="305749"/>
            <a:ext cx="604898" cy="923250"/>
            <a:chOff x="7998125" y="310700"/>
            <a:chExt cx="687696" cy="1049625"/>
          </a:xfrm>
        </p:grpSpPr>
        <p:sp>
          <p:nvSpPr>
            <p:cNvPr id="1014" name="Google Shape;1014;p43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3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44"/>
          <p:cNvSpPr txBox="1"/>
          <p:nvPr>
            <p:ph type="title"/>
          </p:nvPr>
        </p:nvSpPr>
        <p:spPr>
          <a:xfrm>
            <a:off x="713100" y="1634850"/>
            <a:ext cx="41154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21" name="Google Shape;1021;p44"/>
          <p:cNvSpPr txBox="1"/>
          <p:nvPr>
            <p:ph idx="1" type="subTitle"/>
          </p:nvPr>
        </p:nvSpPr>
        <p:spPr>
          <a:xfrm>
            <a:off x="713100" y="2287050"/>
            <a:ext cx="3615000" cy="12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2" name="Google Shape;1022;p44"/>
          <p:cNvSpPr/>
          <p:nvPr/>
        </p:nvSpPr>
        <p:spPr>
          <a:xfrm flipH="1" rot="10219430">
            <a:off x="-1185228" y="3708014"/>
            <a:ext cx="2578524" cy="24369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44"/>
          <p:cNvSpPr/>
          <p:nvPr/>
        </p:nvSpPr>
        <p:spPr>
          <a:xfrm rot="-638387">
            <a:off x="7741137" y="3699566"/>
            <a:ext cx="2267513" cy="214300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44"/>
          <p:cNvSpPr/>
          <p:nvPr/>
        </p:nvSpPr>
        <p:spPr>
          <a:xfrm>
            <a:off x="3431500" y="-433174"/>
            <a:ext cx="2000306" cy="96836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5" name="Google Shape;1025;p44"/>
          <p:cNvGrpSpPr/>
          <p:nvPr/>
        </p:nvGrpSpPr>
        <p:grpSpPr>
          <a:xfrm>
            <a:off x="146404" y="3805510"/>
            <a:ext cx="1664587" cy="1301732"/>
            <a:chOff x="146404" y="3805510"/>
            <a:chExt cx="1664587" cy="1301732"/>
          </a:xfrm>
        </p:grpSpPr>
        <p:grpSp>
          <p:nvGrpSpPr>
            <p:cNvPr id="1026" name="Google Shape;1026;p44"/>
            <p:cNvGrpSpPr/>
            <p:nvPr/>
          </p:nvGrpSpPr>
          <p:grpSpPr>
            <a:xfrm rot="-334388">
              <a:off x="194856" y="3849303"/>
              <a:ext cx="952697" cy="1044180"/>
              <a:chOff x="1521225" y="4122000"/>
              <a:chExt cx="427750" cy="468825"/>
            </a:xfrm>
          </p:grpSpPr>
          <p:sp>
            <p:nvSpPr>
              <p:cNvPr id="1027" name="Google Shape;1027;p44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44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44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44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44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44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44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44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44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44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44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44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44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44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44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44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43" name="Google Shape;1043;p44"/>
            <p:cNvGrpSpPr/>
            <p:nvPr/>
          </p:nvGrpSpPr>
          <p:grpSpPr>
            <a:xfrm rot="2700000">
              <a:off x="940544" y="4185935"/>
              <a:ext cx="691308" cy="793029"/>
              <a:chOff x="1843350" y="4695925"/>
              <a:chExt cx="283100" cy="324775"/>
            </a:xfrm>
          </p:grpSpPr>
          <p:sp>
            <p:nvSpPr>
              <p:cNvPr id="1044" name="Google Shape;1044;p44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44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6" name="Google Shape;1046;p44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7" name="Google Shape;1047;p44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8" name="Google Shape;1048;p44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9" name="Google Shape;1049;p44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0" name="Google Shape;1050;p44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1" name="Google Shape;1051;p44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2" name="Google Shape;1052;p44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3" name="Google Shape;1053;p44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4" name="Google Shape;1054;p44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5" name="Google Shape;1055;p44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6" name="Google Shape;1056;p44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7" name="Google Shape;1057;p44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8" name="Google Shape;1058;p44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9" name="Google Shape;1059;p44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60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45"/>
          <p:cNvSpPr txBox="1"/>
          <p:nvPr>
            <p:ph idx="1" type="body"/>
          </p:nvPr>
        </p:nvSpPr>
        <p:spPr>
          <a:xfrm>
            <a:off x="713100" y="535200"/>
            <a:ext cx="77178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ela Gothic On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</a:lstStyle>
          <a:p/>
        </p:txBody>
      </p:sp>
      <p:sp>
        <p:nvSpPr>
          <p:cNvPr id="1062" name="Google Shape;1062;p45"/>
          <p:cNvSpPr/>
          <p:nvPr/>
        </p:nvSpPr>
        <p:spPr>
          <a:xfrm flipH="1">
            <a:off x="-984145" y="3921871"/>
            <a:ext cx="2035595" cy="163685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3" name="Google Shape;1063;p45"/>
          <p:cNvSpPr/>
          <p:nvPr/>
        </p:nvSpPr>
        <p:spPr>
          <a:xfrm>
            <a:off x="7848352" y="4137080"/>
            <a:ext cx="1786807" cy="16886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4" name="Google Shape;1064;p45"/>
          <p:cNvGrpSpPr/>
          <p:nvPr/>
        </p:nvGrpSpPr>
        <p:grpSpPr>
          <a:xfrm>
            <a:off x="8176740" y="297699"/>
            <a:ext cx="604898" cy="923250"/>
            <a:chOff x="7998125" y="310700"/>
            <a:chExt cx="687696" cy="1049625"/>
          </a:xfrm>
        </p:grpSpPr>
        <p:sp>
          <p:nvSpPr>
            <p:cNvPr id="1065" name="Google Shape;1065;p45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" name="Google Shape;1070;p45"/>
          <p:cNvGrpSpPr/>
          <p:nvPr/>
        </p:nvGrpSpPr>
        <p:grpSpPr>
          <a:xfrm>
            <a:off x="7558595" y="3564794"/>
            <a:ext cx="1483525" cy="1496591"/>
            <a:chOff x="7558595" y="3564794"/>
            <a:chExt cx="1483525" cy="1496591"/>
          </a:xfrm>
        </p:grpSpPr>
        <p:grpSp>
          <p:nvGrpSpPr>
            <p:cNvPr id="1071" name="Google Shape;1071;p45"/>
            <p:cNvGrpSpPr/>
            <p:nvPr/>
          </p:nvGrpSpPr>
          <p:grpSpPr>
            <a:xfrm rot="357923">
              <a:off x="7641977" y="3630353"/>
              <a:ext cx="1332790" cy="1365473"/>
              <a:chOff x="1169580" y="2083200"/>
              <a:chExt cx="1161052" cy="1189627"/>
            </a:xfrm>
          </p:grpSpPr>
          <p:sp>
            <p:nvSpPr>
              <p:cNvPr id="1072" name="Google Shape;1072;p45"/>
              <p:cNvSpPr/>
              <p:nvPr/>
            </p:nvSpPr>
            <p:spPr>
              <a:xfrm>
                <a:off x="1290981" y="2102016"/>
                <a:ext cx="906522" cy="1170811"/>
              </a:xfrm>
              <a:custGeom>
                <a:rect b="b" l="l" r="r" t="t"/>
                <a:pathLst>
                  <a:path extrusionOk="0" h="21468" w="16622">
                    <a:moveTo>
                      <a:pt x="1" y="19146"/>
                    </a:moveTo>
                    <a:cubicBezTo>
                      <a:pt x="84" y="19230"/>
                      <a:pt x="215" y="19253"/>
                      <a:pt x="322" y="19301"/>
                    </a:cubicBezTo>
                    <a:cubicBezTo>
                      <a:pt x="3656" y="20611"/>
                      <a:pt x="7490" y="21468"/>
                      <a:pt x="12157" y="21230"/>
                    </a:cubicBezTo>
                    <a:cubicBezTo>
                      <a:pt x="12669" y="16705"/>
                      <a:pt x="13300" y="11991"/>
                      <a:pt x="14491" y="7847"/>
                    </a:cubicBezTo>
                    <a:cubicBezTo>
                      <a:pt x="14681" y="7192"/>
                      <a:pt x="14907" y="6514"/>
                      <a:pt x="15169" y="5883"/>
                    </a:cubicBezTo>
                    <a:cubicBezTo>
                      <a:pt x="15431" y="5264"/>
                      <a:pt x="15729" y="4597"/>
                      <a:pt x="16110" y="4121"/>
                    </a:cubicBezTo>
                    <a:cubicBezTo>
                      <a:pt x="16158" y="4049"/>
                      <a:pt x="16265" y="3942"/>
                      <a:pt x="16372" y="3847"/>
                    </a:cubicBezTo>
                    <a:cubicBezTo>
                      <a:pt x="16479" y="3751"/>
                      <a:pt x="16622" y="3668"/>
                      <a:pt x="16622" y="3573"/>
                    </a:cubicBezTo>
                    <a:cubicBezTo>
                      <a:pt x="16622" y="3430"/>
                      <a:pt x="16336" y="3192"/>
                      <a:pt x="16205" y="3085"/>
                    </a:cubicBezTo>
                    <a:cubicBezTo>
                      <a:pt x="15717" y="2680"/>
                      <a:pt x="15146" y="2335"/>
                      <a:pt x="14610" y="2037"/>
                    </a:cubicBezTo>
                    <a:cubicBezTo>
                      <a:pt x="13836" y="1608"/>
                      <a:pt x="13098" y="1251"/>
                      <a:pt x="12240" y="942"/>
                    </a:cubicBezTo>
                    <a:cubicBezTo>
                      <a:pt x="11621" y="1894"/>
                      <a:pt x="10943" y="2954"/>
                      <a:pt x="10026" y="3775"/>
                    </a:cubicBezTo>
                    <a:cubicBezTo>
                      <a:pt x="9716" y="4049"/>
                      <a:pt x="9216" y="4478"/>
                      <a:pt x="8740" y="4371"/>
                    </a:cubicBezTo>
                    <a:cubicBezTo>
                      <a:pt x="8514" y="4335"/>
                      <a:pt x="8323" y="4156"/>
                      <a:pt x="8180" y="3990"/>
                    </a:cubicBezTo>
                    <a:cubicBezTo>
                      <a:pt x="7787" y="3513"/>
                      <a:pt x="7514" y="2847"/>
                      <a:pt x="7276" y="2168"/>
                    </a:cubicBezTo>
                    <a:cubicBezTo>
                      <a:pt x="7014" y="1477"/>
                      <a:pt x="6811" y="739"/>
                      <a:pt x="6656" y="1"/>
                    </a:cubicBezTo>
                    <a:cubicBezTo>
                      <a:pt x="5216" y="13"/>
                      <a:pt x="3656" y="215"/>
                      <a:pt x="2442" y="620"/>
                    </a:cubicBezTo>
                    <a:cubicBezTo>
                      <a:pt x="2251" y="680"/>
                      <a:pt x="1691" y="846"/>
                      <a:pt x="1644" y="1025"/>
                    </a:cubicBezTo>
                    <a:cubicBezTo>
                      <a:pt x="1620" y="1120"/>
                      <a:pt x="1775" y="1346"/>
                      <a:pt x="1846" y="1501"/>
                    </a:cubicBezTo>
                    <a:cubicBezTo>
                      <a:pt x="2061" y="1966"/>
                      <a:pt x="2168" y="2704"/>
                      <a:pt x="2215" y="3311"/>
                    </a:cubicBezTo>
                    <a:cubicBezTo>
                      <a:pt x="2287" y="4180"/>
                      <a:pt x="2275" y="5121"/>
                      <a:pt x="2227" y="5859"/>
                    </a:cubicBezTo>
                    <a:cubicBezTo>
                      <a:pt x="2132" y="7442"/>
                      <a:pt x="1930" y="9050"/>
                      <a:pt x="1715" y="10478"/>
                    </a:cubicBezTo>
                    <a:cubicBezTo>
                      <a:pt x="1239" y="13669"/>
                      <a:pt x="668" y="16408"/>
                      <a:pt x="1" y="191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45"/>
              <p:cNvSpPr/>
              <p:nvPr/>
            </p:nvSpPr>
            <p:spPr>
              <a:xfrm>
                <a:off x="1937089" y="2165007"/>
                <a:ext cx="244873" cy="157886"/>
              </a:xfrm>
              <a:custGeom>
                <a:rect b="b" l="l" r="r" t="t"/>
                <a:pathLst>
                  <a:path extrusionOk="0" h="2895" w="4490">
                    <a:moveTo>
                      <a:pt x="251" y="1"/>
                    </a:moveTo>
                    <a:cubicBezTo>
                      <a:pt x="167" y="132"/>
                      <a:pt x="84" y="251"/>
                      <a:pt x="1" y="382"/>
                    </a:cubicBezTo>
                    <a:cubicBezTo>
                      <a:pt x="227" y="465"/>
                      <a:pt x="477" y="477"/>
                      <a:pt x="691" y="549"/>
                    </a:cubicBezTo>
                    <a:cubicBezTo>
                      <a:pt x="1953" y="953"/>
                      <a:pt x="3179" y="1715"/>
                      <a:pt x="4061" y="2596"/>
                    </a:cubicBezTo>
                    <a:cubicBezTo>
                      <a:pt x="4144" y="2680"/>
                      <a:pt x="4215" y="2763"/>
                      <a:pt x="4287" y="2858"/>
                    </a:cubicBezTo>
                    <a:cubicBezTo>
                      <a:pt x="4299" y="2870"/>
                      <a:pt x="4311" y="2882"/>
                      <a:pt x="4322" y="2894"/>
                    </a:cubicBezTo>
                    <a:cubicBezTo>
                      <a:pt x="4370" y="2846"/>
                      <a:pt x="4418" y="2787"/>
                      <a:pt x="4489" y="2727"/>
                    </a:cubicBezTo>
                    <a:cubicBezTo>
                      <a:pt x="4418" y="2608"/>
                      <a:pt x="4311" y="2501"/>
                      <a:pt x="4227" y="2406"/>
                    </a:cubicBezTo>
                    <a:cubicBezTo>
                      <a:pt x="3275" y="1406"/>
                      <a:pt x="2036" y="680"/>
                      <a:pt x="643" y="156"/>
                    </a:cubicBezTo>
                    <a:cubicBezTo>
                      <a:pt x="524" y="108"/>
                      <a:pt x="393" y="49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45"/>
              <p:cNvSpPr/>
              <p:nvPr/>
            </p:nvSpPr>
            <p:spPr>
              <a:xfrm>
                <a:off x="1385168" y="2122085"/>
                <a:ext cx="279232" cy="61191"/>
              </a:xfrm>
              <a:custGeom>
                <a:rect b="b" l="l" r="r" t="t"/>
                <a:pathLst>
                  <a:path extrusionOk="0" h="1122" w="5120">
                    <a:moveTo>
                      <a:pt x="4198" y="0"/>
                    </a:moveTo>
                    <a:cubicBezTo>
                      <a:pt x="2790" y="0"/>
                      <a:pt x="1450" y="221"/>
                      <a:pt x="250" y="776"/>
                    </a:cubicBezTo>
                    <a:cubicBezTo>
                      <a:pt x="179" y="812"/>
                      <a:pt x="84" y="847"/>
                      <a:pt x="0" y="907"/>
                    </a:cubicBezTo>
                    <a:cubicBezTo>
                      <a:pt x="36" y="978"/>
                      <a:pt x="84" y="1050"/>
                      <a:pt x="119" y="1121"/>
                    </a:cubicBezTo>
                    <a:cubicBezTo>
                      <a:pt x="191" y="1086"/>
                      <a:pt x="262" y="1050"/>
                      <a:pt x="334" y="1014"/>
                    </a:cubicBezTo>
                    <a:cubicBezTo>
                      <a:pt x="1342" y="578"/>
                      <a:pt x="2559" y="332"/>
                      <a:pt x="3723" y="332"/>
                    </a:cubicBezTo>
                    <a:cubicBezTo>
                      <a:pt x="3892" y="332"/>
                      <a:pt x="4061" y="337"/>
                      <a:pt x="4227" y="347"/>
                    </a:cubicBezTo>
                    <a:cubicBezTo>
                      <a:pt x="4453" y="371"/>
                      <a:pt x="4691" y="443"/>
                      <a:pt x="4941" y="455"/>
                    </a:cubicBezTo>
                    <a:cubicBezTo>
                      <a:pt x="4965" y="455"/>
                      <a:pt x="5037" y="443"/>
                      <a:pt x="5120" y="431"/>
                    </a:cubicBezTo>
                    <a:cubicBezTo>
                      <a:pt x="5084" y="300"/>
                      <a:pt x="5048" y="157"/>
                      <a:pt x="5013" y="26"/>
                    </a:cubicBezTo>
                    <a:cubicBezTo>
                      <a:pt x="4917" y="8"/>
                      <a:pt x="4816" y="5"/>
                      <a:pt x="4715" y="5"/>
                    </a:cubicBezTo>
                    <a:cubicBezTo>
                      <a:pt x="4664" y="5"/>
                      <a:pt x="4614" y="6"/>
                      <a:pt x="4564" y="6"/>
                    </a:cubicBezTo>
                    <a:cubicBezTo>
                      <a:pt x="4514" y="6"/>
                      <a:pt x="4465" y="5"/>
                      <a:pt x="4417" y="2"/>
                    </a:cubicBezTo>
                    <a:cubicBezTo>
                      <a:pt x="4344" y="1"/>
                      <a:pt x="4271" y="0"/>
                      <a:pt x="41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45"/>
              <p:cNvSpPr/>
              <p:nvPr/>
            </p:nvSpPr>
            <p:spPr>
              <a:xfrm>
                <a:off x="1301398" y="3079931"/>
                <a:ext cx="660395" cy="128654"/>
              </a:xfrm>
              <a:custGeom>
                <a:rect b="b" l="l" r="r" t="t"/>
                <a:pathLst>
                  <a:path extrusionOk="0" h="2359" w="12109">
                    <a:moveTo>
                      <a:pt x="96" y="1"/>
                    </a:moveTo>
                    <a:cubicBezTo>
                      <a:pt x="72" y="132"/>
                      <a:pt x="36" y="263"/>
                      <a:pt x="0" y="406"/>
                    </a:cubicBezTo>
                    <a:cubicBezTo>
                      <a:pt x="310" y="525"/>
                      <a:pt x="608" y="656"/>
                      <a:pt x="893" y="763"/>
                    </a:cubicBezTo>
                    <a:cubicBezTo>
                      <a:pt x="1965" y="1156"/>
                      <a:pt x="3072" y="1501"/>
                      <a:pt x="4227" y="1751"/>
                    </a:cubicBezTo>
                    <a:cubicBezTo>
                      <a:pt x="6015" y="2130"/>
                      <a:pt x="7940" y="2359"/>
                      <a:pt x="10033" y="2359"/>
                    </a:cubicBezTo>
                    <a:cubicBezTo>
                      <a:pt x="10700" y="2359"/>
                      <a:pt x="11383" y="2336"/>
                      <a:pt x="12085" y="2287"/>
                    </a:cubicBezTo>
                    <a:cubicBezTo>
                      <a:pt x="12085" y="2203"/>
                      <a:pt x="12097" y="2132"/>
                      <a:pt x="12109" y="2061"/>
                    </a:cubicBezTo>
                    <a:lnTo>
                      <a:pt x="11966" y="2061"/>
                    </a:lnTo>
                    <a:cubicBezTo>
                      <a:pt x="11585" y="2074"/>
                      <a:pt x="11208" y="2081"/>
                      <a:pt x="10833" y="2081"/>
                    </a:cubicBezTo>
                    <a:cubicBezTo>
                      <a:pt x="8573" y="2081"/>
                      <a:pt x="6440" y="1841"/>
                      <a:pt x="4560" y="1453"/>
                    </a:cubicBezTo>
                    <a:cubicBezTo>
                      <a:pt x="2917" y="1096"/>
                      <a:pt x="1465" y="632"/>
                      <a:pt x="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45"/>
              <p:cNvSpPr/>
              <p:nvPr/>
            </p:nvSpPr>
            <p:spPr>
              <a:xfrm>
                <a:off x="1339029" y="2930606"/>
                <a:ext cx="41612" cy="70844"/>
              </a:xfrm>
              <a:custGeom>
                <a:rect b="b" l="l" r="r" t="t"/>
                <a:pathLst>
                  <a:path extrusionOk="0" h="1299" w="763">
                    <a:moveTo>
                      <a:pt x="656" y="322"/>
                    </a:moveTo>
                    <a:cubicBezTo>
                      <a:pt x="358" y="0"/>
                      <a:pt x="1" y="1024"/>
                      <a:pt x="310" y="1143"/>
                    </a:cubicBezTo>
                    <a:cubicBezTo>
                      <a:pt x="668" y="1298"/>
                      <a:pt x="763" y="584"/>
                      <a:pt x="680" y="358"/>
                    </a:cubicBezTo>
                    <a:cubicBezTo>
                      <a:pt x="668" y="334"/>
                      <a:pt x="668" y="334"/>
                      <a:pt x="656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7" name="Google Shape;1077;p45"/>
              <p:cNvSpPr/>
              <p:nvPr/>
            </p:nvSpPr>
            <p:spPr>
              <a:xfrm>
                <a:off x="1328012" y="3005923"/>
                <a:ext cx="44230" cy="53283"/>
              </a:xfrm>
              <a:custGeom>
                <a:rect b="b" l="l" r="r" t="t"/>
                <a:pathLst>
                  <a:path extrusionOk="0" h="977" w="811">
                    <a:moveTo>
                      <a:pt x="620" y="227"/>
                    </a:moveTo>
                    <a:cubicBezTo>
                      <a:pt x="346" y="0"/>
                      <a:pt x="0" y="858"/>
                      <a:pt x="370" y="917"/>
                    </a:cubicBezTo>
                    <a:cubicBezTo>
                      <a:pt x="643" y="977"/>
                      <a:pt x="810" y="381"/>
                      <a:pt x="620" y="2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45"/>
              <p:cNvSpPr/>
              <p:nvPr/>
            </p:nvSpPr>
            <p:spPr>
              <a:xfrm>
                <a:off x="1983828" y="2657864"/>
                <a:ext cx="21488" cy="69535"/>
              </a:xfrm>
              <a:custGeom>
                <a:rect b="b" l="l" r="r" t="t"/>
                <a:pathLst>
                  <a:path extrusionOk="0" h="1275" w="394">
                    <a:moveTo>
                      <a:pt x="108" y="25"/>
                    </a:moveTo>
                    <a:cubicBezTo>
                      <a:pt x="1" y="203"/>
                      <a:pt x="13" y="548"/>
                      <a:pt x="36" y="882"/>
                    </a:cubicBezTo>
                    <a:cubicBezTo>
                      <a:pt x="48" y="1037"/>
                      <a:pt x="60" y="1263"/>
                      <a:pt x="203" y="1275"/>
                    </a:cubicBezTo>
                    <a:cubicBezTo>
                      <a:pt x="358" y="1275"/>
                      <a:pt x="370" y="1001"/>
                      <a:pt x="382" y="906"/>
                    </a:cubicBezTo>
                    <a:cubicBezTo>
                      <a:pt x="394" y="596"/>
                      <a:pt x="358" y="227"/>
                      <a:pt x="275" y="36"/>
                    </a:cubicBezTo>
                    <a:cubicBezTo>
                      <a:pt x="239" y="1"/>
                      <a:pt x="156" y="1"/>
                      <a:pt x="108" y="2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45"/>
              <p:cNvSpPr/>
              <p:nvPr/>
            </p:nvSpPr>
            <p:spPr>
              <a:xfrm>
                <a:off x="1939053" y="2735143"/>
                <a:ext cx="29887" cy="38994"/>
              </a:xfrm>
              <a:custGeom>
                <a:rect b="b" l="l" r="r" t="t"/>
                <a:pathLst>
                  <a:path extrusionOk="0" h="715" w="548">
                    <a:moveTo>
                      <a:pt x="369" y="72"/>
                    </a:moveTo>
                    <a:cubicBezTo>
                      <a:pt x="48" y="1"/>
                      <a:pt x="0" y="715"/>
                      <a:pt x="274" y="703"/>
                    </a:cubicBezTo>
                    <a:cubicBezTo>
                      <a:pt x="393" y="703"/>
                      <a:pt x="548" y="358"/>
                      <a:pt x="500" y="179"/>
                    </a:cubicBezTo>
                    <a:cubicBezTo>
                      <a:pt x="488" y="120"/>
                      <a:pt x="429" y="84"/>
                      <a:pt x="369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45"/>
              <p:cNvSpPr/>
              <p:nvPr/>
            </p:nvSpPr>
            <p:spPr>
              <a:xfrm>
                <a:off x="1955250" y="2781882"/>
                <a:ext cx="27323" cy="38394"/>
              </a:xfrm>
              <a:custGeom>
                <a:rect b="b" l="l" r="r" t="t"/>
                <a:pathLst>
                  <a:path extrusionOk="0" h="704" w="501">
                    <a:moveTo>
                      <a:pt x="358" y="48"/>
                    </a:moveTo>
                    <a:cubicBezTo>
                      <a:pt x="251" y="1"/>
                      <a:pt x="132" y="132"/>
                      <a:pt x="72" y="298"/>
                    </a:cubicBezTo>
                    <a:cubicBezTo>
                      <a:pt x="25" y="418"/>
                      <a:pt x="1" y="691"/>
                      <a:pt x="156" y="691"/>
                    </a:cubicBezTo>
                    <a:cubicBezTo>
                      <a:pt x="227" y="703"/>
                      <a:pt x="322" y="608"/>
                      <a:pt x="382" y="477"/>
                    </a:cubicBezTo>
                    <a:cubicBezTo>
                      <a:pt x="441" y="322"/>
                      <a:pt x="501" y="96"/>
                      <a:pt x="358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45"/>
              <p:cNvSpPr/>
              <p:nvPr/>
            </p:nvSpPr>
            <p:spPr>
              <a:xfrm>
                <a:off x="1891005" y="2470854"/>
                <a:ext cx="98058" cy="98113"/>
              </a:xfrm>
              <a:custGeom>
                <a:rect b="b" l="l" r="r" t="t"/>
                <a:pathLst>
                  <a:path extrusionOk="0" h="1799" w="1798">
                    <a:moveTo>
                      <a:pt x="191" y="1"/>
                    </a:moveTo>
                    <a:cubicBezTo>
                      <a:pt x="191" y="1"/>
                      <a:pt x="0" y="798"/>
                      <a:pt x="60" y="1048"/>
                    </a:cubicBezTo>
                    <a:cubicBezTo>
                      <a:pt x="143" y="1334"/>
                      <a:pt x="476" y="1584"/>
                      <a:pt x="679" y="1799"/>
                    </a:cubicBezTo>
                    <a:cubicBezTo>
                      <a:pt x="953" y="1680"/>
                      <a:pt x="1357" y="1572"/>
                      <a:pt x="1536" y="1334"/>
                    </a:cubicBezTo>
                    <a:cubicBezTo>
                      <a:pt x="1679" y="1132"/>
                      <a:pt x="1798" y="310"/>
                      <a:pt x="1798" y="310"/>
                    </a:cubicBezTo>
                    <a:cubicBezTo>
                      <a:pt x="1536" y="251"/>
                      <a:pt x="465" y="48"/>
                      <a:pt x="1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45"/>
              <p:cNvSpPr/>
              <p:nvPr/>
            </p:nvSpPr>
            <p:spPr>
              <a:xfrm>
                <a:off x="1493589" y="2394883"/>
                <a:ext cx="119546" cy="99422"/>
              </a:xfrm>
              <a:custGeom>
                <a:rect b="b" l="l" r="r" t="t"/>
                <a:pathLst>
                  <a:path extrusionOk="0" h="1823" w="2192">
                    <a:moveTo>
                      <a:pt x="143" y="382"/>
                    </a:moveTo>
                    <a:lnTo>
                      <a:pt x="560" y="465"/>
                    </a:lnTo>
                    <a:cubicBezTo>
                      <a:pt x="715" y="179"/>
                      <a:pt x="989" y="1"/>
                      <a:pt x="1263" y="48"/>
                    </a:cubicBezTo>
                    <a:cubicBezTo>
                      <a:pt x="1525" y="108"/>
                      <a:pt x="1715" y="370"/>
                      <a:pt x="1751" y="703"/>
                    </a:cubicBezTo>
                    <a:lnTo>
                      <a:pt x="2191" y="787"/>
                    </a:lnTo>
                    <a:lnTo>
                      <a:pt x="2048" y="1477"/>
                    </a:lnTo>
                    <a:lnTo>
                      <a:pt x="1608" y="1394"/>
                    </a:lnTo>
                    <a:cubicBezTo>
                      <a:pt x="1441" y="1668"/>
                      <a:pt x="1179" y="1822"/>
                      <a:pt x="929" y="1775"/>
                    </a:cubicBezTo>
                    <a:cubicBezTo>
                      <a:pt x="667" y="1727"/>
                      <a:pt x="489" y="1477"/>
                      <a:pt x="441" y="1168"/>
                    </a:cubicBezTo>
                    <a:lnTo>
                      <a:pt x="1" y="108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45"/>
              <p:cNvSpPr/>
              <p:nvPr/>
            </p:nvSpPr>
            <p:spPr>
              <a:xfrm>
                <a:off x="2050091" y="2270210"/>
                <a:ext cx="280541" cy="375382"/>
              </a:xfrm>
              <a:custGeom>
                <a:rect b="b" l="l" r="r" t="t"/>
                <a:pathLst>
                  <a:path extrusionOk="0" h="6883" w="5144">
                    <a:moveTo>
                      <a:pt x="0" y="6883"/>
                    </a:moveTo>
                    <a:cubicBezTo>
                      <a:pt x="2310" y="6728"/>
                      <a:pt x="3870" y="5906"/>
                      <a:pt x="5144" y="4930"/>
                    </a:cubicBezTo>
                    <a:cubicBezTo>
                      <a:pt x="4834" y="4073"/>
                      <a:pt x="4465" y="3215"/>
                      <a:pt x="4025" y="2287"/>
                    </a:cubicBezTo>
                    <a:cubicBezTo>
                      <a:pt x="3834" y="1894"/>
                      <a:pt x="3644" y="1477"/>
                      <a:pt x="3382" y="1096"/>
                    </a:cubicBezTo>
                    <a:cubicBezTo>
                      <a:pt x="3096" y="679"/>
                      <a:pt x="2667" y="1"/>
                      <a:pt x="2072" y="370"/>
                    </a:cubicBezTo>
                    <a:cubicBezTo>
                      <a:pt x="1881" y="501"/>
                      <a:pt x="1691" y="775"/>
                      <a:pt x="1548" y="1001"/>
                    </a:cubicBezTo>
                    <a:cubicBezTo>
                      <a:pt x="1119" y="1668"/>
                      <a:pt x="881" y="2549"/>
                      <a:pt x="667" y="3358"/>
                    </a:cubicBezTo>
                    <a:cubicBezTo>
                      <a:pt x="369" y="4549"/>
                      <a:pt x="131" y="5680"/>
                      <a:pt x="0" y="68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4" name="Google Shape;1084;p45"/>
              <p:cNvSpPr/>
              <p:nvPr/>
            </p:nvSpPr>
            <p:spPr>
              <a:xfrm>
                <a:off x="2198761" y="2376067"/>
                <a:ext cx="104603" cy="117583"/>
              </a:xfrm>
              <a:custGeom>
                <a:rect b="b" l="l" r="r" t="t"/>
                <a:pathLst>
                  <a:path extrusionOk="0" h="2156" w="1918">
                    <a:moveTo>
                      <a:pt x="1132" y="0"/>
                    </a:moveTo>
                    <a:cubicBezTo>
                      <a:pt x="906" y="108"/>
                      <a:pt x="739" y="239"/>
                      <a:pt x="525" y="393"/>
                    </a:cubicBezTo>
                    <a:cubicBezTo>
                      <a:pt x="346" y="524"/>
                      <a:pt x="84" y="691"/>
                      <a:pt x="48" y="893"/>
                    </a:cubicBezTo>
                    <a:cubicBezTo>
                      <a:pt x="1" y="1179"/>
                      <a:pt x="167" y="1477"/>
                      <a:pt x="298" y="1679"/>
                    </a:cubicBezTo>
                    <a:cubicBezTo>
                      <a:pt x="429" y="1894"/>
                      <a:pt x="656" y="2144"/>
                      <a:pt x="929" y="2155"/>
                    </a:cubicBezTo>
                    <a:cubicBezTo>
                      <a:pt x="1287" y="2155"/>
                      <a:pt x="1632" y="1894"/>
                      <a:pt x="1918" y="1715"/>
                    </a:cubicBezTo>
                    <a:cubicBezTo>
                      <a:pt x="1727" y="1274"/>
                      <a:pt x="1525" y="822"/>
                      <a:pt x="1299" y="346"/>
                    </a:cubicBezTo>
                    <a:cubicBezTo>
                      <a:pt x="1251" y="239"/>
                      <a:pt x="1191" y="119"/>
                      <a:pt x="11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5" name="Google Shape;1085;p45"/>
              <p:cNvSpPr/>
              <p:nvPr/>
            </p:nvSpPr>
            <p:spPr>
              <a:xfrm>
                <a:off x="2052655" y="2494251"/>
                <a:ext cx="266961" cy="129908"/>
              </a:xfrm>
              <a:custGeom>
                <a:rect b="b" l="l" r="r" t="t"/>
                <a:pathLst>
                  <a:path extrusionOk="0" h="2382" w="4895">
                    <a:moveTo>
                      <a:pt x="4787" y="0"/>
                    </a:moveTo>
                    <a:cubicBezTo>
                      <a:pt x="4585" y="131"/>
                      <a:pt x="4394" y="262"/>
                      <a:pt x="4192" y="393"/>
                    </a:cubicBezTo>
                    <a:cubicBezTo>
                      <a:pt x="3358" y="917"/>
                      <a:pt x="2382" y="1358"/>
                      <a:pt x="1180" y="1667"/>
                    </a:cubicBezTo>
                    <a:cubicBezTo>
                      <a:pt x="870" y="1751"/>
                      <a:pt x="453" y="1810"/>
                      <a:pt x="72" y="1917"/>
                    </a:cubicBezTo>
                    <a:cubicBezTo>
                      <a:pt x="48" y="2072"/>
                      <a:pt x="25" y="2227"/>
                      <a:pt x="1" y="2382"/>
                    </a:cubicBezTo>
                    <a:cubicBezTo>
                      <a:pt x="156" y="2370"/>
                      <a:pt x="310" y="2346"/>
                      <a:pt x="418" y="2322"/>
                    </a:cubicBezTo>
                    <a:cubicBezTo>
                      <a:pt x="2013" y="1989"/>
                      <a:pt x="3370" y="1405"/>
                      <a:pt x="4418" y="643"/>
                    </a:cubicBezTo>
                    <a:cubicBezTo>
                      <a:pt x="4573" y="536"/>
                      <a:pt x="4740" y="405"/>
                      <a:pt x="4894" y="274"/>
                    </a:cubicBezTo>
                    <a:cubicBezTo>
                      <a:pt x="4859" y="191"/>
                      <a:pt x="4823" y="96"/>
                      <a:pt x="47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6" name="Google Shape;1086;p45"/>
              <p:cNvSpPr/>
              <p:nvPr/>
            </p:nvSpPr>
            <p:spPr>
              <a:xfrm>
                <a:off x="1169580" y="2134520"/>
                <a:ext cx="263689" cy="401996"/>
              </a:xfrm>
              <a:custGeom>
                <a:rect b="b" l="l" r="r" t="t"/>
                <a:pathLst>
                  <a:path extrusionOk="0" h="7371" w="4835">
                    <a:moveTo>
                      <a:pt x="4275" y="7370"/>
                    </a:moveTo>
                    <a:cubicBezTo>
                      <a:pt x="2132" y="6513"/>
                      <a:pt x="905" y="5227"/>
                      <a:pt x="0" y="3917"/>
                    </a:cubicBezTo>
                    <a:cubicBezTo>
                      <a:pt x="560" y="3203"/>
                      <a:pt x="1179" y="2489"/>
                      <a:pt x="1882" y="1751"/>
                    </a:cubicBezTo>
                    <a:cubicBezTo>
                      <a:pt x="2191" y="1429"/>
                      <a:pt x="2501" y="1096"/>
                      <a:pt x="2870" y="822"/>
                    </a:cubicBezTo>
                    <a:cubicBezTo>
                      <a:pt x="3263" y="512"/>
                      <a:pt x="3882" y="0"/>
                      <a:pt x="4334" y="536"/>
                    </a:cubicBezTo>
                    <a:cubicBezTo>
                      <a:pt x="4489" y="727"/>
                      <a:pt x="4572" y="1036"/>
                      <a:pt x="4644" y="1298"/>
                    </a:cubicBezTo>
                    <a:cubicBezTo>
                      <a:pt x="4834" y="2072"/>
                      <a:pt x="4799" y="2977"/>
                      <a:pt x="4739" y="3822"/>
                    </a:cubicBezTo>
                    <a:cubicBezTo>
                      <a:pt x="4644" y="5037"/>
                      <a:pt x="4525" y="6192"/>
                      <a:pt x="4275" y="7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7" name="Google Shape;1087;p45"/>
              <p:cNvSpPr/>
              <p:nvPr/>
            </p:nvSpPr>
            <p:spPr>
              <a:xfrm>
                <a:off x="1216974" y="2215018"/>
                <a:ext cx="112402" cy="116165"/>
              </a:xfrm>
              <a:custGeom>
                <a:rect b="b" l="l" r="r" t="t"/>
                <a:pathLst>
                  <a:path extrusionOk="0" h="2130" w="2061">
                    <a:moveTo>
                      <a:pt x="1286" y="1"/>
                    </a:moveTo>
                    <a:cubicBezTo>
                      <a:pt x="1191" y="96"/>
                      <a:pt x="1096" y="179"/>
                      <a:pt x="1013" y="275"/>
                    </a:cubicBezTo>
                    <a:cubicBezTo>
                      <a:pt x="655" y="656"/>
                      <a:pt x="322" y="1013"/>
                      <a:pt x="0" y="1382"/>
                    </a:cubicBezTo>
                    <a:cubicBezTo>
                      <a:pt x="215" y="1644"/>
                      <a:pt x="465" y="2001"/>
                      <a:pt x="810" y="2108"/>
                    </a:cubicBezTo>
                    <a:cubicBezTo>
                      <a:pt x="856" y="2123"/>
                      <a:pt x="903" y="2129"/>
                      <a:pt x="950" y="2129"/>
                    </a:cubicBezTo>
                    <a:cubicBezTo>
                      <a:pt x="1170" y="2129"/>
                      <a:pt x="1393" y="1986"/>
                      <a:pt x="1560" y="1858"/>
                    </a:cubicBezTo>
                    <a:cubicBezTo>
                      <a:pt x="1739" y="1703"/>
                      <a:pt x="1989" y="1477"/>
                      <a:pt x="2025" y="1179"/>
                    </a:cubicBezTo>
                    <a:cubicBezTo>
                      <a:pt x="2060" y="977"/>
                      <a:pt x="1870" y="739"/>
                      <a:pt x="1739" y="560"/>
                    </a:cubicBezTo>
                    <a:cubicBezTo>
                      <a:pt x="1584" y="346"/>
                      <a:pt x="1465" y="167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8" name="Google Shape;1088;p45"/>
              <p:cNvSpPr/>
              <p:nvPr/>
            </p:nvSpPr>
            <p:spPr>
              <a:xfrm>
                <a:off x="1189705" y="2310459"/>
                <a:ext cx="221477" cy="205279"/>
              </a:xfrm>
              <a:custGeom>
                <a:rect b="b" l="l" r="r" t="t"/>
                <a:pathLst>
                  <a:path extrusionOk="0" h="3764" w="4061">
                    <a:moveTo>
                      <a:pt x="179" y="1"/>
                    </a:moveTo>
                    <a:cubicBezTo>
                      <a:pt x="119" y="84"/>
                      <a:pt x="60" y="156"/>
                      <a:pt x="0" y="239"/>
                    </a:cubicBezTo>
                    <a:cubicBezTo>
                      <a:pt x="96" y="406"/>
                      <a:pt x="215" y="572"/>
                      <a:pt x="334" y="739"/>
                    </a:cubicBezTo>
                    <a:cubicBezTo>
                      <a:pt x="1084" y="1775"/>
                      <a:pt x="2203" y="2763"/>
                      <a:pt x="3608" y="3573"/>
                    </a:cubicBezTo>
                    <a:cubicBezTo>
                      <a:pt x="3703" y="3620"/>
                      <a:pt x="3834" y="3704"/>
                      <a:pt x="3977" y="3763"/>
                    </a:cubicBezTo>
                    <a:cubicBezTo>
                      <a:pt x="4013" y="3608"/>
                      <a:pt x="4037" y="3454"/>
                      <a:pt x="4060" y="3299"/>
                    </a:cubicBezTo>
                    <a:cubicBezTo>
                      <a:pt x="3727" y="3073"/>
                      <a:pt x="3358" y="2882"/>
                      <a:pt x="3084" y="2716"/>
                    </a:cubicBezTo>
                    <a:cubicBezTo>
                      <a:pt x="2036" y="2037"/>
                      <a:pt x="1251" y="1322"/>
                      <a:pt x="620" y="560"/>
                    </a:cubicBezTo>
                    <a:cubicBezTo>
                      <a:pt x="465" y="370"/>
                      <a:pt x="334" y="19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9" name="Google Shape;1089;p45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0" name="Google Shape;1090;p45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1" name="Google Shape;1091;p45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rgbClr val="F440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2" name="Google Shape;1092;p45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45"/>
              <p:cNvSpPr/>
              <p:nvPr/>
            </p:nvSpPr>
            <p:spPr>
              <a:xfrm>
                <a:off x="1633205" y="2083200"/>
                <a:ext cx="340968" cy="276669"/>
              </a:xfrm>
              <a:custGeom>
                <a:rect b="b" l="l" r="r" t="t"/>
                <a:pathLst>
                  <a:path extrusionOk="0" h="5073" w="6252">
                    <a:moveTo>
                      <a:pt x="48" y="298"/>
                    </a:moveTo>
                    <a:cubicBezTo>
                      <a:pt x="0" y="1298"/>
                      <a:pt x="298" y="2287"/>
                      <a:pt x="667" y="3120"/>
                    </a:cubicBezTo>
                    <a:cubicBezTo>
                      <a:pt x="953" y="3775"/>
                      <a:pt x="1298" y="4346"/>
                      <a:pt x="1739" y="4704"/>
                    </a:cubicBezTo>
                    <a:cubicBezTo>
                      <a:pt x="1965" y="4894"/>
                      <a:pt x="2286" y="5073"/>
                      <a:pt x="2655" y="5061"/>
                    </a:cubicBezTo>
                    <a:cubicBezTo>
                      <a:pt x="3179" y="5061"/>
                      <a:pt x="3644" y="4775"/>
                      <a:pt x="4001" y="4513"/>
                    </a:cubicBezTo>
                    <a:cubicBezTo>
                      <a:pt x="5061" y="3751"/>
                      <a:pt x="5811" y="2596"/>
                      <a:pt x="6251" y="1382"/>
                    </a:cubicBezTo>
                    <a:cubicBezTo>
                      <a:pt x="6025" y="1168"/>
                      <a:pt x="5596" y="846"/>
                      <a:pt x="5513" y="846"/>
                    </a:cubicBezTo>
                    <a:cubicBezTo>
                      <a:pt x="5180" y="2013"/>
                      <a:pt x="4620" y="2989"/>
                      <a:pt x="3703" y="3715"/>
                    </a:cubicBezTo>
                    <a:cubicBezTo>
                      <a:pt x="3572" y="3811"/>
                      <a:pt x="3406" y="3942"/>
                      <a:pt x="3215" y="4037"/>
                    </a:cubicBezTo>
                    <a:cubicBezTo>
                      <a:pt x="3036" y="4144"/>
                      <a:pt x="2775" y="4263"/>
                      <a:pt x="2620" y="4251"/>
                    </a:cubicBezTo>
                    <a:cubicBezTo>
                      <a:pt x="2477" y="4251"/>
                      <a:pt x="2334" y="4085"/>
                      <a:pt x="2203" y="3965"/>
                    </a:cubicBezTo>
                    <a:cubicBezTo>
                      <a:pt x="1370" y="3203"/>
                      <a:pt x="881" y="1751"/>
                      <a:pt x="989" y="155"/>
                    </a:cubicBezTo>
                    <a:cubicBezTo>
                      <a:pt x="989" y="144"/>
                      <a:pt x="1001" y="60"/>
                      <a:pt x="1001" y="48"/>
                    </a:cubicBezTo>
                    <a:cubicBezTo>
                      <a:pt x="881" y="1"/>
                      <a:pt x="322" y="191"/>
                      <a:pt x="48" y="2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" name="Google Shape;1094;p45"/>
            <p:cNvGrpSpPr/>
            <p:nvPr/>
          </p:nvGrpSpPr>
          <p:grpSpPr>
            <a:xfrm>
              <a:off x="7558595" y="4360154"/>
              <a:ext cx="553839" cy="553807"/>
              <a:chOff x="2285114" y="3126480"/>
              <a:chExt cx="474706" cy="474678"/>
            </a:xfrm>
          </p:grpSpPr>
          <p:sp>
            <p:nvSpPr>
              <p:cNvPr id="1095" name="Google Shape;1095;p45"/>
              <p:cNvSpPr/>
              <p:nvPr/>
            </p:nvSpPr>
            <p:spPr>
              <a:xfrm flipH="1">
                <a:off x="2285114" y="3126480"/>
                <a:ext cx="474706" cy="474678"/>
              </a:xfrm>
              <a:custGeom>
                <a:rect b="b" l="l" r="r" t="t"/>
                <a:pathLst>
                  <a:path extrusionOk="0" h="10884" w="10884">
                    <a:moveTo>
                      <a:pt x="10455" y="6216"/>
                    </a:moveTo>
                    <a:cubicBezTo>
                      <a:pt x="10026" y="9003"/>
                      <a:pt x="7430" y="10884"/>
                      <a:pt x="4668" y="10455"/>
                    </a:cubicBezTo>
                    <a:cubicBezTo>
                      <a:pt x="1881" y="10027"/>
                      <a:pt x="0" y="7431"/>
                      <a:pt x="429" y="4668"/>
                    </a:cubicBezTo>
                    <a:cubicBezTo>
                      <a:pt x="857" y="1906"/>
                      <a:pt x="3453" y="1"/>
                      <a:pt x="6216" y="429"/>
                    </a:cubicBezTo>
                    <a:cubicBezTo>
                      <a:pt x="8978" y="858"/>
                      <a:pt x="10883" y="3454"/>
                      <a:pt x="10455" y="62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45"/>
              <p:cNvSpPr/>
              <p:nvPr/>
            </p:nvSpPr>
            <p:spPr>
              <a:xfrm flipH="1">
                <a:off x="2297588" y="3142616"/>
                <a:ext cx="441471" cy="439876"/>
              </a:xfrm>
              <a:custGeom>
                <a:rect b="b" l="l" r="r" t="t"/>
                <a:pathLst>
                  <a:path extrusionOk="0" h="10086" w="10122">
                    <a:moveTo>
                      <a:pt x="4977" y="1"/>
                    </a:moveTo>
                    <a:cubicBezTo>
                      <a:pt x="4628" y="1"/>
                      <a:pt x="4287" y="38"/>
                      <a:pt x="3954" y="107"/>
                    </a:cubicBezTo>
                    <a:cubicBezTo>
                      <a:pt x="4073" y="321"/>
                      <a:pt x="4335" y="417"/>
                      <a:pt x="4573" y="512"/>
                    </a:cubicBezTo>
                    <a:cubicBezTo>
                      <a:pt x="4906" y="702"/>
                      <a:pt x="5287" y="845"/>
                      <a:pt x="5502" y="1060"/>
                    </a:cubicBezTo>
                    <a:cubicBezTo>
                      <a:pt x="5454" y="1441"/>
                      <a:pt x="5382" y="1822"/>
                      <a:pt x="5335" y="2203"/>
                    </a:cubicBezTo>
                    <a:cubicBezTo>
                      <a:pt x="4549" y="2655"/>
                      <a:pt x="3763" y="3084"/>
                      <a:pt x="2953" y="3489"/>
                    </a:cubicBezTo>
                    <a:cubicBezTo>
                      <a:pt x="2525" y="3274"/>
                      <a:pt x="2025" y="3108"/>
                      <a:pt x="1548" y="2917"/>
                    </a:cubicBezTo>
                    <a:cubicBezTo>
                      <a:pt x="1548" y="2369"/>
                      <a:pt x="1786" y="1822"/>
                      <a:pt x="1763" y="1298"/>
                    </a:cubicBezTo>
                    <a:cubicBezTo>
                      <a:pt x="1739" y="1274"/>
                      <a:pt x="1691" y="1250"/>
                      <a:pt x="1667" y="1226"/>
                    </a:cubicBezTo>
                    <a:cubicBezTo>
                      <a:pt x="834" y="1917"/>
                      <a:pt x="239" y="2893"/>
                      <a:pt x="0" y="4013"/>
                    </a:cubicBezTo>
                    <a:cubicBezTo>
                      <a:pt x="59" y="4035"/>
                      <a:pt x="117" y="4045"/>
                      <a:pt x="173" y="4045"/>
                    </a:cubicBezTo>
                    <a:cubicBezTo>
                      <a:pt x="665" y="4045"/>
                      <a:pt x="1071" y="3291"/>
                      <a:pt x="1477" y="3227"/>
                    </a:cubicBezTo>
                    <a:cubicBezTo>
                      <a:pt x="1929" y="3417"/>
                      <a:pt x="2429" y="3584"/>
                      <a:pt x="2930" y="3751"/>
                    </a:cubicBezTo>
                    <a:cubicBezTo>
                      <a:pt x="2930" y="4608"/>
                      <a:pt x="3120" y="5346"/>
                      <a:pt x="3215" y="6132"/>
                    </a:cubicBezTo>
                    <a:cubicBezTo>
                      <a:pt x="2787" y="6584"/>
                      <a:pt x="2429" y="7156"/>
                      <a:pt x="2001" y="7608"/>
                    </a:cubicBezTo>
                    <a:cubicBezTo>
                      <a:pt x="1501" y="7394"/>
                      <a:pt x="1072" y="7156"/>
                      <a:pt x="548" y="6965"/>
                    </a:cubicBezTo>
                    <a:cubicBezTo>
                      <a:pt x="477" y="7037"/>
                      <a:pt x="405" y="7085"/>
                      <a:pt x="334" y="7156"/>
                    </a:cubicBezTo>
                    <a:cubicBezTo>
                      <a:pt x="810" y="8204"/>
                      <a:pt x="1620" y="9085"/>
                      <a:pt x="2668" y="9609"/>
                    </a:cubicBezTo>
                    <a:cubicBezTo>
                      <a:pt x="2810" y="9537"/>
                      <a:pt x="2930" y="9371"/>
                      <a:pt x="2953" y="9299"/>
                    </a:cubicBezTo>
                    <a:cubicBezTo>
                      <a:pt x="2977" y="9085"/>
                      <a:pt x="2715" y="8823"/>
                      <a:pt x="2620" y="8609"/>
                    </a:cubicBezTo>
                    <a:cubicBezTo>
                      <a:pt x="2477" y="8371"/>
                      <a:pt x="2382" y="8156"/>
                      <a:pt x="2310" y="7918"/>
                    </a:cubicBezTo>
                    <a:cubicBezTo>
                      <a:pt x="2763" y="7394"/>
                      <a:pt x="3144" y="6823"/>
                      <a:pt x="3549" y="6299"/>
                    </a:cubicBezTo>
                    <a:cubicBezTo>
                      <a:pt x="4263" y="6489"/>
                      <a:pt x="5144" y="6561"/>
                      <a:pt x="5906" y="6704"/>
                    </a:cubicBezTo>
                    <a:cubicBezTo>
                      <a:pt x="6145" y="7370"/>
                      <a:pt x="6454" y="7966"/>
                      <a:pt x="6716" y="8585"/>
                    </a:cubicBezTo>
                    <a:cubicBezTo>
                      <a:pt x="6549" y="8990"/>
                      <a:pt x="5502" y="9585"/>
                      <a:pt x="5811" y="10085"/>
                    </a:cubicBezTo>
                    <a:cubicBezTo>
                      <a:pt x="7097" y="9847"/>
                      <a:pt x="8240" y="9156"/>
                      <a:pt x="9002" y="8132"/>
                    </a:cubicBezTo>
                    <a:cubicBezTo>
                      <a:pt x="8925" y="8036"/>
                      <a:pt x="8813" y="8002"/>
                      <a:pt x="8680" y="8002"/>
                    </a:cubicBezTo>
                    <a:cubicBezTo>
                      <a:pt x="8484" y="8002"/>
                      <a:pt x="8243" y="8076"/>
                      <a:pt x="8002" y="8132"/>
                    </a:cubicBezTo>
                    <a:cubicBezTo>
                      <a:pt x="7669" y="8204"/>
                      <a:pt x="7359" y="8299"/>
                      <a:pt x="7121" y="8323"/>
                    </a:cubicBezTo>
                    <a:cubicBezTo>
                      <a:pt x="6883" y="7656"/>
                      <a:pt x="6621" y="7037"/>
                      <a:pt x="6335" y="6394"/>
                    </a:cubicBezTo>
                    <a:cubicBezTo>
                      <a:pt x="6788" y="5799"/>
                      <a:pt x="7073" y="4965"/>
                      <a:pt x="7550" y="4394"/>
                    </a:cubicBezTo>
                    <a:cubicBezTo>
                      <a:pt x="8002" y="4322"/>
                      <a:pt x="8478" y="4298"/>
                      <a:pt x="8931" y="4251"/>
                    </a:cubicBezTo>
                    <a:cubicBezTo>
                      <a:pt x="9074" y="4394"/>
                      <a:pt x="9240" y="4632"/>
                      <a:pt x="9383" y="4870"/>
                    </a:cubicBezTo>
                    <a:cubicBezTo>
                      <a:pt x="9598" y="5156"/>
                      <a:pt x="9717" y="5489"/>
                      <a:pt x="10002" y="5537"/>
                    </a:cubicBezTo>
                    <a:cubicBezTo>
                      <a:pt x="10122" y="4322"/>
                      <a:pt x="9788" y="3155"/>
                      <a:pt x="9145" y="2203"/>
                    </a:cubicBezTo>
                    <a:cubicBezTo>
                      <a:pt x="8883" y="2584"/>
                      <a:pt x="9026" y="3393"/>
                      <a:pt x="8836" y="3941"/>
                    </a:cubicBezTo>
                    <a:cubicBezTo>
                      <a:pt x="8359" y="3965"/>
                      <a:pt x="7931" y="4036"/>
                      <a:pt x="7478" y="4132"/>
                    </a:cubicBezTo>
                    <a:cubicBezTo>
                      <a:pt x="7216" y="3774"/>
                      <a:pt x="6859" y="3465"/>
                      <a:pt x="6549" y="3131"/>
                    </a:cubicBezTo>
                    <a:cubicBezTo>
                      <a:pt x="6216" y="2822"/>
                      <a:pt x="5883" y="2488"/>
                      <a:pt x="5597" y="2155"/>
                    </a:cubicBezTo>
                    <a:cubicBezTo>
                      <a:pt x="5668" y="1798"/>
                      <a:pt x="5763" y="1441"/>
                      <a:pt x="5811" y="1036"/>
                    </a:cubicBezTo>
                    <a:cubicBezTo>
                      <a:pt x="6311" y="917"/>
                      <a:pt x="6859" y="845"/>
                      <a:pt x="7359" y="702"/>
                    </a:cubicBezTo>
                    <a:cubicBezTo>
                      <a:pt x="7359" y="679"/>
                      <a:pt x="7383" y="655"/>
                      <a:pt x="7383" y="631"/>
                    </a:cubicBezTo>
                    <a:cubicBezTo>
                      <a:pt x="6883" y="345"/>
                      <a:pt x="6335" y="155"/>
                      <a:pt x="5740" y="59"/>
                    </a:cubicBezTo>
                    <a:cubicBezTo>
                      <a:pt x="5481" y="20"/>
                      <a:pt x="5227" y="1"/>
                      <a:pt x="4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7" name="Google Shape;1097;p45"/>
              <p:cNvSpPr/>
              <p:nvPr/>
            </p:nvSpPr>
            <p:spPr>
              <a:xfrm flipH="1">
                <a:off x="2675643" y="3247981"/>
                <a:ext cx="38512" cy="59269"/>
              </a:xfrm>
              <a:custGeom>
                <a:rect b="b" l="l" r="r" t="t"/>
                <a:pathLst>
                  <a:path extrusionOk="0" h="1359" w="883">
                    <a:moveTo>
                      <a:pt x="501" y="1215"/>
                    </a:moveTo>
                    <a:cubicBezTo>
                      <a:pt x="1" y="1358"/>
                      <a:pt x="239" y="1"/>
                      <a:pt x="668" y="311"/>
                    </a:cubicBezTo>
                    <a:cubicBezTo>
                      <a:pt x="882" y="477"/>
                      <a:pt x="668" y="1001"/>
                      <a:pt x="501" y="1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8" name="Google Shape;1098;p45"/>
              <p:cNvSpPr/>
              <p:nvPr/>
            </p:nvSpPr>
            <p:spPr>
              <a:xfrm flipH="1">
                <a:off x="2685020" y="3318632"/>
                <a:ext cx="40562" cy="104932"/>
              </a:xfrm>
              <a:custGeom>
                <a:rect b="b" l="l" r="r" t="t"/>
                <a:pathLst>
                  <a:path extrusionOk="0" h="2406" w="930">
                    <a:moveTo>
                      <a:pt x="120" y="262"/>
                    </a:moveTo>
                    <a:cubicBezTo>
                      <a:pt x="191" y="167"/>
                      <a:pt x="358" y="0"/>
                      <a:pt x="549" y="143"/>
                    </a:cubicBezTo>
                    <a:cubicBezTo>
                      <a:pt x="787" y="310"/>
                      <a:pt x="715" y="905"/>
                      <a:pt x="739" y="1143"/>
                    </a:cubicBezTo>
                    <a:cubicBezTo>
                      <a:pt x="763" y="1429"/>
                      <a:pt x="930" y="1977"/>
                      <a:pt x="644" y="2167"/>
                    </a:cubicBezTo>
                    <a:cubicBezTo>
                      <a:pt x="263" y="2406"/>
                      <a:pt x="144" y="1572"/>
                      <a:pt x="96" y="1286"/>
                    </a:cubicBezTo>
                    <a:cubicBezTo>
                      <a:pt x="96" y="1143"/>
                      <a:pt x="96" y="977"/>
                      <a:pt x="72" y="858"/>
                    </a:cubicBezTo>
                    <a:cubicBezTo>
                      <a:pt x="72" y="620"/>
                      <a:pt x="1" y="429"/>
                      <a:pt x="120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9" name="Google Shape;1099;p45"/>
              <p:cNvSpPr/>
              <p:nvPr/>
            </p:nvSpPr>
            <p:spPr>
              <a:xfrm flipH="1">
                <a:off x="2366154" y="3477508"/>
                <a:ext cx="59229" cy="64459"/>
              </a:xfrm>
              <a:custGeom>
                <a:rect b="b" l="l" r="r" t="t"/>
                <a:pathLst>
                  <a:path extrusionOk="0" h="1478" w="1358">
                    <a:moveTo>
                      <a:pt x="0" y="1335"/>
                    </a:moveTo>
                    <a:cubicBezTo>
                      <a:pt x="48" y="1073"/>
                      <a:pt x="358" y="692"/>
                      <a:pt x="667" y="358"/>
                    </a:cubicBezTo>
                    <a:cubicBezTo>
                      <a:pt x="810" y="215"/>
                      <a:pt x="1048" y="1"/>
                      <a:pt x="1191" y="96"/>
                    </a:cubicBezTo>
                    <a:cubicBezTo>
                      <a:pt x="1358" y="239"/>
                      <a:pt x="1143" y="549"/>
                      <a:pt x="1072" y="644"/>
                    </a:cubicBezTo>
                    <a:cubicBezTo>
                      <a:pt x="810" y="977"/>
                      <a:pt x="429" y="1358"/>
                      <a:pt x="191" y="1477"/>
                    </a:cubicBezTo>
                    <a:cubicBezTo>
                      <a:pt x="119" y="1477"/>
                      <a:pt x="24" y="1406"/>
                      <a:pt x="0" y="13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45"/>
              <p:cNvSpPr/>
              <p:nvPr/>
            </p:nvSpPr>
            <p:spPr>
              <a:xfrm flipH="1">
                <a:off x="2385868" y="3437037"/>
                <a:ext cx="42655" cy="45706"/>
              </a:xfrm>
              <a:custGeom>
                <a:rect b="b" l="l" r="r" t="t"/>
                <a:pathLst>
                  <a:path extrusionOk="0" h="1048" w="978">
                    <a:moveTo>
                      <a:pt x="406" y="1000"/>
                    </a:moveTo>
                    <a:cubicBezTo>
                      <a:pt x="1" y="786"/>
                      <a:pt x="596" y="0"/>
                      <a:pt x="858" y="238"/>
                    </a:cubicBezTo>
                    <a:cubicBezTo>
                      <a:pt x="977" y="357"/>
                      <a:pt x="834" y="857"/>
                      <a:pt x="644" y="1000"/>
                    </a:cubicBezTo>
                    <a:cubicBezTo>
                      <a:pt x="572" y="1048"/>
                      <a:pt x="477" y="1024"/>
                      <a:pt x="406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1" name="Google Shape;1101;p45"/>
              <p:cNvSpPr/>
              <p:nvPr/>
            </p:nvSpPr>
            <p:spPr>
              <a:xfrm flipH="1">
                <a:off x="2310065" y="3358100"/>
                <a:ext cx="27041" cy="46753"/>
              </a:xfrm>
              <a:custGeom>
                <a:rect b="b" l="l" r="r" t="t"/>
                <a:pathLst>
                  <a:path extrusionOk="0" h="1072" w="620">
                    <a:moveTo>
                      <a:pt x="143" y="1000"/>
                    </a:moveTo>
                    <a:cubicBezTo>
                      <a:pt x="1" y="953"/>
                      <a:pt x="1" y="715"/>
                      <a:pt x="72" y="477"/>
                    </a:cubicBezTo>
                    <a:cubicBezTo>
                      <a:pt x="143" y="310"/>
                      <a:pt x="334" y="0"/>
                      <a:pt x="501" y="143"/>
                    </a:cubicBezTo>
                    <a:cubicBezTo>
                      <a:pt x="596" y="191"/>
                      <a:pt x="620" y="381"/>
                      <a:pt x="548" y="572"/>
                    </a:cubicBezTo>
                    <a:cubicBezTo>
                      <a:pt x="477" y="786"/>
                      <a:pt x="358" y="1072"/>
                      <a:pt x="143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02" name="Google Shape;1102;p45"/>
          <p:cNvGrpSpPr/>
          <p:nvPr/>
        </p:nvGrpSpPr>
        <p:grpSpPr>
          <a:xfrm>
            <a:off x="98274" y="3687708"/>
            <a:ext cx="1101123" cy="1221429"/>
            <a:chOff x="98274" y="3687708"/>
            <a:chExt cx="1101123" cy="1221429"/>
          </a:xfrm>
        </p:grpSpPr>
        <p:grpSp>
          <p:nvGrpSpPr>
            <p:cNvPr id="1103" name="Google Shape;1103;p45"/>
            <p:cNvGrpSpPr/>
            <p:nvPr/>
          </p:nvGrpSpPr>
          <p:grpSpPr>
            <a:xfrm rot="900145">
              <a:off x="192956" y="3733154"/>
              <a:ext cx="455344" cy="791485"/>
              <a:chOff x="505973" y="3598773"/>
              <a:chExt cx="476051" cy="827479"/>
            </a:xfrm>
          </p:grpSpPr>
          <p:sp>
            <p:nvSpPr>
              <p:cNvPr id="1104" name="Google Shape;1104;p45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45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45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45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45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45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45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1" name="Google Shape;1111;p45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2" name="Google Shape;1112;p45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" name="Google Shape;1113;p45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45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45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45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7" name="Google Shape;1117;p45"/>
            <p:cNvGrpSpPr/>
            <p:nvPr/>
          </p:nvGrpSpPr>
          <p:grpSpPr>
            <a:xfrm>
              <a:off x="286512" y="4108837"/>
              <a:ext cx="912885" cy="800300"/>
              <a:chOff x="2293442" y="2868109"/>
              <a:chExt cx="784468" cy="687720"/>
            </a:xfrm>
          </p:grpSpPr>
          <p:sp>
            <p:nvSpPr>
              <p:cNvPr id="1118" name="Google Shape;1118;p45"/>
              <p:cNvSpPr/>
              <p:nvPr/>
            </p:nvSpPr>
            <p:spPr>
              <a:xfrm>
                <a:off x="2496050" y="2952534"/>
                <a:ext cx="581861" cy="240947"/>
              </a:xfrm>
              <a:custGeom>
                <a:rect b="b" l="l" r="r" t="t"/>
                <a:pathLst>
                  <a:path extrusionOk="0" h="4418" w="10669">
                    <a:moveTo>
                      <a:pt x="0" y="3668"/>
                    </a:moveTo>
                    <a:cubicBezTo>
                      <a:pt x="24" y="3787"/>
                      <a:pt x="227" y="4251"/>
                      <a:pt x="310" y="4299"/>
                    </a:cubicBezTo>
                    <a:cubicBezTo>
                      <a:pt x="500" y="4418"/>
                      <a:pt x="905" y="4358"/>
                      <a:pt x="1131" y="4358"/>
                    </a:cubicBezTo>
                    <a:cubicBezTo>
                      <a:pt x="2739" y="4334"/>
                      <a:pt x="9549" y="1810"/>
                      <a:pt x="10668" y="358"/>
                    </a:cubicBezTo>
                    <a:lnTo>
                      <a:pt x="10430" y="24"/>
                    </a:lnTo>
                    <a:cubicBezTo>
                      <a:pt x="10192" y="1"/>
                      <a:pt x="9775" y="167"/>
                      <a:pt x="9537" y="298"/>
                    </a:cubicBezTo>
                    <a:cubicBezTo>
                      <a:pt x="8787" y="727"/>
                      <a:pt x="8049" y="1155"/>
                      <a:pt x="7275" y="1501"/>
                    </a:cubicBezTo>
                    <a:cubicBezTo>
                      <a:pt x="6799" y="1715"/>
                      <a:pt x="6239" y="1965"/>
                      <a:pt x="5692" y="2168"/>
                    </a:cubicBezTo>
                    <a:cubicBezTo>
                      <a:pt x="3537" y="2965"/>
                      <a:pt x="643" y="3549"/>
                      <a:pt x="0" y="36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9" name="Google Shape;1119;p45"/>
              <p:cNvSpPr/>
              <p:nvPr/>
            </p:nvSpPr>
            <p:spPr>
              <a:xfrm>
                <a:off x="3014212" y="2990219"/>
                <a:ext cx="50720" cy="44175"/>
              </a:xfrm>
              <a:custGeom>
                <a:rect b="b" l="l" r="r" t="t"/>
                <a:pathLst>
                  <a:path extrusionOk="0" h="810" w="930">
                    <a:moveTo>
                      <a:pt x="1" y="488"/>
                    </a:moveTo>
                    <a:cubicBezTo>
                      <a:pt x="108" y="607"/>
                      <a:pt x="132" y="774"/>
                      <a:pt x="298" y="786"/>
                    </a:cubicBezTo>
                    <a:cubicBezTo>
                      <a:pt x="429" y="810"/>
                      <a:pt x="870" y="500"/>
                      <a:pt x="894" y="381"/>
                    </a:cubicBezTo>
                    <a:cubicBezTo>
                      <a:pt x="929" y="226"/>
                      <a:pt x="786" y="143"/>
                      <a:pt x="727" y="0"/>
                    </a:cubicBezTo>
                    <a:cubicBezTo>
                      <a:pt x="715" y="0"/>
                      <a:pt x="715" y="0"/>
                      <a:pt x="703" y="0"/>
                    </a:cubicBezTo>
                    <a:cubicBezTo>
                      <a:pt x="453" y="143"/>
                      <a:pt x="274" y="369"/>
                      <a:pt x="1" y="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45"/>
              <p:cNvSpPr/>
              <p:nvPr/>
            </p:nvSpPr>
            <p:spPr>
              <a:xfrm>
                <a:off x="2955748" y="3028505"/>
                <a:ext cx="52029" cy="42921"/>
              </a:xfrm>
              <a:custGeom>
                <a:rect b="b" l="l" r="r" t="t"/>
                <a:pathLst>
                  <a:path extrusionOk="0" h="787" w="954">
                    <a:moveTo>
                      <a:pt x="1" y="429"/>
                    </a:moveTo>
                    <a:cubicBezTo>
                      <a:pt x="96" y="560"/>
                      <a:pt x="108" y="727"/>
                      <a:pt x="275" y="763"/>
                    </a:cubicBezTo>
                    <a:cubicBezTo>
                      <a:pt x="394" y="786"/>
                      <a:pt x="870" y="524"/>
                      <a:pt x="906" y="394"/>
                    </a:cubicBezTo>
                    <a:cubicBezTo>
                      <a:pt x="953" y="251"/>
                      <a:pt x="811" y="155"/>
                      <a:pt x="763" y="13"/>
                    </a:cubicBezTo>
                    <a:cubicBezTo>
                      <a:pt x="763" y="13"/>
                      <a:pt x="751" y="1"/>
                      <a:pt x="751" y="1"/>
                    </a:cubicBezTo>
                    <a:cubicBezTo>
                      <a:pt x="477" y="120"/>
                      <a:pt x="287" y="334"/>
                      <a:pt x="1" y="42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45"/>
              <p:cNvSpPr/>
              <p:nvPr/>
            </p:nvSpPr>
            <p:spPr>
              <a:xfrm>
                <a:off x="2887576" y="3060355"/>
                <a:ext cx="52029" cy="42212"/>
              </a:xfrm>
              <a:custGeom>
                <a:rect b="b" l="l" r="r" t="t"/>
                <a:pathLst>
                  <a:path extrusionOk="0" h="774" w="954">
                    <a:moveTo>
                      <a:pt x="1" y="405"/>
                    </a:moveTo>
                    <a:cubicBezTo>
                      <a:pt x="96" y="536"/>
                      <a:pt x="96" y="702"/>
                      <a:pt x="263" y="738"/>
                    </a:cubicBezTo>
                    <a:cubicBezTo>
                      <a:pt x="382" y="774"/>
                      <a:pt x="858" y="524"/>
                      <a:pt x="906" y="405"/>
                    </a:cubicBezTo>
                    <a:cubicBezTo>
                      <a:pt x="953" y="250"/>
                      <a:pt x="822" y="167"/>
                      <a:pt x="775" y="12"/>
                    </a:cubicBezTo>
                    <a:cubicBezTo>
                      <a:pt x="775" y="12"/>
                      <a:pt x="763" y="0"/>
                      <a:pt x="763" y="12"/>
                    </a:cubicBezTo>
                    <a:cubicBezTo>
                      <a:pt x="489" y="119"/>
                      <a:pt x="287" y="321"/>
                      <a:pt x="1" y="4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45"/>
              <p:cNvSpPr/>
              <p:nvPr/>
            </p:nvSpPr>
            <p:spPr>
              <a:xfrm>
                <a:off x="2825894" y="3092150"/>
                <a:ext cx="52029" cy="39649"/>
              </a:xfrm>
              <a:custGeom>
                <a:rect b="b" l="l" r="r" t="t"/>
                <a:pathLst>
                  <a:path extrusionOk="0" h="727" w="954">
                    <a:moveTo>
                      <a:pt x="1" y="334"/>
                    </a:moveTo>
                    <a:cubicBezTo>
                      <a:pt x="72" y="477"/>
                      <a:pt x="60" y="631"/>
                      <a:pt x="227" y="691"/>
                    </a:cubicBezTo>
                    <a:cubicBezTo>
                      <a:pt x="346" y="727"/>
                      <a:pt x="846" y="524"/>
                      <a:pt x="894" y="417"/>
                    </a:cubicBezTo>
                    <a:cubicBezTo>
                      <a:pt x="953" y="262"/>
                      <a:pt x="834" y="155"/>
                      <a:pt x="798" y="12"/>
                    </a:cubicBezTo>
                    <a:cubicBezTo>
                      <a:pt x="798" y="12"/>
                      <a:pt x="787" y="0"/>
                      <a:pt x="787" y="0"/>
                    </a:cubicBezTo>
                    <a:cubicBezTo>
                      <a:pt x="501" y="84"/>
                      <a:pt x="286" y="274"/>
                      <a:pt x="1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45"/>
              <p:cNvSpPr/>
              <p:nvPr/>
            </p:nvSpPr>
            <p:spPr>
              <a:xfrm>
                <a:off x="2753849" y="3116147"/>
                <a:ext cx="52629" cy="40358"/>
              </a:xfrm>
              <a:custGeom>
                <a:rect b="b" l="l" r="r" t="t"/>
                <a:pathLst>
                  <a:path extrusionOk="0" h="740" w="965">
                    <a:moveTo>
                      <a:pt x="0" y="334"/>
                    </a:moveTo>
                    <a:cubicBezTo>
                      <a:pt x="83" y="477"/>
                      <a:pt x="72" y="644"/>
                      <a:pt x="238" y="692"/>
                    </a:cubicBezTo>
                    <a:cubicBezTo>
                      <a:pt x="345" y="739"/>
                      <a:pt x="845" y="537"/>
                      <a:pt x="905" y="418"/>
                    </a:cubicBezTo>
                    <a:cubicBezTo>
                      <a:pt x="965" y="263"/>
                      <a:pt x="834" y="168"/>
                      <a:pt x="810" y="13"/>
                    </a:cubicBezTo>
                    <a:cubicBezTo>
                      <a:pt x="798" y="13"/>
                      <a:pt x="798" y="1"/>
                      <a:pt x="786" y="1"/>
                    </a:cubicBezTo>
                    <a:cubicBezTo>
                      <a:pt x="512" y="84"/>
                      <a:pt x="286" y="287"/>
                      <a:pt x="0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4" name="Google Shape;1124;p45"/>
              <p:cNvSpPr/>
              <p:nvPr/>
            </p:nvSpPr>
            <p:spPr>
              <a:xfrm>
                <a:off x="2689549" y="3142816"/>
                <a:ext cx="52629" cy="37685"/>
              </a:xfrm>
              <a:custGeom>
                <a:rect b="b" l="l" r="r" t="t"/>
                <a:pathLst>
                  <a:path extrusionOk="0" h="691" w="965">
                    <a:moveTo>
                      <a:pt x="0" y="262"/>
                    </a:moveTo>
                    <a:cubicBezTo>
                      <a:pt x="72" y="417"/>
                      <a:pt x="36" y="572"/>
                      <a:pt x="203" y="643"/>
                    </a:cubicBezTo>
                    <a:cubicBezTo>
                      <a:pt x="322" y="691"/>
                      <a:pt x="834" y="536"/>
                      <a:pt x="893" y="417"/>
                    </a:cubicBezTo>
                    <a:cubicBezTo>
                      <a:pt x="965" y="274"/>
                      <a:pt x="846" y="167"/>
                      <a:pt x="834" y="12"/>
                    </a:cubicBezTo>
                    <a:cubicBezTo>
                      <a:pt x="822" y="12"/>
                      <a:pt x="822" y="0"/>
                      <a:pt x="810" y="0"/>
                    </a:cubicBezTo>
                    <a:cubicBezTo>
                      <a:pt x="524" y="60"/>
                      <a:pt x="298" y="238"/>
                      <a:pt x="0" y="2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45"/>
              <p:cNvSpPr/>
              <p:nvPr/>
            </p:nvSpPr>
            <p:spPr>
              <a:xfrm>
                <a:off x="2616796" y="3160322"/>
                <a:ext cx="52683" cy="37085"/>
              </a:xfrm>
              <a:custGeom>
                <a:rect b="b" l="l" r="r" t="t"/>
                <a:pathLst>
                  <a:path extrusionOk="0" h="680" w="966">
                    <a:moveTo>
                      <a:pt x="1" y="239"/>
                    </a:moveTo>
                    <a:cubicBezTo>
                      <a:pt x="60" y="393"/>
                      <a:pt x="25" y="548"/>
                      <a:pt x="191" y="620"/>
                    </a:cubicBezTo>
                    <a:cubicBezTo>
                      <a:pt x="299" y="679"/>
                      <a:pt x="822" y="536"/>
                      <a:pt x="882" y="429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22" y="1"/>
                      <a:pt x="822" y="1"/>
                    </a:cubicBezTo>
                    <a:cubicBezTo>
                      <a:pt x="537" y="48"/>
                      <a:pt x="287" y="215"/>
                      <a:pt x="1" y="2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45"/>
              <p:cNvSpPr/>
              <p:nvPr/>
            </p:nvSpPr>
            <p:spPr>
              <a:xfrm>
                <a:off x="2550587" y="3179138"/>
                <a:ext cx="51974" cy="34468"/>
              </a:xfrm>
              <a:custGeom>
                <a:rect b="b" l="l" r="r" t="t"/>
                <a:pathLst>
                  <a:path extrusionOk="0" h="632" w="953">
                    <a:moveTo>
                      <a:pt x="0" y="168"/>
                    </a:moveTo>
                    <a:cubicBezTo>
                      <a:pt x="48" y="322"/>
                      <a:pt x="0" y="477"/>
                      <a:pt x="143" y="560"/>
                    </a:cubicBezTo>
                    <a:cubicBezTo>
                      <a:pt x="251" y="632"/>
                      <a:pt x="786" y="537"/>
                      <a:pt x="858" y="429"/>
                    </a:cubicBezTo>
                    <a:cubicBezTo>
                      <a:pt x="953" y="299"/>
                      <a:pt x="846" y="168"/>
                      <a:pt x="846" y="13"/>
                    </a:cubicBezTo>
                    <a:cubicBezTo>
                      <a:pt x="846" y="13"/>
                      <a:pt x="834" y="1"/>
                      <a:pt x="834" y="1"/>
                    </a:cubicBezTo>
                    <a:cubicBezTo>
                      <a:pt x="536" y="25"/>
                      <a:pt x="286" y="168"/>
                      <a:pt x="0" y="1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45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8" name="Google Shape;1128;p45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9" name="Google Shape;1129;p45"/>
              <p:cNvSpPr/>
              <p:nvPr/>
            </p:nvSpPr>
            <p:spPr>
              <a:xfrm>
                <a:off x="2466163" y="2885016"/>
                <a:ext cx="598767" cy="274705"/>
              </a:xfrm>
              <a:custGeom>
                <a:rect b="b" l="l" r="r" t="t"/>
                <a:pathLst>
                  <a:path extrusionOk="0" h="5037" w="10979">
                    <a:moveTo>
                      <a:pt x="10978" y="1262"/>
                    </a:moveTo>
                    <a:cubicBezTo>
                      <a:pt x="10704" y="893"/>
                      <a:pt x="10466" y="560"/>
                      <a:pt x="9919" y="381"/>
                    </a:cubicBezTo>
                    <a:cubicBezTo>
                      <a:pt x="9395" y="203"/>
                      <a:pt x="8907" y="310"/>
                      <a:pt x="8406" y="346"/>
                    </a:cubicBezTo>
                    <a:cubicBezTo>
                      <a:pt x="7371" y="417"/>
                      <a:pt x="6311" y="393"/>
                      <a:pt x="5144" y="298"/>
                    </a:cubicBezTo>
                    <a:cubicBezTo>
                      <a:pt x="4906" y="274"/>
                      <a:pt x="4596" y="250"/>
                      <a:pt x="4299" y="191"/>
                    </a:cubicBezTo>
                    <a:cubicBezTo>
                      <a:pt x="3977" y="131"/>
                      <a:pt x="3573" y="0"/>
                      <a:pt x="3442" y="60"/>
                    </a:cubicBezTo>
                    <a:cubicBezTo>
                      <a:pt x="3132" y="191"/>
                      <a:pt x="3215" y="655"/>
                      <a:pt x="3120" y="989"/>
                    </a:cubicBezTo>
                    <a:cubicBezTo>
                      <a:pt x="3072" y="1215"/>
                      <a:pt x="2942" y="1453"/>
                      <a:pt x="2799" y="1631"/>
                    </a:cubicBezTo>
                    <a:cubicBezTo>
                      <a:pt x="2334" y="2167"/>
                      <a:pt x="1167" y="2322"/>
                      <a:pt x="667" y="1584"/>
                    </a:cubicBezTo>
                    <a:cubicBezTo>
                      <a:pt x="584" y="1465"/>
                      <a:pt x="596" y="1381"/>
                      <a:pt x="465" y="1358"/>
                    </a:cubicBezTo>
                    <a:cubicBezTo>
                      <a:pt x="310" y="1334"/>
                      <a:pt x="191" y="1512"/>
                      <a:pt x="132" y="1703"/>
                    </a:cubicBezTo>
                    <a:cubicBezTo>
                      <a:pt x="24" y="2036"/>
                      <a:pt x="13" y="2382"/>
                      <a:pt x="13" y="2679"/>
                    </a:cubicBezTo>
                    <a:cubicBezTo>
                      <a:pt x="1" y="3370"/>
                      <a:pt x="132" y="4108"/>
                      <a:pt x="441" y="4679"/>
                    </a:cubicBezTo>
                    <a:cubicBezTo>
                      <a:pt x="513" y="4810"/>
                      <a:pt x="572" y="4989"/>
                      <a:pt x="644" y="5013"/>
                    </a:cubicBezTo>
                    <a:cubicBezTo>
                      <a:pt x="691" y="5037"/>
                      <a:pt x="870" y="5001"/>
                      <a:pt x="1013" y="4977"/>
                    </a:cubicBezTo>
                    <a:cubicBezTo>
                      <a:pt x="2870" y="4799"/>
                      <a:pt x="4656" y="4429"/>
                      <a:pt x="6216" y="3810"/>
                    </a:cubicBezTo>
                    <a:cubicBezTo>
                      <a:pt x="7061" y="3465"/>
                      <a:pt x="7871" y="3072"/>
                      <a:pt x="8680" y="2679"/>
                    </a:cubicBezTo>
                    <a:cubicBezTo>
                      <a:pt x="9478" y="2286"/>
                      <a:pt x="10276" y="1858"/>
                      <a:pt x="10978" y="1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0" name="Google Shape;1130;p45"/>
              <p:cNvSpPr/>
              <p:nvPr/>
            </p:nvSpPr>
            <p:spPr>
              <a:xfrm>
                <a:off x="2466818" y="3012198"/>
                <a:ext cx="307864" cy="109511"/>
              </a:xfrm>
              <a:custGeom>
                <a:rect b="b" l="l" r="r" t="t"/>
                <a:pathLst>
                  <a:path extrusionOk="0" h="2008" w="5645">
                    <a:moveTo>
                      <a:pt x="1763" y="728"/>
                    </a:moveTo>
                    <a:cubicBezTo>
                      <a:pt x="1989" y="919"/>
                      <a:pt x="2179" y="1240"/>
                      <a:pt x="2072" y="1538"/>
                    </a:cubicBezTo>
                    <a:cubicBezTo>
                      <a:pt x="2026" y="1683"/>
                      <a:pt x="1929" y="1769"/>
                      <a:pt x="1831" y="1769"/>
                    </a:cubicBezTo>
                    <a:cubicBezTo>
                      <a:pt x="1752" y="1769"/>
                      <a:pt x="1673" y="1713"/>
                      <a:pt x="1620" y="1585"/>
                    </a:cubicBezTo>
                    <a:cubicBezTo>
                      <a:pt x="1501" y="1300"/>
                      <a:pt x="1584" y="966"/>
                      <a:pt x="1751" y="728"/>
                    </a:cubicBezTo>
                    <a:close/>
                    <a:moveTo>
                      <a:pt x="3011" y="1"/>
                    </a:moveTo>
                    <a:cubicBezTo>
                      <a:pt x="2561" y="1"/>
                      <a:pt x="2081" y="81"/>
                      <a:pt x="1715" y="347"/>
                    </a:cubicBezTo>
                    <a:cubicBezTo>
                      <a:pt x="1250" y="142"/>
                      <a:pt x="647" y="84"/>
                      <a:pt x="157" y="84"/>
                    </a:cubicBezTo>
                    <a:cubicBezTo>
                      <a:pt x="108" y="84"/>
                      <a:pt x="59" y="84"/>
                      <a:pt x="12" y="85"/>
                    </a:cubicBezTo>
                    <a:cubicBezTo>
                      <a:pt x="1" y="157"/>
                      <a:pt x="1" y="228"/>
                      <a:pt x="1" y="300"/>
                    </a:cubicBezTo>
                    <a:cubicBezTo>
                      <a:pt x="54" y="298"/>
                      <a:pt x="109" y="298"/>
                      <a:pt x="164" y="298"/>
                    </a:cubicBezTo>
                    <a:cubicBezTo>
                      <a:pt x="620" y="298"/>
                      <a:pt x="1108" y="348"/>
                      <a:pt x="1501" y="550"/>
                    </a:cubicBezTo>
                    <a:cubicBezTo>
                      <a:pt x="1251" y="847"/>
                      <a:pt x="1096" y="1276"/>
                      <a:pt x="1251" y="1645"/>
                    </a:cubicBezTo>
                    <a:cubicBezTo>
                      <a:pt x="1357" y="1898"/>
                      <a:pt x="1567" y="2007"/>
                      <a:pt x="1785" y="2007"/>
                    </a:cubicBezTo>
                    <a:cubicBezTo>
                      <a:pt x="2130" y="2007"/>
                      <a:pt x="2492" y="1733"/>
                      <a:pt x="2477" y="1324"/>
                    </a:cubicBezTo>
                    <a:cubicBezTo>
                      <a:pt x="2453" y="943"/>
                      <a:pt x="2263" y="681"/>
                      <a:pt x="1989" y="490"/>
                    </a:cubicBezTo>
                    <a:cubicBezTo>
                      <a:pt x="2251" y="295"/>
                      <a:pt x="2586" y="212"/>
                      <a:pt x="2927" y="212"/>
                    </a:cubicBezTo>
                    <a:cubicBezTo>
                      <a:pt x="3314" y="212"/>
                      <a:pt x="3709" y="319"/>
                      <a:pt x="4013" y="490"/>
                    </a:cubicBezTo>
                    <a:cubicBezTo>
                      <a:pt x="4442" y="740"/>
                      <a:pt x="4823" y="1085"/>
                      <a:pt x="5108" y="1478"/>
                    </a:cubicBezTo>
                    <a:cubicBezTo>
                      <a:pt x="5168" y="1585"/>
                      <a:pt x="5227" y="1693"/>
                      <a:pt x="5299" y="1800"/>
                    </a:cubicBezTo>
                    <a:cubicBezTo>
                      <a:pt x="5418" y="1764"/>
                      <a:pt x="5525" y="1728"/>
                      <a:pt x="5644" y="1681"/>
                    </a:cubicBezTo>
                    <a:cubicBezTo>
                      <a:pt x="5525" y="1526"/>
                      <a:pt x="5442" y="1347"/>
                      <a:pt x="5311" y="1193"/>
                    </a:cubicBezTo>
                    <a:cubicBezTo>
                      <a:pt x="4751" y="538"/>
                      <a:pt x="4001" y="14"/>
                      <a:pt x="3108" y="2"/>
                    </a:cubicBezTo>
                    <a:cubicBezTo>
                      <a:pt x="3076" y="1"/>
                      <a:pt x="3043" y="1"/>
                      <a:pt x="30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1" name="Google Shape;1131;p45"/>
              <p:cNvSpPr/>
              <p:nvPr/>
            </p:nvSpPr>
            <p:spPr>
              <a:xfrm>
                <a:off x="2613578" y="2912285"/>
                <a:ext cx="424084" cy="103948"/>
              </a:xfrm>
              <a:custGeom>
                <a:rect b="b" l="l" r="r" t="t"/>
                <a:pathLst>
                  <a:path extrusionOk="0" h="1906" w="7776">
                    <a:moveTo>
                      <a:pt x="7513" y="0"/>
                    </a:moveTo>
                    <a:cubicBezTo>
                      <a:pt x="6966" y="572"/>
                      <a:pt x="6215" y="1001"/>
                      <a:pt x="5501" y="1262"/>
                    </a:cubicBezTo>
                    <a:cubicBezTo>
                      <a:pt x="4790" y="1529"/>
                      <a:pt x="4061" y="1645"/>
                      <a:pt x="3332" y="1645"/>
                    </a:cubicBezTo>
                    <a:cubicBezTo>
                      <a:pt x="2267" y="1645"/>
                      <a:pt x="1202" y="1396"/>
                      <a:pt x="191" y="1001"/>
                    </a:cubicBezTo>
                    <a:cubicBezTo>
                      <a:pt x="155" y="1036"/>
                      <a:pt x="119" y="1084"/>
                      <a:pt x="96" y="1131"/>
                    </a:cubicBezTo>
                    <a:cubicBezTo>
                      <a:pt x="60" y="1155"/>
                      <a:pt x="36" y="1191"/>
                      <a:pt x="0" y="1215"/>
                    </a:cubicBezTo>
                    <a:cubicBezTo>
                      <a:pt x="1077" y="1638"/>
                      <a:pt x="2213" y="1906"/>
                      <a:pt x="3353" y="1906"/>
                    </a:cubicBezTo>
                    <a:cubicBezTo>
                      <a:pt x="4105" y="1906"/>
                      <a:pt x="4858" y="1789"/>
                      <a:pt x="5596" y="1524"/>
                    </a:cubicBezTo>
                    <a:cubicBezTo>
                      <a:pt x="6370" y="1239"/>
                      <a:pt x="7180" y="798"/>
                      <a:pt x="7775" y="191"/>
                    </a:cubicBezTo>
                    <a:cubicBezTo>
                      <a:pt x="7692" y="119"/>
                      <a:pt x="7608" y="60"/>
                      <a:pt x="7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2" name="Google Shape;1132;p45"/>
              <p:cNvSpPr/>
              <p:nvPr/>
            </p:nvSpPr>
            <p:spPr>
              <a:xfrm>
                <a:off x="2957057" y="2900396"/>
                <a:ext cx="107875" cy="85951"/>
              </a:xfrm>
              <a:custGeom>
                <a:rect b="b" l="l" r="r" t="t"/>
                <a:pathLst>
                  <a:path extrusionOk="0" h="1576" w="1978">
                    <a:moveTo>
                      <a:pt x="244" y="0"/>
                    </a:moveTo>
                    <a:cubicBezTo>
                      <a:pt x="187" y="0"/>
                      <a:pt x="129" y="2"/>
                      <a:pt x="72" y="4"/>
                    </a:cubicBezTo>
                    <a:cubicBezTo>
                      <a:pt x="72" y="16"/>
                      <a:pt x="60" y="28"/>
                      <a:pt x="60" y="40"/>
                    </a:cubicBezTo>
                    <a:cubicBezTo>
                      <a:pt x="1" y="218"/>
                      <a:pt x="156" y="421"/>
                      <a:pt x="227" y="528"/>
                    </a:cubicBezTo>
                    <a:cubicBezTo>
                      <a:pt x="429" y="849"/>
                      <a:pt x="620" y="1040"/>
                      <a:pt x="906" y="1314"/>
                    </a:cubicBezTo>
                    <a:cubicBezTo>
                      <a:pt x="977" y="1397"/>
                      <a:pt x="1072" y="1504"/>
                      <a:pt x="1156" y="1576"/>
                    </a:cubicBezTo>
                    <a:cubicBezTo>
                      <a:pt x="1441" y="1397"/>
                      <a:pt x="1715" y="1195"/>
                      <a:pt x="1977" y="980"/>
                    </a:cubicBezTo>
                    <a:cubicBezTo>
                      <a:pt x="1703" y="611"/>
                      <a:pt x="1465" y="278"/>
                      <a:pt x="918" y="99"/>
                    </a:cubicBezTo>
                    <a:cubicBezTo>
                      <a:pt x="698" y="23"/>
                      <a:pt x="472" y="0"/>
                      <a:pt x="2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3" name="Google Shape;1133;p45"/>
              <p:cNvSpPr/>
              <p:nvPr/>
            </p:nvSpPr>
            <p:spPr>
              <a:xfrm>
                <a:off x="2469435" y="3072680"/>
                <a:ext cx="75371" cy="86169"/>
              </a:xfrm>
              <a:custGeom>
                <a:rect b="b" l="l" r="r" t="t"/>
                <a:pathLst>
                  <a:path extrusionOk="0" h="1580" w="1382">
                    <a:moveTo>
                      <a:pt x="0" y="0"/>
                    </a:moveTo>
                    <a:cubicBezTo>
                      <a:pt x="60" y="441"/>
                      <a:pt x="179" y="881"/>
                      <a:pt x="381" y="1238"/>
                    </a:cubicBezTo>
                    <a:cubicBezTo>
                      <a:pt x="453" y="1369"/>
                      <a:pt x="512" y="1548"/>
                      <a:pt x="572" y="1572"/>
                    </a:cubicBezTo>
                    <a:cubicBezTo>
                      <a:pt x="586" y="1577"/>
                      <a:pt x="606" y="1580"/>
                      <a:pt x="631" y="1580"/>
                    </a:cubicBezTo>
                    <a:cubicBezTo>
                      <a:pt x="712" y="1580"/>
                      <a:pt x="843" y="1554"/>
                      <a:pt x="953" y="1536"/>
                    </a:cubicBezTo>
                    <a:cubicBezTo>
                      <a:pt x="1096" y="1524"/>
                      <a:pt x="1227" y="1512"/>
                      <a:pt x="1369" y="1500"/>
                    </a:cubicBezTo>
                    <a:cubicBezTo>
                      <a:pt x="1381" y="1477"/>
                      <a:pt x="1274" y="1108"/>
                      <a:pt x="1191" y="1000"/>
                    </a:cubicBezTo>
                    <a:cubicBezTo>
                      <a:pt x="1060" y="834"/>
                      <a:pt x="965" y="715"/>
                      <a:pt x="893" y="631"/>
                    </a:cubicBezTo>
                    <a:cubicBezTo>
                      <a:pt x="679" y="393"/>
                      <a:pt x="453" y="191"/>
                      <a:pt x="60" y="24"/>
                    </a:cubicBezTo>
                    <a:cubicBezTo>
                      <a:pt x="48" y="24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4" name="Google Shape;1134;p45"/>
              <p:cNvSpPr/>
              <p:nvPr/>
            </p:nvSpPr>
            <p:spPr>
              <a:xfrm>
                <a:off x="2601907" y="2868109"/>
                <a:ext cx="335078" cy="83824"/>
              </a:xfrm>
              <a:custGeom>
                <a:rect b="b" l="l" r="r" t="t"/>
                <a:pathLst>
                  <a:path extrusionOk="0" h="1537" w="6144">
                    <a:moveTo>
                      <a:pt x="5917" y="656"/>
                    </a:moveTo>
                    <a:cubicBezTo>
                      <a:pt x="4513" y="668"/>
                      <a:pt x="3179" y="751"/>
                      <a:pt x="1500" y="394"/>
                    </a:cubicBezTo>
                    <a:cubicBezTo>
                      <a:pt x="1072" y="310"/>
                      <a:pt x="191" y="1"/>
                      <a:pt x="72" y="370"/>
                    </a:cubicBezTo>
                    <a:cubicBezTo>
                      <a:pt x="0" y="572"/>
                      <a:pt x="298" y="798"/>
                      <a:pt x="536" y="918"/>
                    </a:cubicBezTo>
                    <a:cubicBezTo>
                      <a:pt x="1334" y="1358"/>
                      <a:pt x="2310" y="1394"/>
                      <a:pt x="3084" y="1441"/>
                    </a:cubicBezTo>
                    <a:cubicBezTo>
                      <a:pt x="3905" y="1489"/>
                      <a:pt x="4727" y="1537"/>
                      <a:pt x="5465" y="1370"/>
                    </a:cubicBezTo>
                    <a:cubicBezTo>
                      <a:pt x="5679" y="1322"/>
                      <a:pt x="6025" y="1203"/>
                      <a:pt x="6084" y="1037"/>
                    </a:cubicBezTo>
                    <a:cubicBezTo>
                      <a:pt x="6144" y="858"/>
                      <a:pt x="6037" y="739"/>
                      <a:pt x="5917" y="6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5" name="Google Shape;1135;p45"/>
              <p:cNvSpPr/>
              <p:nvPr/>
            </p:nvSpPr>
            <p:spPr>
              <a:xfrm>
                <a:off x="2855780" y="2904486"/>
                <a:ext cx="30541" cy="64409"/>
              </a:xfrm>
              <a:custGeom>
                <a:rect b="b" l="l" r="r" t="t"/>
                <a:pathLst>
                  <a:path extrusionOk="0" h="1181" w="560">
                    <a:moveTo>
                      <a:pt x="60" y="1"/>
                    </a:moveTo>
                    <a:cubicBezTo>
                      <a:pt x="0" y="191"/>
                      <a:pt x="48" y="429"/>
                      <a:pt x="84" y="620"/>
                    </a:cubicBezTo>
                    <a:cubicBezTo>
                      <a:pt x="96" y="667"/>
                      <a:pt x="108" y="739"/>
                      <a:pt x="131" y="798"/>
                    </a:cubicBezTo>
                    <a:cubicBezTo>
                      <a:pt x="173" y="985"/>
                      <a:pt x="242" y="1181"/>
                      <a:pt x="369" y="1181"/>
                    </a:cubicBezTo>
                    <a:cubicBezTo>
                      <a:pt x="388" y="1181"/>
                      <a:pt x="408" y="1177"/>
                      <a:pt x="429" y="1167"/>
                    </a:cubicBezTo>
                    <a:cubicBezTo>
                      <a:pt x="560" y="1096"/>
                      <a:pt x="524" y="929"/>
                      <a:pt x="477" y="763"/>
                    </a:cubicBezTo>
                    <a:cubicBezTo>
                      <a:pt x="465" y="691"/>
                      <a:pt x="441" y="620"/>
                      <a:pt x="417" y="560"/>
                    </a:cubicBezTo>
                    <a:cubicBezTo>
                      <a:pt x="381" y="370"/>
                      <a:pt x="322" y="19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6" name="Google Shape;1136;p45"/>
              <p:cNvSpPr/>
              <p:nvPr/>
            </p:nvSpPr>
            <p:spPr>
              <a:xfrm>
                <a:off x="2809042" y="2904486"/>
                <a:ext cx="29232" cy="66645"/>
              </a:xfrm>
              <a:custGeom>
                <a:rect b="b" l="l" r="r" t="t"/>
                <a:pathLst>
                  <a:path extrusionOk="0" h="1222" w="536">
                    <a:moveTo>
                      <a:pt x="60" y="1"/>
                    </a:moveTo>
                    <a:cubicBezTo>
                      <a:pt x="0" y="215"/>
                      <a:pt x="36" y="465"/>
                      <a:pt x="84" y="655"/>
                    </a:cubicBezTo>
                    <a:cubicBezTo>
                      <a:pt x="95" y="703"/>
                      <a:pt x="95" y="751"/>
                      <a:pt x="107" y="810"/>
                    </a:cubicBezTo>
                    <a:cubicBezTo>
                      <a:pt x="151" y="1006"/>
                      <a:pt x="204" y="1221"/>
                      <a:pt x="349" y="1221"/>
                    </a:cubicBezTo>
                    <a:cubicBezTo>
                      <a:pt x="363" y="1221"/>
                      <a:pt x="377" y="1219"/>
                      <a:pt x="393" y="1215"/>
                    </a:cubicBezTo>
                    <a:cubicBezTo>
                      <a:pt x="536" y="1179"/>
                      <a:pt x="500" y="1001"/>
                      <a:pt x="453" y="822"/>
                    </a:cubicBezTo>
                    <a:cubicBezTo>
                      <a:pt x="429" y="739"/>
                      <a:pt x="405" y="655"/>
                      <a:pt x="393" y="584"/>
                    </a:cubicBezTo>
                    <a:cubicBezTo>
                      <a:pt x="357" y="382"/>
                      <a:pt x="345" y="179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7" name="Google Shape;1137;p45"/>
              <p:cNvSpPr/>
              <p:nvPr/>
            </p:nvSpPr>
            <p:spPr>
              <a:xfrm>
                <a:off x="2761648" y="2901868"/>
                <a:ext cx="21433" cy="62009"/>
              </a:xfrm>
              <a:custGeom>
                <a:rect b="b" l="l" r="r" t="t"/>
                <a:pathLst>
                  <a:path extrusionOk="0" h="1137" w="393">
                    <a:moveTo>
                      <a:pt x="48" y="1"/>
                    </a:moveTo>
                    <a:cubicBezTo>
                      <a:pt x="0" y="156"/>
                      <a:pt x="0" y="418"/>
                      <a:pt x="0" y="537"/>
                    </a:cubicBezTo>
                    <a:cubicBezTo>
                      <a:pt x="12" y="620"/>
                      <a:pt x="24" y="715"/>
                      <a:pt x="36" y="811"/>
                    </a:cubicBezTo>
                    <a:cubicBezTo>
                      <a:pt x="66" y="982"/>
                      <a:pt x="122" y="1136"/>
                      <a:pt x="218" y="1136"/>
                    </a:cubicBezTo>
                    <a:cubicBezTo>
                      <a:pt x="235" y="1136"/>
                      <a:pt x="254" y="1131"/>
                      <a:pt x="274" y="1120"/>
                    </a:cubicBezTo>
                    <a:cubicBezTo>
                      <a:pt x="357" y="1072"/>
                      <a:pt x="393" y="965"/>
                      <a:pt x="393" y="834"/>
                    </a:cubicBezTo>
                    <a:cubicBezTo>
                      <a:pt x="393" y="632"/>
                      <a:pt x="333" y="370"/>
                      <a:pt x="321" y="191"/>
                    </a:cubicBezTo>
                    <a:cubicBezTo>
                      <a:pt x="321" y="144"/>
                      <a:pt x="321" y="72"/>
                      <a:pt x="310" y="13"/>
                    </a:cubicBezTo>
                    <a:cubicBezTo>
                      <a:pt x="214" y="13"/>
                      <a:pt x="131" y="1"/>
                      <a:pt x="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8" name="Google Shape;1138;p45"/>
              <p:cNvSpPr/>
              <p:nvPr/>
            </p:nvSpPr>
            <p:spPr>
              <a:xfrm>
                <a:off x="2709674" y="2895378"/>
                <a:ext cx="19470" cy="69590"/>
              </a:xfrm>
              <a:custGeom>
                <a:rect b="b" l="l" r="r" t="t"/>
                <a:pathLst>
                  <a:path extrusionOk="0" h="1276" w="357">
                    <a:moveTo>
                      <a:pt x="84" y="1"/>
                    </a:moveTo>
                    <a:cubicBezTo>
                      <a:pt x="1" y="215"/>
                      <a:pt x="1" y="453"/>
                      <a:pt x="12" y="668"/>
                    </a:cubicBezTo>
                    <a:cubicBezTo>
                      <a:pt x="12" y="715"/>
                      <a:pt x="12" y="787"/>
                      <a:pt x="12" y="858"/>
                    </a:cubicBezTo>
                    <a:cubicBezTo>
                      <a:pt x="12" y="1049"/>
                      <a:pt x="36" y="1275"/>
                      <a:pt x="227" y="1275"/>
                    </a:cubicBezTo>
                    <a:cubicBezTo>
                      <a:pt x="231" y="1275"/>
                      <a:pt x="235" y="1275"/>
                      <a:pt x="239" y="1275"/>
                    </a:cubicBezTo>
                    <a:cubicBezTo>
                      <a:pt x="356" y="1275"/>
                      <a:pt x="334" y="1104"/>
                      <a:pt x="334" y="989"/>
                    </a:cubicBezTo>
                    <a:cubicBezTo>
                      <a:pt x="334" y="965"/>
                      <a:pt x="334" y="930"/>
                      <a:pt x="334" y="894"/>
                    </a:cubicBezTo>
                    <a:cubicBezTo>
                      <a:pt x="346" y="608"/>
                      <a:pt x="346" y="310"/>
                      <a:pt x="346" y="37"/>
                    </a:cubicBezTo>
                    <a:cubicBezTo>
                      <a:pt x="262" y="25"/>
                      <a:pt x="167" y="13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45"/>
              <p:cNvSpPr/>
              <p:nvPr/>
            </p:nvSpPr>
            <p:spPr>
              <a:xfrm>
                <a:off x="2451874" y="2923302"/>
                <a:ext cx="40303" cy="218259"/>
              </a:xfrm>
              <a:custGeom>
                <a:rect b="b" l="l" r="r" t="t"/>
                <a:pathLst>
                  <a:path extrusionOk="0" h="4002" w="739">
                    <a:moveTo>
                      <a:pt x="715" y="4001"/>
                    </a:moveTo>
                    <a:cubicBezTo>
                      <a:pt x="656" y="3727"/>
                      <a:pt x="584" y="3382"/>
                      <a:pt x="537" y="3049"/>
                    </a:cubicBezTo>
                    <a:cubicBezTo>
                      <a:pt x="465" y="2549"/>
                      <a:pt x="394" y="2061"/>
                      <a:pt x="501" y="1477"/>
                    </a:cubicBezTo>
                    <a:cubicBezTo>
                      <a:pt x="525" y="1299"/>
                      <a:pt x="608" y="1084"/>
                      <a:pt x="644" y="882"/>
                    </a:cubicBezTo>
                    <a:cubicBezTo>
                      <a:pt x="715" y="572"/>
                      <a:pt x="739" y="167"/>
                      <a:pt x="501" y="96"/>
                    </a:cubicBezTo>
                    <a:cubicBezTo>
                      <a:pt x="144" y="1"/>
                      <a:pt x="84" y="739"/>
                      <a:pt x="72" y="1049"/>
                    </a:cubicBezTo>
                    <a:cubicBezTo>
                      <a:pt x="1" y="2168"/>
                      <a:pt x="251" y="3335"/>
                      <a:pt x="715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45"/>
              <p:cNvSpPr/>
              <p:nvPr/>
            </p:nvSpPr>
            <p:spPr>
              <a:xfrm>
                <a:off x="2305768" y="3453844"/>
                <a:ext cx="609129" cy="88351"/>
              </a:xfrm>
              <a:custGeom>
                <a:rect b="b" l="l" r="r" t="t"/>
                <a:pathLst>
                  <a:path extrusionOk="0" h="1620" w="11169">
                    <a:moveTo>
                      <a:pt x="25" y="95"/>
                    </a:moveTo>
                    <a:cubicBezTo>
                      <a:pt x="1" y="203"/>
                      <a:pt x="37" y="703"/>
                      <a:pt x="96" y="786"/>
                    </a:cubicBezTo>
                    <a:cubicBezTo>
                      <a:pt x="239" y="953"/>
                      <a:pt x="644" y="1048"/>
                      <a:pt x="858" y="1107"/>
                    </a:cubicBezTo>
                    <a:cubicBezTo>
                      <a:pt x="2382" y="1619"/>
                      <a:pt x="9645" y="1488"/>
                      <a:pt x="11169" y="500"/>
                    </a:cubicBezTo>
                    <a:lnTo>
                      <a:pt x="11062" y="95"/>
                    </a:lnTo>
                    <a:cubicBezTo>
                      <a:pt x="10847" y="0"/>
                      <a:pt x="10407" y="12"/>
                      <a:pt x="10133" y="60"/>
                    </a:cubicBezTo>
                    <a:cubicBezTo>
                      <a:pt x="9288" y="215"/>
                      <a:pt x="8454" y="369"/>
                      <a:pt x="7597" y="453"/>
                    </a:cubicBezTo>
                    <a:cubicBezTo>
                      <a:pt x="7085" y="488"/>
                      <a:pt x="6466" y="548"/>
                      <a:pt x="5883" y="560"/>
                    </a:cubicBezTo>
                    <a:cubicBezTo>
                      <a:pt x="3585" y="596"/>
                      <a:pt x="668" y="191"/>
                      <a:pt x="2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45"/>
              <p:cNvSpPr/>
              <p:nvPr/>
            </p:nvSpPr>
            <p:spPr>
              <a:xfrm>
                <a:off x="2840837" y="3489566"/>
                <a:ext cx="52629" cy="36377"/>
              </a:xfrm>
              <a:custGeom>
                <a:rect b="b" l="l" r="r" t="t"/>
                <a:pathLst>
                  <a:path extrusionOk="0" h="667" w="965">
                    <a:moveTo>
                      <a:pt x="1" y="226"/>
                    </a:moveTo>
                    <a:cubicBezTo>
                      <a:pt x="60" y="369"/>
                      <a:pt x="24" y="536"/>
                      <a:pt x="179" y="607"/>
                    </a:cubicBezTo>
                    <a:cubicBezTo>
                      <a:pt x="286" y="667"/>
                      <a:pt x="810" y="524"/>
                      <a:pt x="882" y="417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34" y="0"/>
                      <a:pt x="822" y="0"/>
                    </a:cubicBezTo>
                    <a:cubicBezTo>
                      <a:pt x="536" y="48"/>
                      <a:pt x="286" y="202"/>
                      <a:pt x="1" y="22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45"/>
              <p:cNvSpPr/>
              <p:nvPr/>
            </p:nvSpPr>
            <p:spPr>
              <a:xfrm>
                <a:off x="2773974" y="3507073"/>
                <a:ext cx="51974" cy="33813"/>
              </a:xfrm>
              <a:custGeom>
                <a:rect b="b" l="l" r="r" t="t"/>
                <a:pathLst>
                  <a:path extrusionOk="0" h="620" w="953">
                    <a:moveTo>
                      <a:pt x="0" y="155"/>
                    </a:moveTo>
                    <a:cubicBezTo>
                      <a:pt x="48" y="310"/>
                      <a:pt x="0" y="465"/>
                      <a:pt x="143" y="560"/>
                    </a:cubicBezTo>
                    <a:cubicBezTo>
                      <a:pt x="250" y="620"/>
                      <a:pt x="786" y="536"/>
                      <a:pt x="857" y="429"/>
                    </a:cubicBezTo>
                    <a:cubicBezTo>
                      <a:pt x="953" y="298"/>
                      <a:pt x="857" y="167"/>
                      <a:pt x="857" y="12"/>
                    </a:cubicBezTo>
                    <a:cubicBezTo>
                      <a:pt x="857" y="12"/>
                      <a:pt x="846" y="1"/>
                      <a:pt x="846" y="1"/>
                    </a:cubicBezTo>
                    <a:cubicBezTo>
                      <a:pt x="548" y="24"/>
                      <a:pt x="298" y="167"/>
                      <a:pt x="0" y="15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45"/>
              <p:cNvSpPr/>
              <p:nvPr/>
            </p:nvSpPr>
            <p:spPr>
              <a:xfrm>
                <a:off x="2698657" y="3514872"/>
                <a:ext cx="52629" cy="33159"/>
              </a:xfrm>
              <a:custGeom>
                <a:rect b="b" l="l" r="r" t="t"/>
                <a:pathLst>
                  <a:path extrusionOk="0" h="608" w="965">
                    <a:moveTo>
                      <a:pt x="24" y="131"/>
                    </a:moveTo>
                    <a:cubicBezTo>
                      <a:pt x="60" y="286"/>
                      <a:pt x="0" y="441"/>
                      <a:pt x="155" y="536"/>
                    </a:cubicBezTo>
                    <a:cubicBezTo>
                      <a:pt x="250" y="608"/>
                      <a:pt x="786" y="524"/>
                      <a:pt x="869" y="429"/>
                    </a:cubicBezTo>
                    <a:cubicBezTo>
                      <a:pt x="965" y="298"/>
                      <a:pt x="869" y="167"/>
                      <a:pt x="881" y="12"/>
                    </a:cubicBezTo>
                    <a:cubicBezTo>
                      <a:pt x="869" y="12"/>
                      <a:pt x="869" y="0"/>
                      <a:pt x="869" y="0"/>
                    </a:cubicBezTo>
                    <a:cubicBezTo>
                      <a:pt x="572" y="12"/>
                      <a:pt x="310" y="143"/>
                      <a:pt x="24" y="13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45"/>
              <p:cNvSpPr/>
              <p:nvPr/>
            </p:nvSpPr>
            <p:spPr>
              <a:xfrm>
                <a:off x="2629176" y="3523980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2" y="226"/>
                      <a:pt x="0" y="369"/>
                      <a:pt x="143" y="488"/>
                    </a:cubicBezTo>
                    <a:cubicBezTo>
                      <a:pt x="238" y="560"/>
                      <a:pt x="774" y="536"/>
                      <a:pt x="869" y="441"/>
                    </a:cubicBezTo>
                    <a:cubicBezTo>
                      <a:pt x="976" y="322"/>
                      <a:pt x="893" y="179"/>
                      <a:pt x="917" y="24"/>
                    </a:cubicBezTo>
                    <a:cubicBezTo>
                      <a:pt x="905" y="24"/>
                      <a:pt x="905" y="12"/>
                      <a:pt x="905" y="12"/>
                    </a:cubicBezTo>
                    <a:cubicBezTo>
                      <a:pt x="607" y="0"/>
                      <a:pt x="334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45"/>
              <p:cNvSpPr/>
              <p:nvPr/>
            </p:nvSpPr>
            <p:spPr>
              <a:xfrm>
                <a:off x="2553860" y="3523325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1" y="226"/>
                      <a:pt x="0" y="369"/>
                      <a:pt x="143" y="476"/>
                    </a:cubicBezTo>
                    <a:cubicBezTo>
                      <a:pt x="238" y="560"/>
                      <a:pt x="774" y="524"/>
                      <a:pt x="869" y="429"/>
                    </a:cubicBezTo>
                    <a:cubicBezTo>
                      <a:pt x="976" y="322"/>
                      <a:pt x="893" y="179"/>
                      <a:pt x="905" y="24"/>
                    </a:cubicBezTo>
                    <a:cubicBezTo>
                      <a:pt x="905" y="24"/>
                      <a:pt x="905" y="12"/>
                      <a:pt x="893" y="12"/>
                    </a:cubicBezTo>
                    <a:cubicBezTo>
                      <a:pt x="607" y="0"/>
                      <a:pt x="333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45"/>
              <p:cNvSpPr/>
              <p:nvPr/>
            </p:nvSpPr>
            <p:spPr>
              <a:xfrm>
                <a:off x="2484379" y="3525888"/>
                <a:ext cx="53283" cy="29941"/>
              </a:xfrm>
              <a:custGeom>
                <a:rect b="b" l="l" r="r" t="t"/>
                <a:pathLst>
                  <a:path extrusionOk="0" h="549" w="977">
                    <a:moveTo>
                      <a:pt x="71" y="25"/>
                    </a:moveTo>
                    <a:cubicBezTo>
                      <a:pt x="83" y="179"/>
                      <a:pt x="0" y="322"/>
                      <a:pt x="131" y="441"/>
                    </a:cubicBezTo>
                    <a:cubicBezTo>
                      <a:pt x="214" y="525"/>
                      <a:pt x="762" y="548"/>
                      <a:pt x="857" y="465"/>
                    </a:cubicBezTo>
                    <a:cubicBezTo>
                      <a:pt x="976" y="358"/>
                      <a:pt x="893" y="203"/>
                      <a:pt x="929" y="48"/>
                    </a:cubicBezTo>
                    <a:cubicBezTo>
                      <a:pt x="929" y="48"/>
                      <a:pt x="929" y="37"/>
                      <a:pt x="917" y="37"/>
                    </a:cubicBezTo>
                    <a:cubicBezTo>
                      <a:pt x="631" y="1"/>
                      <a:pt x="345" y="84"/>
                      <a:pt x="7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45"/>
              <p:cNvSpPr/>
              <p:nvPr/>
            </p:nvSpPr>
            <p:spPr>
              <a:xfrm>
                <a:off x="2409662" y="3518089"/>
                <a:ext cx="53338" cy="29941"/>
              </a:xfrm>
              <a:custGeom>
                <a:rect b="b" l="l" r="r" t="t"/>
                <a:pathLst>
                  <a:path extrusionOk="0" h="549" w="978">
                    <a:moveTo>
                      <a:pt x="72" y="1"/>
                    </a:moveTo>
                    <a:cubicBezTo>
                      <a:pt x="84" y="168"/>
                      <a:pt x="1" y="299"/>
                      <a:pt x="120" y="430"/>
                    </a:cubicBezTo>
                    <a:cubicBezTo>
                      <a:pt x="215" y="513"/>
                      <a:pt x="751" y="549"/>
                      <a:pt x="846" y="465"/>
                    </a:cubicBezTo>
                    <a:cubicBezTo>
                      <a:pt x="977" y="370"/>
                      <a:pt x="906" y="215"/>
                      <a:pt x="941" y="60"/>
                    </a:cubicBezTo>
                    <a:cubicBezTo>
                      <a:pt x="941" y="60"/>
                      <a:pt x="930" y="49"/>
                      <a:pt x="930" y="49"/>
                    </a:cubicBezTo>
                    <a:cubicBezTo>
                      <a:pt x="644" y="1"/>
                      <a:pt x="358" y="84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45"/>
              <p:cNvSpPr/>
              <p:nvPr/>
            </p:nvSpPr>
            <p:spPr>
              <a:xfrm>
                <a:off x="2340181" y="3510345"/>
                <a:ext cx="52683" cy="33159"/>
              </a:xfrm>
              <a:custGeom>
                <a:rect b="b" l="l" r="r" t="t"/>
                <a:pathLst>
                  <a:path extrusionOk="0" h="608" w="966">
                    <a:moveTo>
                      <a:pt x="108" y="0"/>
                    </a:moveTo>
                    <a:cubicBezTo>
                      <a:pt x="108" y="167"/>
                      <a:pt x="1" y="286"/>
                      <a:pt x="120" y="429"/>
                    </a:cubicBezTo>
                    <a:cubicBezTo>
                      <a:pt x="203" y="524"/>
                      <a:pt x="727" y="607"/>
                      <a:pt x="834" y="524"/>
                    </a:cubicBezTo>
                    <a:cubicBezTo>
                      <a:pt x="965" y="441"/>
                      <a:pt x="918" y="286"/>
                      <a:pt x="965" y="131"/>
                    </a:cubicBezTo>
                    <a:cubicBezTo>
                      <a:pt x="965" y="131"/>
                      <a:pt x="953" y="119"/>
                      <a:pt x="953" y="119"/>
                    </a:cubicBezTo>
                    <a:cubicBezTo>
                      <a:pt x="668" y="48"/>
                      <a:pt x="382" y="95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45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45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45"/>
              <p:cNvSpPr/>
              <p:nvPr/>
            </p:nvSpPr>
            <p:spPr>
              <a:xfrm>
                <a:off x="2299278" y="3260999"/>
                <a:ext cx="609784" cy="247437"/>
              </a:xfrm>
              <a:custGeom>
                <a:rect b="b" l="l" r="r" t="t"/>
                <a:pathLst>
                  <a:path extrusionOk="0" h="4537" w="11181">
                    <a:moveTo>
                      <a:pt x="11181" y="3631"/>
                    </a:moveTo>
                    <a:cubicBezTo>
                      <a:pt x="11050" y="3203"/>
                      <a:pt x="10931" y="2798"/>
                      <a:pt x="10478" y="2453"/>
                    </a:cubicBezTo>
                    <a:cubicBezTo>
                      <a:pt x="10038" y="2107"/>
                      <a:pt x="9538" y="2048"/>
                      <a:pt x="9061" y="1917"/>
                    </a:cubicBezTo>
                    <a:cubicBezTo>
                      <a:pt x="8061" y="1643"/>
                      <a:pt x="7061" y="1274"/>
                      <a:pt x="6002" y="798"/>
                    </a:cubicBezTo>
                    <a:cubicBezTo>
                      <a:pt x="5775" y="703"/>
                      <a:pt x="5501" y="572"/>
                      <a:pt x="5228" y="417"/>
                    </a:cubicBezTo>
                    <a:cubicBezTo>
                      <a:pt x="4954" y="250"/>
                      <a:pt x="4620" y="0"/>
                      <a:pt x="4466" y="12"/>
                    </a:cubicBezTo>
                    <a:cubicBezTo>
                      <a:pt x="4132" y="36"/>
                      <a:pt x="4061" y="488"/>
                      <a:pt x="3870" y="774"/>
                    </a:cubicBezTo>
                    <a:cubicBezTo>
                      <a:pt x="3727" y="976"/>
                      <a:pt x="3525" y="1155"/>
                      <a:pt x="3335" y="1274"/>
                    </a:cubicBezTo>
                    <a:cubicBezTo>
                      <a:pt x="2727" y="1631"/>
                      <a:pt x="1572" y="1393"/>
                      <a:pt x="1346" y="524"/>
                    </a:cubicBezTo>
                    <a:cubicBezTo>
                      <a:pt x="1310" y="393"/>
                      <a:pt x="1346" y="310"/>
                      <a:pt x="1227" y="250"/>
                    </a:cubicBezTo>
                    <a:cubicBezTo>
                      <a:pt x="1096" y="179"/>
                      <a:pt x="929" y="298"/>
                      <a:pt x="798" y="464"/>
                    </a:cubicBezTo>
                    <a:cubicBezTo>
                      <a:pt x="584" y="750"/>
                      <a:pt x="465" y="1072"/>
                      <a:pt x="370" y="1345"/>
                    </a:cubicBezTo>
                    <a:cubicBezTo>
                      <a:pt x="132" y="2000"/>
                      <a:pt x="1" y="2727"/>
                      <a:pt x="108" y="3381"/>
                    </a:cubicBezTo>
                    <a:cubicBezTo>
                      <a:pt x="132" y="3524"/>
                      <a:pt x="132" y="3703"/>
                      <a:pt x="179" y="3751"/>
                    </a:cubicBezTo>
                    <a:cubicBezTo>
                      <a:pt x="227" y="3786"/>
                      <a:pt x="417" y="3810"/>
                      <a:pt x="560" y="3846"/>
                    </a:cubicBezTo>
                    <a:cubicBezTo>
                      <a:pt x="2370" y="4298"/>
                      <a:pt x="4168" y="4536"/>
                      <a:pt x="5847" y="4465"/>
                    </a:cubicBezTo>
                    <a:cubicBezTo>
                      <a:pt x="6764" y="4417"/>
                      <a:pt x="7656" y="4322"/>
                      <a:pt x="8549" y="4215"/>
                    </a:cubicBezTo>
                    <a:cubicBezTo>
                      <a:pt x="9431" y="4096"/>
                      <a:pt x="10323" y="3953"/>
                      <a:pt x="11181" y="36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45"/>
              <p:cNvSpPr/>
              <p:nvPr/>
            </p:nvSpPr>
            <p:spPr>
              <a:xfrm>
                <a:off x="2320057" y="3320718"/>
                <a:ext cx="265652" cy="184446"/>
              </a:xfrm>
              <a:custGeom>
                <a:rect b="b" l="l" r="r" t="t"/>
                <a:pathLst>
                  <a:path extrusionOk="0" h="3382" w="4871">
                    <a:moveTo>
                      <a:pt x="1525" y="1191"/>
                    </a:moveTo>
                    <a:cubicBezTo>
                      <a:pt x="1668" y="1441"/>
                      <a:pt x="1751" y="1810"/>
                      <a:pt x="1549" y="2060"/>
                    </a:cubicBezTo>
                    <a:cubicBezTo>
                      <a:pt x="1475" y="2155"/>
                      <a:pt x="1382" y="2206"/>
                      <a:pt x="1301" y="2206"/>
                    </a:cubicBezTo>
                    <a:cubicBezTo>
                      <a:pt x="1199" y="2206"/>
                      <a:pt x="1115" y="2126"/>
                      <a:pt x="1108" y="1953"/>
                    </a:cubicBezTo>
                    <a:cubicBezTo>
                      <a:pt x="1084" y="1655"/>
                      <a:pt x="1275" y="1358"/>
                      <a:pt x="1513" y="1191"/>
                    </a:cubicBezTo>
                    <a:close/>
                    <a:moveTo>
                      <a:pt x="84" y="0"/>
                    </a:moveTo>
                    <a:cubicBezTo>
                      <a:pt x="48" y="72"/>
                      <a:pt x="25" y="143"/>
                      <a:pt x="1" y="215"/>
                    </a:cubicBezTo>
                    <a:cubicBezTo>
                      <a:pt x="477" y="358"/>
                      <a:pt x="989" y="572"/>
                      <a:pt x="1334" y="941"/>
                    </a:cubicBezTo>
                    <a:cubicBezTo>
                      <a:pt x="1001" y="1132"/>
                      <a:pt x="715" y="1489"/>
                      <a:pt x="739" y="1894"/>
                    </a:cubicBezTo>
                    <a:cubicBezTo>
                      <a:pt x="758" y="2262"/>
                      <a:pt x="1048" y="2447"/>
                      <a:pt x="1349" y="2447"/>
                    </a:cubicBezTo>
                    <a:cubicBezTo>
                      <a:pt x="1623" y="2447"/>
                      <a:pt x="1905" y="2295"/>
                      <a:pt x="2001" y="1989"/>
                    </a:cubicBezTo>
                    <a:cubicBezTo>
                      <a:pt x="2108" y="1620"/>
                      <a:pt x="2013" y="1310"/>
                      <a:pt x="1811" y="1036"/>
                    </a:cubicBezTo>
                    <a:cubicBezTo>
                      <a:pt x="1938" y="998"/>
                      <a:pt x="2069" y="981"/>
                      <a:pt x="2202" y="981"/>
                    </a:cubicBezTo>
                    <a:cubicBezTo>
                      <a:pt x="2776" y="981"/>
                      <a:pt x="3369" y="1309"/>
                      <a:pt x="3727" y="1715"/>
                    </a:cubicBezTo>
                    <a:cubicBezTo>
                      <a:pt x="4049" y="2084"/>
                      <a:pt x="4287" y="2536"/>
                      <a:pt x="4430" y="3013"/>
                    </a:cubicBezTo>
                    <a:cubicBezTo>
                      <a:pt x="4466" y="3120"/>
                      <a:pt x="4478" y="3251"/>
                      <a:pt x="4501" y="3370"/>
                    </a:cubicBezTo>
                    <a:cubicBezTo>
                      <a:pt x="4632" y="3382"/>
                      <a:pt x="4751" y="3382"/>
                      <a:pt x="4870" y="3382"/>
                    </a:cubicBezTo>
                    <a:cubicBezTo>
                      <a:pt x="4811" y="3191"/>
                      <a:pt x="4787" y="2989"/>
                      <a:pt x="4716" y="2810"/>
                    </a:cubicBezTo>
                    <a:cubicBezTo>
                      <a:pt x="4406" y="2001"/>
                      <a:pt x="3870" y="1262"/>
                      <a:pt x="3037" y="941"/>
                    </a:cubicBezTo>
                    <a:cubicBezTo>
                      <a:pt x="2742" y="837"/>
                      <a:pt x="2409" y="755"/>
                      <a:pt x="2082" y="755"/>
                    </a:cubicBezTo>
                    <a:cubicBezTo>
                      <a:pt x="1921" y="755"/>
                      <a:pt x="1761" y="775"/>
                      <a:pt x="1608" y="822"/>
                    </a:cubicBezTo>
                    <a:cubicBezTo>
                      <a:pt x="1191" y="429"/>
                      <a:pt x="560" y="167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45"/>
              <p:cNvSpPr/>
              <p:nvPr/>
            </p:nvSpPr>
            <p:spPr>
              <a:xfrm>
                <a:off x="2475271" y="3325244"/>
                <a:ext cx="418848" cy="124727"/>
              </a:xfrm>
              <a:custGeom>
                <a:rect b="b" l="l" r="r" t="t"/>
                <a:pathLst>
                  <a:path extrusionOk="0" h="2287" w="7680">
                    <a:moveTo>
                      <a:pt x="250" y="1"/>
                    </a:moveTo>
                    <a:cubicBezTo>
                      <a:pt x="203" y="36"/>
                      <a:pt x="155" y="72"/>
                      <a:pt x="108" y="96"/>
                    </a:cubicBezTo>
                    <a:cubicBezTo>
                      <a:pt x="72" y="120"/>
                      <a:pt x="36" y="132"/>
                      <a:pt x="0" y="156"/>
                    </a:cubicBezTo>
                    <a:cubicBezTo>
                      <a:pt x="1443" y="1397"/>
                      <a:pt x="3180" y="2287"/>
                      <a:pt x="5141" y="2287"/>
                    </a:cubicBezTo>
                    <a:cubicBezTo>
                      <a:pt x="5154" y="2287"/>
                      <a:pt x="5167" y="2287"/>
                      <a:pt x="5180" y="2287"/>
                    </a:cubicBezTo>
                    <a:cubicBezTo>
                      <a:pt x="6001" y="2275"/>
                      <a:pt x="6918" y="2120"/>
                      <a:pt x="7680" y="1739"/>
                    </a:cubicBezTo>
                    <a:cubicBezTo>
                      <a:pt x="7620" y="1656"/>
                      <a:pt x="7561" y="1572"/>
                      <a:pt x="7489" y="1489"/>
                    </a:cubicBezTo>
                    <a:cubicBezTo>
                      <a:pt x="6787" y="1846"/>
                      <a:pt x="5930" y="2001"/>
                      <a:pt x="5180" y="2013"/>
                    </a:cubicBezTo>
                    <a:cubicBezTo>
                      <a:pt x="5142" y="2014"/>
                      <a:pt x="5104" y="2014"/>
                      <a:pt x="5066" y="2014"/>
                    </a:cubicBezTo>
                    <a:cubicBezTo>
                      <a:pt x="3231" y="2014"/>
                      <a:pt x="1604" y="1167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45"/>
              <p:cNvSpPr/>
              <p:nvPr/>
            </p:nvSpPr>
            <p:spPr>
              <a:xfrm>
                <a:off x="2821367" y="3374601"/>
                <a:ext cx="87696" cy="100731"/>
              </a:xfrm>
              <a:custGeom>
                <a:rect b="b" l="l" r="r" t="t"/>
                <a:pathLst>
                  <a:path extrusionOk="0" h="1847" w="1608">
                    <a:moveTo>
                      <a:pt x="143" y="1"/>
                    </a:moveTo>
                    <a:cubicBezTo>
                      <a:pt x="131" y="13"/>
                      <a:pt x="119" y="24"/>
                      <a:pt x="108" y="36"/>
                    </a:cubicBezTo>
                    <a:cubicBezTo>
                      <a:pt x="0" y="179"/>
                      <a:pt x="84" y="417"/>
                      <a:pt x="108" y="548"/>
                    </a:cubicBezTo>
                    <a:cubicBezTo>
                      <a:pt x="191" y="906"/>
                      <a:pt x="310" y="1156"/>
                      <a:pt x="489" y="1513"/>
                    </a:cubicBezTo>
                    <a:cubicBezTo>
                      <a:pt x="536" y="1620"/>
                      <a:pt x="584" y="1739"/>
                      <a:pt x="643" y="1846"/>
                    </a:cubicBezTo>
                    <a:cubicBezTo>
                      <a:pt x="965" y="1763"/>
                      <a:pt x="1286" y="1668"/>
                      <a:pt x="1608" y="1548"/>
                    </a:cubicBezTo>
                    <a:cubicBezTo>
                      <a:pt x="1477" y="1120"/>
                      <a:pt x="1358" y="715"/>
                      <a:pt x="905" y="370"/>
                    </a:cubicBezTo>
                    <a:cubicBezTo>
                      <a:pt x="679" y="191"/>
                      <a:pt x="405" y="84"/>
                      <a:pt x="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45"/>
              <p:cNvSpPr/>
              <p:nvPr/>
            </p:nvSpPr>
            <p:spPr>
              <a:xfrm>
                <a:off x="2301241" y="3374601"/>
                <a:ext cx="51974" cy="101331"/>
              </a:xfrm>
              <a:custGeom>
                <a:rect b="b" l="l" r="r" t="t"/>
                <a:pathLst>
                  <a:path extrusionOk="0" h="1858" w="953">
                    <a:moveTo>
                      <a:pt x="120" y="1"/>
                    </a:moveTo>
                    <a:cubicBezTo>
                      <a:pt x="36" y="441"/>
                      <a:pt x="0" y="882"/>
                      <a:pt x="72" y="1298"/>
                    </a:cubicBezTo>
                    <a:cubicBezTo>
                      <a:pt x="96" y="1441"/>
                      <a:pt x="96" y="1620"/>
                      <a:pt x="155" y="1668"/>
                    </a:cubicBezTo>
                    <a:cubicBezTo>
                      <a:pt x="191" y="1703"/>
                      <a:pt x="381" y="1727"/>
                      <a:pt x="524" y="1763"/>
                    </a:cubicBezTo>
                    <a:cubicBezTo>
                      <a:pt x="655" y="1798"/>
                      <a:pt x="786" y="1834"/>
                      <a:pt x="917" y="1858"/>
                    </a:cubicBezTo>
                    <a:cubicBezTo>
                      <a:pt x="929" y="1846"/>
                      <a:pt x="953" y="1465"/>
                      <a:pt x="917" y="1334"/>
                    </a:cubicBezTo>
                    <a:cubicBezTo>
                      <a:pt x="846" y="1144"/>
                      <a:pt x="798" y="989"/>
                      <a:pt x="762" y="894"/>
                    </a:cubicBezTo>
                    <a:cubicBezTo>
                      <a:pt x="632" y="584"/>
                      <a:pt x="489" y="322"/>
                      <a:pt x="179" y="48"/>
                    </a:cubicBezTo>
                    <a:cubicBezTo>
                      <a:pt x="167" y="36"/>
                      <a:pt x="143" y="13"/>
                      <a:pt x="1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45"/>
              <p:cNvSpPr/>
              <p:nvPr/>
            </p:nvSpPr>
            <p:spPr>
              <a:xfrm>
                <a:off x="2490214" y="3228494"/>
                <a:ext cx="311082" cy="166939"/>
              </a:xfrm>
              <a:custGeom>
                <a:rect b="b" l="l" r="r" t="t"/>
                <a:pathLst>
                  <a:path extrusionOk="0" h="3061" w="5704">
                    <a:moveTo>
                      <a:pt x="5560" y="2513"/>
                    </a:moveTo>
                    <a:cubicBezTo>
                      <a:pt x="4227" y="2061"/>
                      <a:pt x="2941" y="1691"/>
                      <a:pt x="1477" y="810"/>
                    </a:cubicBezTo>
                    <a:cubicBezTo>
                      <a:pt x="1096" y="584"/>
                      <a:pt x="369" y="1"/>
                      <a:pt x="131" y="310"/>
                    </a:cubicBezTo>
                    <a:cubicBezTo>
                      <a:pt x="0" y="477"/>
                      <a:pt x="215" y="787"/>
                      <a:pt x="393" y="989"/>
                    </a:cubicBezTo>
                    <a:cubicBezTo>
                      <a:pt x="1000" y="1668"/>
                      <a:pt x="1917" y="2025"/>
                      <a:pt x="2620" y="2311"/>
                    </a:cubicBezTo>
                    <a:cubicBezTo>
                      <a:pt x="3382" y="2632"/>
                      <a:pt x="4144" y="2953"/>
                      <a:pt x="4894" y="3037"/>
                    </a:cubicBezTo>
                    <a:cubicBezTo>
                      <a:pt x="5108" y="3061"/>
                      <a:pt x="5477" y="3061"/>
                      <a:pt x="5584" y="2918"/>
                    </a:cubicBezTo>
                    <a:cubicBezTo>
                      <a:pt x="5703" y="2775"/>
                      <a:pt x="5644" y="2632"/>
                      <a:pt x="5560" y="2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45"/>
              <p:cNvSpPr/>
              <p:nvPr/>
            </p:nvSpPr>
            <p:spPr>
              <a:xfrm>
                <a:off x="2718782" y="3344714"/>
                <a:ext cx="24051" cy="66372"/>
              </a:xfrm>
              <a:custGeom>
                <a:rect b="b" l="l" r="r" t="t"/>
                <a:pathLst>
                  <a:path extrusionOk="0" h="1217" w="441">
                    <a:moveTo>
                      <a:pt x="226" y="1"/>
                    </a:moveTo>
                    <a:cubicBezTo>
                      <a:pt x="107" y="156"/>
                      <a:pt x="72" y="406"/>
                      <a:pt x="48" y="596"/>
                    </a:cubicBezTo>
                    <a:cubicBezTo>
                      <a:pt x="48" y="644"/>
                      <a:pt x="36" y="703"/>
                      <a:pt x="24" y="775"/>
                    </a:cubicBezTo>
                    <a:cubicBezTo>
                      <a:pt x="1" y="980"/>
                      <a:pt x="0" y="1217"/>
                      <a:pt x="166" y="1217"/>
                    </a:cubicBezTo>
                    <a:cubicBezTo>
                      <a:pt x="174" y="1217"/>
                      <a:pt x="182" y="1216"/>
                      <a:pt x="191" y="1215"/>
                    </a:cubicBezTo>
                    <a:cubicBezTo>
                      <a:pt x="345" y="1192"/>
                      <a:pt x="369" y="1025"/>
                      <a:pt x="369" y="858"/>
                    </a:cubicBezTo>
                    <a:cubicBezTo>
                      <a:pt x="381" y="787"/>
                      <a:pt x="381" y="703"/>
                      <a:pt x="381" y="644"/>
                    </a:cubicBezTo>
                    <a:cubicBezTo>
                      <a:pt x="405" y="453"/>
                      <a:pt x="417" y="263"/>
                      <a:pt x="441" y="72"/>
                    </a:cubicBezTo>
                    <a:cubicBezTo>
                      <a:pt x="369" y="49"/>
                      <a:pt x="298" y="25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45"/>
              <p:cNvSpPr/>
              <p:nvPr/>
            </p:nvSpPr>
            <p:spPr>
              <a:xfrm>
                <a:off x="2672643" y="3329171"/>
                <a:ext cx="26669" cy="68881"/>
              </a:xfrm>
              <a:custGeom>
                <a:rect b="b" l="l" r="r" t="t"/>
                <a:pathLst>
                  <a:path extrusionOk="0" h="1263" w="489">
                    <a:moveTo>
                      <a:pt x="263" y="0"/>
                    </a:moveTo>
                    <a:cubicBezTo>
                      <a:pt x="144" y="179"/>
                      <a:pt x="96" y="429"/>
                      <a:pt x="72" y="619"/>
                    </a:cubicBezTo>
                    <a:cubicBezTo>
                      <a:pt x="60" y="667"/>
                      <a:pt x="60" y="726"/>
                      <a:pt x="48" y="786"/>
                    </a:cubicBezTo>
                    <a:cubicBezTo>
                      <a:pt x="13" y="988"/>
                      <a:pt x="1" y="1250"/>
                      <a:pt x="179" y="1262"/>
                    </a:cubicBezTo>
                    <a:cubicBezTo>
                      <a:pt x="184" y="1263"/>
                      <a:pt x="189" y="1263"/>
                      <a:pt x="193" y="1263"/>
                    </a:cubicBezTo>
                    <a:cubicBezTo>
                      <a:pt x="336" y="1263"/>
                      <a:pt x="358" y="1078"/>
                      <a:pt x="370" y="905"/>
                    </a:cubicBezTo>
                    <a:cubicBezTo>
                      <a:pt x="382" y="822"/>
                      <a:pt x="382" y="726"/>
                      <a:pt x="394" y="667"/>
                    </a:cubicBezTo>
                    <a:cubicBezTo>
                      <a:pt x="418" y="453"/>
                      <a:pt x="477" y="262"/>
                      <a:pt x="489" y="72"/>
                    </a:cubicBezTo>
                    <a:cubicBezTo>
                      <a:pt x="418" y="48"/>
                      <a:pt x="346" y="24"/>
                      <a:pt x="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45"/>
              <p:cNvSpPr/>
              <p:nvPr/>
            </p:nvSpPr>
            <p:spPr>
              <a:xfrm>
                <a:off x="2625904" y="3310301"/>
                <a:ext cx="29941" cy="61900"/>
              </a:xfrm>
              <a:custGeom>
                <a:rect b="b" l="l" r="r" t="t"/>
                <a:pathLst>
                  <a:path extrusionOk="0" h="1135" w="549">
                    <a:moveTo>
                      <a:pt x="310" y="1"/>
                    </a:moveTo>
                    <a:cubicBezTo>
                      <a:pt x="203" y="144"/>
                      <a:pt x="120" y="394"/>
                      <a:pt x="96" y="501"/>
                    </a:cubicBezTo>
                    <a:cubicBezTo>
                      <a:pt x="72" y="584"/>
                      <a:pt x="48" y="680"/>
                      <a:pt x="24" y="775"/>
                    </a:cubicBezTo>
                    <a:cubicBezTo>
                      <a:pt x="2" y="954"/>
                      <a:pt x="1" y="1134"/>
                      <a:pt x="130" y="1134"/>
                    </a:cubicBezTo>
                    <a:cubicBezTo>
                      <a:pt x="138" y="1134"/>
                      <a:pt x="147" y="1133"/>
                      <a:pt x="155" y="1132"/>
                    </a:cubicBezTo>
                    <a:cubicBezTo>
                      <a:pt x="251" y="1120"/>
                      <a:pt x="310" y="1037"/>
                      <a:pt x="358" y="906"/>
                    </a:cubicBezTo>
                    <a:cubicBezTo>
                      <a:pt x="429" y="715"/>
                      <a:pt x="465" y="453"/>
                      <a:pt x="501" y="287"/>
                    </a:cubicBezTo>
                    <a:cubicBezTo>
                      <a:pt x="513" y="227"/>
                      <a:pt x="536" y="168"/>
                      <a:pt x="548" y="108"/>
                    </a:cubicBezTo>
                    <a:cubicBezTo>
                      <a:pt x="465" y="72"/>
                      <a:pt x="382" y="37"/>
                      <a:pt x="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45"/>
              <p:cNvSpPr/>
              <p:nvPr/>
            </p:nvSpPr>
            <p:spPr>
              <a:xfrm>
                <a:off x="2572021" y="3288268"/>
                <a:ext cx="38340" cy="68663"/>
              </a:xfrm>
              <a:custGeom>
                <a:rect b="b" l="l" r="r" t="t"/>
                <a:pathLst>
                  <a:path extrusionOk="0" h="1259" w="703">
                    <a:moveTo>
                      <a:pt x="465" y="0"/>
                    </a:moveTo>
                    <a:cubicBezTo>
                      <a:pt x="322" y="179"/>
                      <a:pt x="250" y="405"/>
                      <a:pt x="179" y="595"/>
                    </a:cubicBezTo>
                    <a:cubicBezTo>
                      <a:pt x="167" y="655"/>
                      <a:pt x="143" y="714"/>
                      <a:pt x="119" y="774"/>
                    </a:cubicBezTo>
                    <a:cubicBezTo>
                      <a:pt x="60" y="965"/>
                      <a:pt x="0" y="1179"/>
                      <a:pt x="179" y="1250"/>
                    </a:cubicBezTo>
                    <a:cubicBezTo>
                      <a:pt x="193" y="1256"/>
                      <a:pt x="205" y="1258"/>
                      <a:pt x="217" y="1258"/>
                    </a:cubicBezTo>
                    <a:cubicBezTo>
                      <a:pt x="306" y="1258"/>
                      <a:pt x="339" y="1107"/>
                      <a:pt x="381" y="1012"/>
                    </a:cubicBezTo>
                    <a:cubicBezTo>
                      <a:pt x="393" y="988"/>
                      <a:pt x="405" y="953"/>
                      <a:pt x="417" y="917"/>
                    </a:cubicBezTo>
                    <a:cubicBezTo>
                      <a:pt x="524" y="655"/>
                      <a:pt x="608" y="381"/>
                      <a:pt x="703" y="119"/>
                    </a:cubicBezTo>
                    <a:cubicBezTo>
                      <a:pt x="631" y="83"/>
                      <a:pt x="548" y="36"/>
                      <a:pt x="4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45"/>
              <p:cNvSpPr/>
              <p:nvPr/>
            </p:nvSpPr>
            <p:spPr>
              <a:xfrm>
                <a:off x="2293442" y="3230458"/>
                <a:ext cx="82515" cy="216296"/>
              </a:xfrm>
              <a:custGeom>
                <a:rect b="b" l="l" r="r" t="t"/>
                <a:pathLst>
                  <a:path extrusionOk="0" h="3966" w="1513">
                    <a:moveTo>
                      <a:pt x="227" y="3965"/>
                    </a:moveTo>
                    <a:cubicBezTo>
                      <a:pt x="263" y="3679"/>
                      <a:pt x="310" y="3334"/>
                      <a:pt x="370" y="3001"/>
                    </a:cubicBezTo>
                    <a:cubicBezTo>
                      <a:pt x="465" y="2501"/>
                      <a:pt x="560" y="2025"/>
                      <a:pt x="846" y="1501"/>
                    </a:cubicBezTo>
                    <a:cubicBezTo>
                      <a:pt x="941" y="1346"/>
                      <a:pt x="1084" y="1167"/>
                      <a:pt x="1191" y="1001"/>
                    </a:cubicBezTo>
                    <a:cubicBezTo>
                      <a:pt x="1346" y="727"/>
                      <a:pt x="1513" y="346"/>
                      <a:pt x="1310" y="203"/>
                    </a:cubicBezTo>
                    <a:cubicBezTo>
                      <a:pt x="1001" y="0"/>
                      <a:pt x="703" y="679"/>
                      <a:pt x="584" y="965"/>
                    </a:cubicBezTo>
                    <a:cubicBezTo>
                      <a:pt x="155" y="1989"/>
                      <a:pt x="1" y="3179"/>
                      <a:pt x="227" y="39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46"/>
          <p:cNvSpPr txBox="1"/>
          <p:nvPr>
            <p:ph hasCustomPrompt="1" type="title"/>
          </p:nvPr>
        </p:nvSpPr>
        <p:spPr>
          <a:xfrm>
            <a:off x="1301250" y="1499275"/>
            <a:ext cx="6541500" cy="15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1164" name="Google Shape;1164;p46"/>
          <p:cNvSpPr txBox="1"/>
          <p:nvPr>
            <p:ph idx="1" type="subTitle"/>
          </p:nvPr>
        </p:nvSpPr>
        <p:spPr>
          <a:xfrm>
            <a:off x="1301250" y="3220025"/>
            <a:ext cx="6541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5" name="Google Shape;1165;p46"/>
          <p:cNvSpPr/>
          <p:nvPr/>
        </p:nvSpPr>
        <p:spPr>
          <a:xfrm flipH="1">
            <a:off x="7617110" y="4113563"/>
            <a:ext cx="2624127" cy="211010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6" name="Google Shape;1166;p46"/>
          <p:cNvSpPr/>
          <p:nvPr/>
        </p:nvSpPr>
        <p:spPr>
          <a:xfrm flipH="1">
            <a:off x="6101302" y="-5902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7" name="Google Shape;1167;p46"/>
          <p:cNvSpPr/>
          <p:nvPr/>
        </p:nvSpPr>
        <p:spPr>
          <a:xfrm rot="-1442148">
            <a:off x="-562994" y="-739218"/>
            <a:ext cx="1786712" cy="168873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Google Shape;1170;p48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71" name="Google Shape;1171;p48"/>
          <p:cNvSpPr txBox="1"/>
          <p:nvPr>
            <p:ph hasCustomPrompt="1" idx="2" type="title"/>
          </p:nvPr>
        </p:nvSpPr>
        <p:spPr>
          <a:xfrm>
            <a:off x="141536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2" name="Google Shape;1172;p48"/>
          <p:cNvSpPr txBox="1"/>
          <p:nvPr>
            <p:ph idx="1" type="subTitle"/>
          </p:nvPr>
        </p:nvSpPr>
        <p:spPr>
          <a:xfrm>
            <a:off x="94168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3" name="Google Shape;1173;p48"/>
          <p:cNvSpPr txBox="1"/>
          <p:nvPr>
            <p:ph idx="3" type="subTitle"/>
          </p:nvPr>
        </p:nvSpPr>
        <p:spPr>
          <a:xfrm>
            <a:off x="94168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4" name="Google Shape;1174;p48"/>
          <p:cNvSpPr txBox="1"/>
          <p:nvPr>
            <p:ph hasCustomPrompt="1" idx="4" type="title"/>
          </p:nvPr>
        </p:nvSpPr>
        <p:spPr>
          <a:xfrm>
            <a:off x="3904338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5" name="Google Shape;1175;p48"/>
          <p:cNvSpPr txBox="1"/>
          <p:nvPr>
            <p:ph idx="5" type="subTitle"/>
          </p:nvPr>
        </p:nvSpPr>
        <p:spPr>
          <a:xfrm>
            <a:off x="343063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6" name="Google Shape;1176;p48"/>
          <p:cNvSpPr txBox="1"/>
          <p:nvPr>
            <p:ph idx="6" type="subTitle"/>
          </p:nvPr>
        </p:nvSpPr>
        <p:spPr>
          <a:xfrm>
            <a:off x="343063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7" name="Google Shape;1177;p48"/>
          <p:cNvSpPr txBox="1"/>
          <p:nvPr>
            <p:ph hasCustomPrompt="1" idx="7" type="title"/>
          </p:nvPr>
        </p:nvSpPr>
        <p:spPr>
          <a:xfrm>
            <a:off x="639331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78" name="Google Shape;1178;p48"/>
          <p:cNvSpPr txBox="1"/>
          <p:nvPr>
            <p:ph idx="8" type="subTitle"/>
          </p:nvPr>
        </p:nvSpPr>
        <p:spPr>
          <a:xfrm>
            <a:off x="5919613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9" name="Google Shape;1179;p48"/>
          <p:cNvSpPr txBox="1"/>
          <p:nvPr>
            <p:ph idx="9" type="subTitle"/>
          </p:nvPr>
        </p:nvSpPr>
        <p:spPr>
          <a:xfrm>
            <a:off x="5919613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0" name="Google Shape;1180;p48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8"/>
          <p:cNvSpPr/>
          <p:nvPr/>
        </p:nvSpPr>
        <p:spPr>
          <a:xfrm rot="-638420">
            <a:off x="7598727" y="379950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8"/>
          <p:cNvSpPr/>
          <p:nvPr/>
        </p:nvSpPr>
        <p:spPr>
          <a:xfrm>
            <a:off x="-901984" y="-752851"/>
            <a:ext cx="2000306" cy="160847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3" name="Google Shape;1183;p48"/>
          <p:cNvGrpSpPr/>
          <p:nvPr/>
        </p:nvGrpSpPr>
        <p:grpSpPr>
          <a:xfrm rot="-1514819">
            <a:off x="-181055" y="3010537"/>
            <a:ext cx="1191935" cy="2009932"/>
            <a:chOff x="-764413" y="2928817"/>
            <a:chExt cx="1195077" cy="2015412"/>
          </a:xfrm>
        </p:grpSpPr>
        <p:sp>
          <p:nvSpPr>
            <p:cNvPr id="1184" name="Google Shape;1184;p48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48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48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8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8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8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8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48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48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8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8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8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8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8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" name="Google Shape;1200;p48"/>
          <p:cNvGrpSpPr/>
          <p:nvPr/>
        </p:nvGrpSpPr>
        <p:grpSpPr>
          <a:xfrm rot="-921946">
            <a:off x="7762455" y="3001487"/>
            <a:ext cx="1468089" cy="1819992"/>
            <a:chOff x="3105150" y="1456225"/>
            <a:chExt cx="850676" cy="1054526"/>
          </a:xfrm>
        </p:grpSpPr>
        <p:sp>
          <p:nvSpPr>
            <p:cNvPr id="1201" name="Google Shape;1201;p48"/>
            <p:cNvSpPr/>
            <p:nvPr/>
          </p:nvSpPr>
          <p:spPr>
            <a:xfrm>
              <a:off x="3105150" y="1456225"/>
              <a:ext cx="850676" cy="1054526"/>
            </a:xfrm>
            <a:custGeom>
              <a:rect b="b" l="l" r="r" t="t"/>
              <a:pathLst>
                <a:path extrusionOk="0" h="28576" w="23052">
                  <a:moveTo>
                    <a:pt x="21837" y="1"/>
                  </a:moveTo>
                  <a:cubicBezTo>
                    <a:pt x="22325" y="144"/>
                    <a:pt x="22706" y="370"/>
                    <a:pt x="23051" y="632"/>
                  </a:cubicBezTo>
                  <a:cubicBezTo>
                    <a:pt x="19087" y="7728"/>
                    <a:pt x="15110" y="14741"/>
                    <a:pt x="11086" y="21837"/>
                  </a:cubicBezTo>
                  <a:cubicBezTo>
                    <a:pt x="10288" y="23254"/>
                    <a:pt x="9466" y="24647"/>
                    <a:pt x="8681" y="26064"/>
                  </a:cubicBezTo>
                  <a:cubicBezTo>
                    <a:pt x="8288" y="26754"/>
                    <a:pt x="7931" y="27564"/>
                    <a:pt x="7311" y="28004"/>
                  </a:cubicBezTo>
                  <a:cubicBezTo>
                    <a:pt x="6692" y="28469"/>
                    <a:pt x="5680" y="28576"/>
                    <a:pt x="4537" y="28504"/>
                  </a:cubicBezTo>
                  <a:cubicBezTo>
                    <a:pt x="3549" y="28457"/>
                    <a:pt x="2597" y="28314"/>
                    <a:pt x="1656" y="28064"/>
                  </a:cubicBezTo>
                  <a:cubicBezTo>
                    <a:pt x="882" y="27850"/>
                    <a:pt x="72" y="27373"/>
                    <a:pt x="25" y="26385"/>
                  </a:cubicBezTo>
                  <a:cubicBezTo>
                    <a:pt x="1" y="26040"/>
                    <a:pt x="96" y="25825"/>
                    <a:pt x="322" y="25695"/>
                  </a:cubicBezTo>
                  <a:cubicBezTo>
                    <a:pt x="656" y="25480"/>
                    <a:pt x="1239" y="25564"/>
                    <a:pt x="1644" y="25611"/>
                  </a:cubicBezTo>
                  <a:cubicBezTo>
                    <a:pt x="2120" y="25683"/>
                    <a:pt x="2585" y="25766"/>
                    <a:pt x="2954" y="25814"/>
                  </a:cubicBezTo>
                  <a:cubicBezTo>
                    <a:pt x="3835" y="25945"/>
                    <a:pt x="4775" y="26087"/>
                    <a:pt x="5728" y="26040"/>
                  </a:cubicBezTo>
                  <a:cubicBezTo>
                    <a:pt x="6657" y="26004"/>
                    <a:pt x="7347" y="25635"/>
                    <a:pt x="7776" y="25087"/>
                  </a:cubicBezTo>
                  <a:cubicBezTo>
                    <a:pt x="7978" y="24813"/>
                    <a:pt x="8145" y="24456"/>
                    <a:pt x="8323" y="24123"/>
                  </a:cubicBezTo>
                  <a:cubicBezTo>
                    <a:pt x="11348" y="18694"/>
                    <a:pt x="14443" y="13217"/>
                    <a:pt x="17479" y="7740"/>
                  </a:cubicBezTo>
                  <a:cubicBezTo>
                    <a:pt x="18182" y="6454"/>
                    <a:pt x="18908" y="5168"/>
                    <a:pt x="19634" y="3882"/>
                  </a:cubicBezTo>
                  <a:cubicBezTo>
                    <a:pt x="20361" y="2596"/>
                    <a:pt x="21099" y="1287"/>
                    <a:pt x="21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48"/>
            <p:cNvSpPr/>
            <p:nvPr/>
          </p:nvSpPr>
          <p:spPr>
            <a:xfrm>
              <a:off x="3105593" y="1472499"/>
              <a:ext cx="850234" cy="1036370"/>
            </a:xfrm>
            <a:custGeom>
              <a:rect b="b" l="l" r="r" t="t"/>
              <a:pathLst>
                <a:path extrusionOk="0" h="28084" w="23040">
                  <a:moveTo>
                    <a:pt x="22778" y="0"/>
                  </a:moveTo>
                  <a:cubicBezTo>
                    <a:pt x="18896" y="6930"/>
                    <a:pt x="15003" y="13800"/>
                    <a:pt x="11074" y="20741"/>
                  </a:cubicBezTo>
                  <a:cubicBezTo>
                    <a:pt x="10276" y="22146"/>
                    <a:pt x="9454" y="23539"/>
                    <a:pt x="8669" y="24956"/>
                  </a:cubicBezTo>
                  <a:cubicBezTo>
                    <a:pt x="8276" y="25646"/>
                    <a:pt x="7919" y="26456"/>
                    <a:pt x="7299" y="26908"/>
                  </a:cubicBezTo>
                  <a:cubicBezTo>
                    <a:pt x="6794" y="27278"/>
                    <a:pt x="6028" y="27417"/>
                    <a:pt x="5142" y="27417"/>
                  </a:cubicBezTo>
                  <a:cubicBezTo>
                    <a:pt x="4942" y="27417"/>
                    <a:pt x="4736" y="27410"/>
                    <a:pt x="4525" y="27397"/>
                  </a:cubicBezTo>
                  <a:cubicBezTo>
                    <a:pt x="3537" y="27349"/>
                    <a:pt x="2585" y="27218"/>
                    <a:pt x="1644" y="26956"/>
                  </a:cubicBezTo>
                  <a:cubicBezTo>
                    <a:pt x="953" y="26766"/>
                    <a:pt x="227" y="26373"/>
                    <a:pt x="48" y="25575"/>
                  </a:cubicBezTo>
                  <a:cubicBezTo>
                    <a:pt x="13" y="25682"/>
                    <a:pt x="1" y="25801"/>
                    <a:pt x="13" y="25944"/>
                  </a:cubicBezTo>
                  <a:cubicBezTo>
                    <a:pt x="60" y="26932"/>
                    <a:pt x="870" y="27409"/>
                    <a:pt x="1644" y="27623"/>
                  </a:cubicBezTo>
                  <a:cubicBezTo>
                    <a:pt x="2585" y="27873"/>
                    <a:pt x="3537" y="28016"/>
                    <a:pt x="4525" y="28063"/>
                  </a:cubicBezTo>
                  <a:cubicBezTo>
                    <a:pt x="4735" y="28076"/>
                    <a:pt x="4940" y="28084"/>
                    <a:pt x="5139" y="28084"/>
                  </a:cubicBezTo>
                  <a:cubicBezTo>
                    <a:pt x="6026" y="28084"/>
                    <a:pt x="6794" y="27943"/>
                    <a:pt x="7299" y="27563"/>
                  </a:cubicBezTo>
                  <a:cubicBezTo>
                    <a:pt x="7919" y="27123"/>
                    <a:pt x="8276" y="26313"/>
                    <a:pt x="8669" y="25623"/>
                  </a:cubicBezTo>
                  <a:cubicBezTo>
                    <a:pt x="9454" y="24206"/>
                    <a:pt x="10276" y="22813"/>
                    <a:pt x="11074" y="21396"/>
                  </a:cubicBezTo>
                  <a:cubicBezTo>
                    <a:pt x="15098" y="14300"/>
                    <a:pt x="19075" y="7287"/>
                    <a:pt x="23039" y="191"/>
                  </a:cubicBezTo>
                  <a:cubicBezTo>
                    <a:pt x="22956" y="119"/>
                    <a:pt x="22873" y="60"/>
                    <a:pt x="22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48"/>
            <p:cNvSpPr/>
            <p:nvPr/>
          </p:nvSpPr>
          <p:spPr>
            <a:xfrm>
              <a:off x="3530055" y="2131999"/>
              <a:ext cx="55833" cy="7085"/>
            </a:xfrm>
            <a:custGeom>
              <a:rect b="b" l="l" r="r" t="t"/>
              <a:pathLst>
                <a:path extrusionOk="0" h="192" w="1513">
                  <a:moveTo>
                    <a:pt x="60" y="1"/>
                  </a:moveTo>
                  <a:cubicBezTo>
                    <a:pt x="36" y="36"/>
                    <a:pt x="24" y="60"/>
                    <a:pt x="0" y="96"/>
                  </a:cubicBezTo>
                  <a:cubicBezTo>
                    <a:pt x="488" y="132"/>
                    <a:pt x="977" y="167"/>
                    <a:pt x="1465" y="191"/>
                  </a:cubicBezTo>
                  <a:cubicBezTo>
                    <a:pt x="1477" y="167"/>
                    <a:pt x="1500" y="132"/>
                    <a:pt x="1512" y="108"/>
                  </a:cubicBezTo>
                  <a:cubicBezTo>
                    <a:pt x="1036" y="72"/>
                    <a:pt x="548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8"/>
            <p:cNvSpPr/>
            <p:nvPr/>
          </p:nvSpPr>
          <p:spPr>
            <a:xfrm>
              <a:off x="3502378" y="2182077"/>
              <a:ext cx="54948" cy="8414"/>
            </a:xfrm>
            <a:custGeom>
              <a:rect b="b" l="l" r="r" t="t"/>
              <a:pathLst>
                <a:path extrusionOk="0" h="228" w="1489">
                  <a:moveTo>
                    <a:pt x="48" y="1"/>
                  </a:moveTo>
                  <a:cubicBezTo>
                    <a:pt x="36" y="25"/>
                    <a:pt x="12" y="60"/>
                    <a:pt x="0" y="96"/>
                  </a:cubicBezTo>
                  <a:cubicBezTo>
                    <a:pt x="60" y="96"/>
                    <a:pt x="131" y="108"/>
                    <a:pt x="203" y="108"/>
                  </a:cubicBezTo>
                  <a:cubicBezTo>
                    <a:pt x="607" y="144"/>
                    <a:pt x="1012" y="191"/>
                    <a:pt x="1429" y="227"/>
                  </a:cubicBezTo>
                  <a:cubicBezTo>
                    <a:pt x="1441" y="191"/>
                    <a:pt x="1465" y="156"/>
                    <a:pt x="1488" y="120"/>
                  </a:cubicBezTo>
                  <a:cubicBezTo>
                    <a:pt x="1012" y="84"/>
                    <a:pt x="524" y="37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8"/>
            <p:cNvSpPr/>
            <p:nvPr/>
          </p:nvSpPr>
          <p:spPr>
            <a:xfrm>
              <a:off x="3476877" y="2227357"/>
              <a:ext cx="54948" cy="7934"/>
            </a:xfrm>
            <a:custGeom>
              <a:rect b="b" l="l" r="r" t="t"/>
              <a:pathLst>
                <a:path extrusionOk="0" h="215" w="1489">
                  <a:moveTo>
                    <a:pt x="48" y="0"/>
                  </a:moveTo>
                  <a:cubicBezTo>
                    <a:pt x="36" y="36"/>
                    <a:pt x="13" y="72"/>
                    <a:pt x="1" y="107"/>
                  </a:cubicBezTo>
                  <a:cubicBezTo>
                    <a:pt x="477" y="143"/>
                    <a:pt x="953" y="191"/>
                    <a:pt x="1429" y="215"/>
                  </a:cubicBezTo>
                  <a:cubicBezTo>
                    <a:pt x="1453" y="179"/>
                    <a:pt x="1465" y="143"/>
                    <a:pt x="1489" y="107"/>
                  </a:cubicBezTo>
                  <a:cubicBezTo>
                    <a:pt x="1013" y="72"/>
                    <a:pt x="536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8"/>
            <p:cNvSpPr/>
            <p:nvPr/>
          </p:nvSpPr>
          <p:spPr>
            <a:xfrm>
              <a:off x="3452706" y="2270424"/>
              <a:ext cx="54985" cy="6606"/>
            </a:xfrm>
            <a:custGeom>
              <a:rect b="b" l="l" r="r" t="t"/>
              <a:pathLst>
                <a:path extrusionOk="0" h="179" w="1490">
                  <a:moveTo>
                    <a:pt x="60" y="0"/>
                  </a:moveTo>
                  <a:cubicBezTo>
                    <a:pt x="37" y="24"/>
                    <a:pt x="25" y="60"/>
                    <a:pt x="1" y="95"/>
                  </a:cubicBezTo>
                  <a:cubicBezTo>
                    <a:pt x="477" y="119"/>
                    <a:pt x="965" y="155"/>
                    <a:pt x="1441" y="179"/>
                  </a:cubicBezTo>
                  <a:cubicBezTo>
                    <a:pt x="1453" y="155"/>
                    <a:pt x="1477" y="119"/>
                    <a:pt x="1489" y="83"/>
                  </a:cubicBezTo>
                  <a:cubicBezTo>
                    <a:pt x="1013" y="60"/>
                    <a:pt x="537" y="24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48"/>
            <p:cNvSpPr/>
            <p:nvPr/>
          </p:nvSpPr>
          <p:spPr>
            <a:xfrm>
              <a:off x="3430748" y="2309947"/>
              <a:ext cx="54062" cy="7934"/>
            </a:xfrm>
            <a:custGeom>
              <a:rect b="b" l="l" r="r" t="t"/>
              <a:pathLst>
                <a:path extrusionOk="0" h="215" w="1465">
                  <a:moveTo>
                    <a:pt x="60" y="1"/>
                  </a:moveTo>
                  <a:cubicBezTo>
                    <a:pt x="36" y="36"/>
                    <a:pt x="12" y="72"/>
                    <a:pt x="0" y="108"/>
                  </a:cubicBezTo>
                  <a:cubicBezTo>
                    <a:pt x="96" y="120"/>
                    <a:pt x="203" y="120"/>
                    <a:pt x="310" y="132"/>
                  </a:cubicBezTo>
                  <a:cubicBezTo>
                    <a:pt x="679" y="155"/>
                    <a:pt x="1036" y="191"/>
                    <a:pt x="1394" y="215"/>
                  </a:cubicBezTo>
                  <a:cubicBezTo>
                    <a:pt x="1417" y="179"/>
                    <a:pt x="1441" y="144"/>
                    <a:pt x="1465" y="108"/>
                  </a:cubicBezTo>
                  <a:cubicBezTo>
                    <a:pt x="989" y="72"/>
                    <a:pt x="524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48"/>
            <p:cNvSpPr/>
            <p:nvPr/>
          </p:nvSpPr>
          <p:spPr>
            <a:xfrm>
              <a:off x="3409234" y="2348179"/>
              <a:ext cx="54062" cy="7491"/>
            </a:xfrm>
            <a:custGeom>
              <a:rect b="b" l="l" r="r" t="t"/>
              <a:pathLst>
                <a:path extrusionOk="0" h="203" w="1465">
                  <a:moveTo>
                    <a:pt x="60" y="1"/>
                  </a:moveTo>
                  <a:cubicBezTo>
                    <a:pt x="36" y="36"/>
                    <a:pt x="24" y="84"/>
                    <a:pt x="0" y="120"/>
                  </a:cubicBezTo>
                  <a:cubicBezTo>
                    <a:pt x="464" y="143"/>
                    <a:pt x="929" y="179"/>
                    <a:pt x="1393" y="203"/>
                  </a:cubicBezTo>
                  <a:cubicBezTo>
                    <a:pt x="1417" y="167"/>
                    <a:pt x="1441" y="120"/>
                    <a:pt x="1465" y="84"/>
                  </a:cubicBezTo>
                  <a:cubicBezTo>
                    <a:pt x="1000" y="48"/>
                    <a:pt x="524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8"/>
            <p:cNvSpPr/>
            <p:nvPr/>
          </p:nvSpPr>
          <p:spPr>
            <a:xfrm>
              <a:off x="3380670" y="2389474"/>
              <a:ext cx="58011" cy="9263"/>
            </a:xfrm>
            <a:custGeom>
              <a:rect b="b" l="l" r="r" t="t"/>
              <a:pathLst>
                <a:path extrusionOk="0" h="251" w="1572">
                  <a:moveTo>
                    <a:pt x="131" y="1"/>
                  </a:moveTo>
                  <a:cubicBezTo>
                    <a:pt x="95" y="36"/>
                    <a:pt x="48" y="84"/>
                    <a:pt x="0" y="120"/>
                  </a:cubicBezTo>
                  <a:cubicBezTo>
                    <a:pt x="500" y="167"/>
                    <a:pt x="1000" y="215"/>
                    <a:pt x="1500" y="251"/>
                  </a:cubicBezTo>
                  <a:cubicBezTo>
                    <a:pt x="1524" y="215"/>
                    <a:pt x="1548" y="167"/>
                    <a:pt x="1572" y="132"/>
                  </a:cubicBezTo>
                  <a:cubicBezTo>
                    <a:pt x="1096" y="84"/>
                    <a:pt x="607" y="36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8"/>
            <p:cNvSpPr/>
            <p:nvPr/>
          </p:nvSpPr>
          <p:spPr>
            <a:xfrm>
              <a:off x="3698334" y="1831015"/>
              <a:ext cx="57605" cy="7085"/>
            </a:xfrm>
            <a:custGeom>
              <a:rect b="b" l="l" r="r" t="t"/>
              <a:pathLst>
                <a:path extrusionOk="0" h="192" w="1561">
                  <a:moveTo>
                    <a:pt x="60" y="1"/>
                  </a:moveTo>
                  <a:cubicBezTo>
                    <a:pt x="48" y="37"/>
                    <a:pt x="24" y="60"/>
                    <a:pt x="0" y="96"/>
                  </a:cubicBezTo>
                  <a:cubicBezTo>
                    <a:pt x="512" y="132"/>
                    <a:pt x="1012" y="168"/>
                    <a:pt x="1512" y="191"/>
                  </a:cubicBezTo>
                  <a:cubicBezTo>
                    <a:pt x="1524" y="168"/>
                    <a:pt x="1548" y="144"/>
                    <a:pt x="1560" y="120"/>
                  </a:cubicBezTo>
                  <a:cubicBezTo>
                    <a:pt x="1060" y="84"/>
                    <a:pt x="560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3670657" y="1881130"/>
              <a:ext cx="56719" cy="8820"/>
            </a:xfrm>
            <a:custGeom>
              <a:rect b="b" l="l" r="r" t="t"/>
              <a:pathLst>
                <a:path extrusionOk="0" h="239" w="1537">
                  <a:moveTo>
                    <a:pt x="60" y="0"/>
                  </a:moveTo>
                  <a:cubicBezTo>
                    <a:pt x="36" y="36"/>
                    <a:pt x="24" y="60"/>
                    <a:pt x="0" y="95"/>
                  </a:cubicBezTo>
                  <a:cubicBezTo>
                    <a:pt x="84" y="95"/>
                    <a:pt x="179" y="107"/>
                    <a:pt x="262" y="119"/>
                  </a:cubicBezTo>
                  <a:cubicBezTo>
                    <a:pt x="667" y="155"/>
                    <a:pt x="1072" y="191"/>
                    <a:pt x="1477" y="238"/>
                  </a:cubicBezTo>
                  <a:cubicBezTo>
                    <a:pt x="1500" y="203"/>
                    <a:pt x="1512" y="167"/>
                    <a:pt x="1536" y="131"/>
                  </a:cubicBezTo>
                  <a:cubicBezTo>
                    <a:pt x="1048" y="84"/>
                    <a:pt x="548" y="3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3645157" y="1926374"/>
              <a:ext cx="57162" cy="7934"/>
            </a:xfrm>
            <a:custGeom>
              <a:rect b="b" l="l" r="r" t="t"/>
              <a:pathLst>
                <a:path extrusionOk="0" h="215" w="1549">
                  <a:moveTo>
                    <a:pt x="60" y="1"/>
                  </a:moveTo>
                  <a:cubicBezTo>
                    <a:pt x="36" y="36"/>
                    <a:pt x="25" y="72"/>
                    <a:pt x="1" y="108"/>
                  </a:cubicBezTo>
                  <a:cubicBezTo>
                    <a:pt x="501" y="155"/>
                    <a:pt x="989" y="191"/>
                    <a:pt x="1477" y="215"/>
                  </a:cubicBezTo>
                  <a:cubicBezTo>
                    <a:pt x="1501" y="179"/>
                    <a:pt x="1525" y="143"/>
                    <a:pt x="1549" y="108"/>
                  </a:cubicBezTo>
                  <a:cubicBezTo>
                    <a:pt x="1048" y="84"/>
                    <a:pt x="548" y="48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3621428" y="1969440"/>
              <a:ext cx="56719" cy="7048"/>
            </a:xfrm>
            <a:custGeom>
              <a:rect b="b" l="l" r="r" t="t"/>
              <a:pathLst>
                <a:path extrusionOk="0" h="191" w="1537">
                  <a:moveTo>
                    <a:pt x="48" y="0"/>
                  </a:moveTo>
                  <a:cubicBezTo>
                    <a:pt x="37" y="36"/>
                    <a:pt x="13" y="60"/>
                    <a:pt x="1" y="96"/>
                  </a:cubicBezTo>
                  <a:cubicBezTo>
                    <a:pt x="489" y="131"/>
                    <a:pt x="989" y="155"/>
                    <a:pt x="1489" y="191"/>
                  </a:cubicBezTo>
                  <a:cubicBezTo>
                    <a:pt x="1501" y="155"/>
                    <a:pt x="1525" y="119"/>
                    <a:pt x="1537" y="96"/>
                  </a:cubicBezTo>
                  <a:cubicBezTo>
                    <a:pt x="1037" y="60"/>
                    <a:pt x="548" y="24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8"/>
            <p:cNvSpPr/>
            <p:nvPr/>
          </p:nvSpPr>
          <p:spPr>
            <a:xfrm>
              <a:off x="3599027" y="2008963"/>
              <a:ext cx="56276" cy="8414"/>
            </a:xfrm>
            <a:custGeom>
              <a:rect b="b" l="l" r="r" t="t"/>
              <a:pathLst>
                <a:path extrusionOk="0" h="228" w="1525">
                  <a:moveTo>
                    <a:pt x="60" y="1"/>
                  </a:moveTo>
                  <a:cubicBezTo>
                    <a:pt x="36" y="37"/>
                    <a:pt x="12" y="72"/>
                    <a:pt x="1" y="108"/>
                  </a:cubicBezTo>
                  <a:cubicBezTo>
                    <a:pt x="120" y="120"/>
                    <a:pt x="251" y="132"/>
                    <a:pt x="370" y="144"/>
                  </a:cubicBezTo>
                  <a:cubicBezTo>
                    <a:pt x="739" y="168"/>
                    <a:pt x="1096" y="203"/>
                    <a:pt x="1465" y="227"/>
                  </a:cubicBezTo>
                  <a:cubicBezTo>
                    <a:pt x="1489" y="191"/>
                    <a:pt x="1501" y="156"/>
                    <a:pt x="1525" y="108"/>
                  </a:cubicBezTo>
                  <a:cubicBezTo>
                    <a:pt x="1036" y="72"/>
                    <a:pt x="548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8"/>
            <p:cNvSpPr/>
            <p:nvPr/>
          </p:nvSpPr>
          <p:spPr>
            <a:xfrm>
              <a:off x="3577070" y="2047195"/>
              <a:ext cx="57162" cy="7971"/>
            </a:xfrm>
            <a:custGeom>
              <a:rect b="b" l="l" r="r" t="t"/>
              <a:pathLst>
                <a:path extrusionOk="0" h="216" w="1549">
                  <a:moveTo>
                    <a:pt x="72" y="1"/>
                  </a:moveTo>
                  <a:cubicBezTo>
                    <a:pt x="48" y="48"/>
                    <a:pt x="24" y="84"/>
                    <a:pt x="0" y="120"/>
                  </a:cubicBezTo>
                  <a:cubicBezTo>
                    <a:pt x="500" y="156"/>
                    <a:pt x="988" y="179"/>
                    <a:pt x="1477" y="215"/>
                  </a:cubicBezTo>
                  <a:cubicBezTo>
                    <a:pt x="1500" y="167"/>
                    <a:pt x="1524" y="132"/>
                    <a:pt x="1548" y="84"/>
                  </a:cubicBezTo>
                  <a:cubicBezTo>
                    <a:pt x="1060" y="60"/>
                    <a:pt x="560" y="25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48"/>
            <p:cNvSpPr/>
            <p:nvPr/>
          </p:nvSpPr>
          <p:spPr>
            <a:xfrm>
              <a:off x="3553784" y="2088490"/>
              <a:ext cx="56276" cy="9705"/>
            </a:xfrm>
            <a:custGeom>
              <a:rect b="b" l="l" r="r" t="t"/>
              <a:pathLst>
                <a:path extrusionOk="0" h="263" w="1525">
                  <a:moveTo>
                    <a:pt x="72" y="1"/>
                  </a:moveTo>
                  <a:cubicBezTo>
                    <a:pt x="48" y="49"/>
                    <a:pt x="24" y="84"/>
                    <a:pt x="0" y="132"/>
                  </a:cubicBezTo>
                  <a:cubicBezTo>
                    <a:pt x="488" y="180"/>
                    <a:pt x="965" y="227"/>
                    <a:pt x="1453" y="263"/>
                  </a:cubicBezTo>
                  <a:cubicBezTo>
                    <a:pt x="1477" y="215"/>
                    <a:pt x="1500" y="180"/>
                    <a:pt x="1524" y="132"/>
                  </a:cubicBezTo>
                  <a:cubicBezTo>
                    <a:pt x="1036" y="84"/>
                    <a:pt x="560" y="49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48"/>
            <p:cNvSpPr/>
            <p:nvPr/>
          </p:nvSpPr>
          <p:spPr>
            <a:xfrm>
              <a:off x="3865728" y="1531803"/>
              <a:ext cx="58490" cy="7528"/>
            </a:xfrm>
            <a:custGeom>
              <a:rect b="b" l="l" r="r" t="t"/>
              <a:pathLst>
                <a:path extrusionOk="0" h="204" w="1585">
                  <a:moveTo>
                    <a:pt x="60" y="1"/>
                  </a:moveTo>
                  <a:cubicBezTo>
                    <a:pt x="36" y="36"/>
                    <a:pt x="24" y="72"/>
                    <a:pt x="1" y="96"/>
                  </a:cubicBezTo>
                  <a:cubicBezTo>
                    <a:pt x="513" y="144"/>
                    <a:pt x="1025" y="167"/>
                    <a:pt x="1537" y="203"/>
                  </a:cubicBezTo>
                  <a:cubicBezTo>
                    <a:pt x="1548" y="179"/>
                    <a:pt x="1572" y="144"/>
                    <a:pt x="1584" y="120"/>
                  </a:cubicBezTo>
                  <a:cubicBezTo>
                    <a:pt x="1084" y="84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8"/>
            <p:cNvSpPr/>
            <p:nvPr/>
          </p:nvSpPr>
          <p:spPr>
            <a:xfrm>
              <a:off x="3837608" y="1581918"/>
              <a:ext cx="58490" cy="8820"/>
            </a:xfrm>
            <a:custGeom>
              <a:rect b="b" l="l" r="r" t="t"/>
              <a:pathLst>
                <a:path extrusionOk="0" h="239" w="1585">
                  <a:moveTo>
                    <a:pt x="60" y="0"/>
                  </a:moveTo>
                  <a:cubicBezTo>
                    <a:pt x="36" y="36"/>
                    <a:pt x="24" y="60"/>
                    <a:pt x="1" y="95"/>
                  </a:cubicBezTo>
                  <a:cubicBezTo>
                    <a:pt x="144" y="107"/>
                    <a:pt x="286" y="119"/>
                    <a:pt x="429" y="131"/>
                  </a:cubicBezTo>
                  <a:cubicBezTo>
                    <a:pt x="786" y="167"/>
                    <a:pt x="1156" y="202"/>
                    <a:pt x="1513" y="238"/>
                  </a:cubicBezTo>
                  <a:cubicBezTo>
                    <a:pt x="1537" y="202"/>
                    <a:pt x="1560" y="167"/>
                    <a:pt x="1584" y="131"/>
                  </a:cubicBezTo>
                  <a:cubicBezTo>
                    <a:pt x="1072" y="83"/>
                    <a:pt x="560" y="48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8"/>
            <p:cNvSpPr/>
            <p:nvPr/>
          </p:nvSpPr>
          <p:spPr>
            <a:xfrm>
              <a:off x="3887685" y="1493571"/>
              <a:ext cx="57605" cy="8857"/>
            </a:xfrm>
            <a:custGeom>
              <a:rect b="b" l="l" r="r" t="t"/>
              <a:pathLst>
                <a:path extrusionOk="0" h="240" w="1561">
                  <a:moveTo>
                    <a:pt x="49" y="1"/>
                  </a:moveTo>
                  <a:cubicBezTo>
                    <a:pt x="37" y="37"/>
                    <a:pt x="13" y="72"/>
                    <a:pt x="1" y="96"/>
                  </a:cubicBezTo>
                  <a:cubicBezTo>
                    <a:pt x="49" y="108"/>
                    <a:pt x="96" y="108"/>
                    <a:pt x="144" y="108"/>
                  </a:cubicBezTo>
                  <a:cubicBezTo>
                    <a:pt x="596" y="156"/>
                    <a:pt x="1049" y="203"/>
                    <a:pt x="1501" y="239"/>
                  </a:cubicBezTo>
                  <a:cubicBezTo>
                    <a:pt x="1525" y="203"/>
                    <a:pt x="1537" y="168"/>
                    <a:pt x="1561" y="132"/>
                  </a:cubicBezTo>
                  <a:cubicBezTo>
                    <a:pt x="1061" y="96"/>
                    <a:pt x="561" y="49"/>
                    <a:pt x="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8"/>
            <p:cNvSpPr/>
            <p:nvPr/>
          </p:nvSpPr>
          <p:spPr>
            <a:xfrm>
              <a:off x="3812144" y="162760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48" y="0"/>
                  </a:moveTo>
                  <a:cubicBezTo>
                    <a:pt x="36" y="24"/>
                    <a:pt x="12" y="60"/>
                    <a:pt x="0" y="96"/>
                  </a:cubicBezTo>
                  <a:cubicBezTo>
                    <a:pt x="512" y="143"/>
                    <a:pt x="1024" y="179"/>
                    <a:pt x="1524" y="215"/>
                  </a:cubicBezTo>
                  <a:cubicBezTo>
                    <a:pt x="1548" y="179"/>
                    <a:pt x="1572" y="143"/>
                    <a:pt x="1584" y="107"/>
                  </a:cubicBezTo>
                  <a:cubicBezTo>
                    <a:pt x="1072" y="72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8"/>
            <p:cNvSpPr/>
            <p:nvPr/>
          </p:nvSpPr>
          <p:spPr>
            <a:xfrm>
              <a:off x="3787973" y="1670228"/>
              <a:ext cx="58896" cy="7048"/>
            </a:xfrm>
            <a:custGeom>
              <a:rect b="b" l="l" r="r" t="t"/>
              <a:pathLst>
                <a:path extrusionOk="0" h="191" w="1596">
                  <a:moveTo>
                    <a:pt x="48" y="0"/>
                  </a:moveTo>
                  <a:cubicBezTo>
                    <a:pt x="36" y="36"/>
                    <a:pt x="12" y="72"/>
                    <a:pt x="0" y="95"/>
                  </a:cubicBezTo>
                  <a:cubicBezTo>
                    <a:pt x="512" y="131"/>
                    <a:pt x="1024" y="167"/>
                    <a:pt x="1548" y="191"/>
                  </a:cubicBezTo>
                  <a:cubicBezTo>
                    <a:pt x="1560" y="167"/>
                    <a:pt x="1572" y="131"/>
                    <a:pt x="1596" y="95"/>
                  </a:cubicBezTo>
                  <a:cubicBezTo>
                    <a:pt x="1084" y="60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8"/>
            <p:cNvSpPr/>
            <p:nvPr/>
          </p:nvSpPr>
          <p:spPr>
            <a:xfrm>
              <a:off x="3765572" y="171019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60" y="1"/>
                  </a:moveTo>
                  <a:cubicBezTo>
                    <a:pt x="36" y="24"/>
                    <a:pt x="24" y="60"/>
                    <a:pt x="0" y="96"/>
                  </a:cubicBezTo>
                  <a:cubicBezTo>
                    <a:pt x="191" y="108"/>
                    <a:pt x="369" y="120"/>
                    <a:pt x="548" y="144"/>
                  </a:cubicBezTo>
                  <a:cubicBezTo>
                    <a:pt x="881" y="167"/>
                    <a:pt x="1203" y="191"/>
                    <a:pt x="1524" y="215"/>
                  </a:cubicBezTo>
                  <a:cubicBezTo>
                    <a:pt x="1548" y="179"/>
                    <a:pt x="1572" y="144"/>
                    <a:pt x="1584" y="108"/>
                  </a:cubicBezTo>
                  <a:cubicBezTo>
                    <a:pt x="1084" y="72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48"/>
            <p:cNvSpPr/>
            <p:nvPr/>
          </p:nvSpPr>
          <p:spPr>
            <a:xfrm>
              <a:off x="3744021" y="1748426"/>
              <a:ext cx="59339" cy="7491"/>
            </a:xfrm>
            <a:custGeom>
              <a:rect b="b" l="l" r="r" t="t"/>
              <a:pathLst>
                <a:path extrusionOk="0" h="203" w="1608">
                  <a:moveTo>
                    <a:pt x="60" y="1"/>
                  </a:moveTo>
                  <a:cubicBezTo>
                    <a:pt x="48" y="36"/>
                    <a:pt x="24" y="72"/>
                    <a:pt x="1" y="120"/>
                  </a:cubicBezTo>
                  <a:cubicBezTo>
                    <a:pt x="513" y="143"/>
                    <a:pt x="1025" y="179"/>
                    <a:pt x="1537" y="203"/>
                  </a:cubicBezTo>
                  <a:cubicBezTo>
                    <a:pt x="1560" y="167"/>
                    <a:pt x="1584" y="120"/>
                    <a:pt x="1608" y="84"/>
                  </a:cubicBezTo>
                  <a:cubicBezTo>
                    <a:pt x="1084" y="48"/>
                    <a:pt x="572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48"/>
            <p:cNvSpPr/>
            <p:nvPr/>
          </p:nvSpPr>
          <p:spPr>
            <a:xfrm>
              <a:off x="3721178" y="1789278"/>
              <a:ext cx="57605" cy="9705"/>
            </a:xfrm>
            <a:custGeom>
              <a:rect b="b" l="l" r="r" t="t"/>
              <a:pathLst>
                <a:path extrusionOk="0" h="263" w="1561">
                  <a:moveTo>
                    <a:pt x="72" y="1"/>
                  </a:moveTo>
                  <a:cubicBezTo>
                    <a:pt x="48" y="48"/>
                    <a:pt x="24" y="84"/>
                    <a:pt x="1" y="132"/>
                  </a:cubicBezTo>
                  <a:cubicBezTo>
                    <a:pt x="501" y="179"/>
                    <a:pt x="1001" y="227"/>
                    <a:pt x="1489" y="263"/>
                  </a:cubicBezTo>
                  <a:cubicBezTo>
                    <a:pt x="1513" y="227"/>
                    <a:pt x="1536" y="179"/>
                    <a:pt x="1560" y="144"/>
                  </a:cubicBezTo>
                  <a:cubicBezTo>
                    <a:pt x="1072" y="96"/>
                    <a:pt x="572" y="48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8"/>
            <p:cNvSpPr/>
            <p:nvPr/>
          </p:nvSpPr>
          <p:spPr>
            <a:xfrm>
              <a:off x="3260255" y="2414974"/>
              <a:ext cx="94950" cy="92293"/>
            </a:xfrm>
            <a:custGeom>
              <a:rect b="b" l="l" r="r" t="t"/>
              <a:pathLst>
                <a:path extrusionOk="0" h="2501" w="2573">
                  <a:moveTo>
                    <a:pt x="2096" y="512"/>
                  </a:moveTo>
                  <a:cubicBezTo>
                    <a:pt x="2156" y="512"/>
                    <a:pt x="2227" y="548"/>
                    <a:pt x="2263" y="596"/>
                  </a:cubicBezTo>
                  <a:cubicBezTo>
                    <a:pt x="2311" y="655"/>
                    <a:pt x="2334" y="738"/>
                    <a:pt x="2323" y="810"/>
                  </a:cubicBezTo>
                  <a:cubicBezTo>
                    <a:pt x="2287" y="953"/>
                    <a:pt x="2156" y="1060"/>
                    <a:pt x="2049" y="1119"/>
                  </a:cubicBezTo>
                  <a:cubicBezTo>
                    <a:pt x="1882" y="1215"/>
                    <a:pt x="1680" y="1274"/>
                    <a:pt x="1513" y="1286"/>
                  </a:cubicBezTo>
                  <a:cubicBezTo>
                    <a:pt x="1525" y="1096"/>
                    <a:pt x="1561" y="893"/>
                    <a:pt x="1656" y="750"/>
                  </a:cubicBezTo>
                  <a:cubicBezTo>
                    <a:pt x="1763" y="584"/>
                    <a:pt x="1906" y="512"/>
                    <a:pt x="2084" y="51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3" y="143"/>
                    <a:pt x="37" y="262"/>
                    <a:pt x="72" y="369"/>
                  </a:cubicBezTo>
                  <a:cubicBezTo>
                    <a:pt x="263" y="977"/>
                    <a:pt x="775" y="1381"/>
                    <a:pt x="1168" y="1500"/>
                  </a:cubicBezTo>
                  <a:cubicBezTo>
                    <a:pt x="1203" y="1512"/>
                    <a:pt x="1239" y="1512"/>
                    <a:pt x="1275" y="1524"/>
                  </a:cubicBezTo>
                  <a:cubicBezTo>
                    <a:pt x="1287" y="1762"/>
                    <a:pt x="1346" y="1989"/>
                    <a:pt x="1418" y="2131"/>
                  </a:cubicBezTo>
                  <a:cubicBezTo>
                    <a:pt x="1489" y="2274"/>
                    <a:pt x="1572" y="2393"/>
                    <a:pt x="1668" y="2501"/>
                  </a:cubicBezTo>
                  <a:cubicBezTo>
                    <a:pt x="1763" y="2501"/>
                    <a:pt x="1846" y="2489"/>
                    <a:pt x="1942" y="2465"/>
                  </a:cubicBezTo>
                  <a:cubicBezTo>
                    <a:pt x="1811" y="2346"/>
                    <a:pt x="1703" y="2191"/>
                    <a:pt x="1620" y="2024"/>
                  </a:cubicBezTo>
                  <a:cubicBezTo>
                    <a:pt x="1561" y="1905"/>
                    <a:pt x="1525" y="1727"/>
                    <a:pt x="1513" y="1524"/>
                  </a:cubicBezTo>
                  <a:cubicBezTo>
                    <a:pt x="1727" y="1500"/>
                    <a:pt x="1977" y="1429"/>
                    <a:pt x="2168" y="1322"/>
                  </a:cubicBezTo>
                  <a:cubicBezTo>
                    <a:pt x="2370" y="1191"/>
                    <a:pt x="2501" y="1036"/>
                    <a:pt x="2549" y="858"/>
                  </a:cubicBezTo>
                  <a:cubicBezTo>
                    <a:pt x="2573" y="715"/>
                    <a:pt x="2537" y="572"/>
                    <a:pt x="2454" y="453"/>
                  </a:cubicBezTo>
                  <a:cubicBezTo>
                    <a:pt x="2358" y="346"/>
                    <a:pt x="2239" y="286"/>
                    <a:pt x="2096" y="274"/>
                  </a:cubicBezTo>
                  <a:cubicBezTo>
                    <a:pt x="1834" y="274"/>
                    <a:pt x="1608" y="393"/>
                    <a:pt x="1465" y="619"/>
                  </a:cubicBezTo>
                  <a:cubicBezTo>
                    <a:pt x="1346" y="810"/>
                    <a:pt x="1287" y="1048"/>
                    <a:pt x="1275" y="1286"/>
                  </a:cubicBezTo>
                  <a:cubicBezTo>
                    <a:pt x="1263" y="1286"/>
                    <a:pt x="1251" y="1286"/>
                    <a:pt x="1239" y="1274"/>
                  </a:cubicBezTo>
                  <a:cubicBezTo>
                    <a:pt x="953" y="1191"/>
                    <a:pt x="465" y="858"/>
                    <a:pt x="287" y="310"/>
                  </a:cubicBezTo>
                  <a:cubicBezTo>
                    <a:pt x="263" y="215"/>
                    <a:pt x="239" y="119"/>
                    <a:pt x="239" y="24"/>
                  </a:cubicBezTo>
                  <a:cubicBezTo>
                    <a:pt x="156" y="12"/>
                    <a:pt x="84" y="1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8"/>
            <p:cNvSpPr/>
            <p:nvPr/>
          </p:nvSpPr>
          <p:spPr>
            <a:xfrm>
              <a:off x="3153493" y="2400028"/>
              <a:ext cx="92293" cy="101962"/>
            </a:xfrm>
            <a:custGeom>
              <a:rect b="b" l="l" r="r" t="t"/>
              <a:pathLst>
                <a:path extrusionOk="0" h="2763" w="2501">
                  <a:moveTo>
                    <a:pt x="1970" y="900"/>
                  </a:moveTo>
                  <a:cubicBezTo>
                    <a:pt x="1995" y="900"/>
                    <a:pt x="2022" y="902"/>
                    <a:pt x="2049" y="905"/>
                  </a:cubicBezTo>
                  <a:cubicBezTo>
                    <a:pt x="2108" y="917"/>
                    <a:pt x="2168" y="953"/>
                    <a:pt x="2203" y="1012"/>
                  </a:cubicBezTo>
                  <a:cubicBezTo>
                    <a:pt x="2251" y="1084"/>
                    <a:pt x="2263" y="1155"/>
                    <a:pt x="2239" y="1227"/>
                  </a:cubicBezTo>
                  <a:cubicBezTo>
                    <a:pt x="2191" y="1370"/>
                    <a:pt x="2037" y="1453"/>
                    <a:pt x="1929" y="1501"/>
                  </a:cubicBezTo>
                  <a:cubicBezTo>
                    <a:pt x="1751" y="1584"/>
                    <a:pt x="1548" y="1620"/>
                    <a:pt x="1370" y="1620"/>
                  </a:cubicBezTo>
                  <a:cubicBezTo>
                    <a:pt x="1406" y="1417"/>
                    <a:pt x="1477" y="1227"/>
                    <a:pt x="1584" y="1096"/>
                  </a:cubicBezTo>
                  <a:cubicBezTo>
                    <a:pt x="1686" y="963"/>
                    <a:pt x="1815" y="900"/>
                    <a:pt x="1970" y="900"/>
                  </a:cubicBezTo>
                  <a:close/>
                  <a:moveTo>
                    <a:pt x="36" y="0"/>
                  </a:moveTo>
                  <a:cubicBezTo>
                    <a:pt x="1" y="215"/>
                    <a:pt x="13" y="393"/>
                    <a:pt x="48" y="548"/>
                  </a:cubicBezTo>
                  <a:cubicBezTo>
                    <a:pt x="167" y="1155"/>
                    <a:pt x="632" y="1620"/>
                    <a:pt x="1013" y="1786"/>
                  </a:cubicBezTo>
                  <a:cubicBezTo>
                    <a:pt x="1048" y="1798"/>
                    <a:pt x="1084" y="1810"/>
                    <a:pt x="1120" y="1822"/>
                  </a:cubicBezTo>
                  <a:cubicBezTo>
                    <a:pt x="1108" y="2060"/>
                    <a:pt x="1132" y="2286"/>
                    <a:pt x="1191" y="2441"/>
                  </a:cubicBezTo>
                  <a:cubicBezTo>
                    <a:pt x="1227" y="2536"/>
                    <a:pt x="1263" y="2620"/>
                    <a:pt x="1310" y="2703"/>
                  </a:cubicBezTo>
                  <a:cubicBezTo>
                    <a:pt x="1417" y="2727"/>
                    <a:pt x="1513" y="2739"/>
                    <a:pt x="1620" y="2763"/>
                  </a:cubicBezTo>
                  <a:cubicBezTo>
                    <a:pt x="1525" y="2644"/>
                    <a:pt x="1453" y="2513"/>
                    <a:pt x="1406" y="2358"/>
                  </a:cubicBezTo>
                  <a:cubicBezTo>
                    <a:pt x="1358" y="2239"/>
                    <a:pt x="1334" y="2048"/>
                    <a:pt x="1346" y="1846"/>
                  </a:cubicBezTo>
                  <a:cubicBezTo>
                    <a:pt x="1572" y="1846"/>
                    <a:pt x="1822" y="1810"/>
                    <a:pt x="2025" y="1715"/>
                  </a:cubicBezTo>
                  <a:cubicBezTo>
                    <a:pt x="2239" y="1620"/>
                    <a:pt x="2394" y="1477"/>
                    <a:pt x="2453" y="1298"/>
                  </a:cubicBezTo>
                  <a:cubicBezTo>
                    <a:pt x="2501" y="1167"/>
                    <a:pt x="2477" y="1012"/>
                    <a:pt x="2406" y="893"/>
                  </a:cubicBezTo>
                  <a:cubicBezTo>
                    <a:pt x="2322" y="774"/>
                    <a:pt x="2203" y="691"/>
                    <a:pt x="2072" y="679"/>
                  </a:cubicBezTo>
                  <a:cubicBezTo>
                    <a:pt x="2036" y="674"/>
                    <a:pt x="2000" y="672"/>
                    <a:pt x="1965" y="672"/>
                  </a:cubicBezTo>
                  <a:cubicBezTo>
                    <a:pt x="1746" y="672"/>
                    <a:pt x="1549" y="767"/>
                    <a:pt x="1406" y="941"/>
                  </a:cubicBezTo>
                  <a:cubicBezTo>
                    <a:pt x="1263" y="1120"/>
                    <a:pt x="1179" y="1346"/>
                    <a:pt x="1144" y="1584"/>
                  </a:cubicBezTo>
                  <a:cubicBezTo>
                    <a:pt x="1132" y="1584"/>
                    <a:pt x="1120" y="1572"/>
                    <a:pt x="1108" y="1572"/>
                  </a:cubicBezTo>
                  <a:cubicBezTo>
                    <a:pt x="834" y="1453"/>
                    <a:pt x="382" y="1072"/>
                    <a:pt x="274" y="501"/>
                  </a:cubicBezTo>
                  <a:cubicBezTo>
                    <a:pt x="239" y="346"/>
                    <a:pt x="239" y="191"/>
                    <a:pt x="263" y="36"/>
                  </a:cubicBezTo>
                  <a:cubicBezTo>
                    <a:pt x="191" y="24"/>
                    <a:pt x="108" y="12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" name="Google Shape;1227;p48"/>
          <p:cNvGrpSpPr/>
          <p:nvPr/>
        </p:nvGrpSpPr>
        <p:grpSpPr>
          <a:xfrm>
            <a:off x="7567758" y="4681040"/>
            <a:ext cx="314454" cy="160528"/>
            <a:chOff x="3421575" y="1946075"/>
            <a:chExt cx="113125" cy="57750"/>
          </a:xfrm>
        </p:grpSpPr>
        <p:sp>
          <p:nvSpPr>
            <p:cNvPr id="1228" name="Google Shape;1228;p48"/>
            <p:cNvSpPr/>
            <p:nvPr/>
          </p:nvSpPr>
          <p:spPr>
            <a:xfrm>
              <a:off x="3423050" y="1955100"/>
              <a:ext cx="111650" cy="48725"/>
            </a:xfrm>
            <a:custGeom>
              <a:rect b="b" l="l" r="r" t="t"/>
              <a:pathLst>
                <a:path extrusionOk="0" h="1949" w="4466">
                  <a:moveTo>
                    <a:pt x="4263" y="1"/>
                  </a:moveTo>
                  <a:lnTo>
                    <a:pt x="1" y="703"/>
                  </a:lnTo>
                  <a:lnTo>
                    <a:pt x="144" y="1584"/>
                  </a:lnTo>
                  <a:cubicBezTo>
                    <a:pt x="184" y="1818"/>
                    <a:pt x="657" y="1949"/>
                    <a:pt x="1326" y="1949"/>
                  </a:cubicBezTo>
                  <a:cubicBezTo>
                    <a:pt x="1642" y="1949"/>
                    <a:pt x="2003" y="1919"/>
                    <a:pt x="2382" y="1858"/>
                  </a:cubicBezTo>
                  <a:cubicBezTo>
                    <a:pt x="3561" y="1656"/>
                    <a:pt x="4466" y="1227"/>
                    <a:pt x="4406" y="882"/>
                  </a:cubicBezTo>
                  <a:lnTo>
                    <a:pt x="4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3421575" y="1946075"/>
              <a:ext cx="109550" cy="35625"/>
            </a:xfrm>
            <a:custGeom>
              <a:rect b="b" l="l" r="r" t="t"/>
              <a:pathLst>
                <a:path extrusionOk="0" h="1425" w="4382">
                  <a:moveTo>
                    <a:pt x="3168" y="1"/>
                  </a:moveTo>
                  <a:cubicBezTo>
                    <a:pt x="2845" y="1"/>
                    <a:pt x="2474" y="33"/>
                    <a:pt x="2084" y="100"/>
                  </a:cubicBezTo>
                  <a:cubicBezTo>
                    <a:pt x="905" y="290"/>
                    <a:pt x="0" y="719"/>
                    <a:pt x="60" y="1064"/>
                  </a:cubicBezTo>
                  <a:cubicBezTo>
                    <a:pt x="100" y="1295"/>
                    <a:pt x="560" y="1425"/>
                    <a:pt x="1210" y="1425"/>
                  </a:cubicBezTo>
                  <a:cubicBezTo>
                    <a:pt x="1532" y="1425"/>
                    <a:pt x="1900" y="1393"/>
                    <a:pt x="2286" y="1326"/>
                  </a:cubicBezTo>
                  <a:cubicBezTo>
                    <a:pt x="3465" y="1136"/>
                    <a:pt x="4382" y="707"/>
                    <a:pt x="4322" y="362"/>
                  </a:cubicBezTo>
                  <a:cubicBezTo>
                    <a:pt x="4282" y="131"/>
                    <a:pt x="3822" y="1"/>
                    <a:pt x="3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3511750" y="1960475"/>
              <a:ext cx="16700" cy="15200"/>
            </a:xfrm>
            <a:custGeom>
              <a:rect b="b" l="l" r="r" t="t"/>
              <a:pathLst>
                <a:path extrusionOk="0" h="608" w="668">
                  <a:moveTo>
                    <a:pt x="1" y="310"/>
                  </a:moveTo>
                  <a:cubicBezTo>
                    <a:pt x="1" y="607"/>
                    <a:pt x="668" y="262"/>
                    <a:pt x="441" y="95"/>
                  </a:cubicBezTo>
                  <a:cubicBezTo>
                    <a:pt x="322" y="0"/>
                    <a:pt x="72" y="202"/>
                    <a:pt x="1" y="3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3476625" y="1970875"/>
              <a:ext cx="31300" cy="15200"/>
            </a:xfrm>
            <a:custGeom>
              <a:rect b="b" l="l" r="r" t="t"/>
              <a:pathLst>
                <a:path extrusionOk="0" h="608" w="1252">
                  <a:moveTo>
                    <a:pt x="1156" y="334"/>
                  </a:moveTo>
                  <a:cubicBezTo>
                    <a:pt x="1192" y="298"/>
                    <a:pt x="1251" y="179"/>
                    <a:pt x="1144" y="108"/>
                  </a:cubicBezTo>
                  <a:cubicBezTo>
                    <a:pt x="1013" y="1"/>
                    <a:pt x="715" y="132"/>
                    <a:pt x="596" y="167"/>
                  </a:cubicBezTo>
                  <a:cubicBezTo>
                    <a:pt x="441" y="191"/>
                    <a:pt x="132" y="191"/>
                    <a:pt x="72" y="370"/>
                  </a:cubicBezTo>
                  <a:cubicBezTo>
                    <a:pt x="1" y="608"/>
                    <a:pt x="465" y="537"/>
                    <a:pt x="620" y="513"/>
                  </a:cubicBezTo>
                  <a:cubicBezTo>
                    <a:pt x="703" y="501"/>
                    <a:pt x="775" y="477"/>
                    <a:pt x="846" y="453"/>
                  </a:cubicBezTo>
                  <a:cubicBezTo>
                    <a:pt x="965" y="429"/>
                    <a:pt x="1073" y="429"/>
                    <a:pt x="1156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3"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49"/>
          <p:cNvSpPr txBox="1"/>
          <p:nvPr>
            <p:ph type="title"/>
          </p:nvPr>
        </p:nvSpPr>
        <p:spPr>
          <a:xfrm>
            <a:off x="713200" y="2293655"/>
            <a:ext cx="4432800" cy="1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34" name="Google Shape;1234;p49"/>
          <p:cNvSpPr txBox="1"/>
          <p:nvPr>
            <p:ph hasCustomPrompt="1" idx="2" type="title"/>
          </p:nvPr>
        </p:nvSpPr>
        <p:spPr>
          <a:xfrm>
            <a:off x="888925" y="993019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35" name="Google Shape;1235;p49"/>
          <p:cNvSpPr txBox="1"/>
          <p:nvPr>
            <p:ph idx="1" type="subTitle"/>
          </p:nvPr>
        </p:nvSpPr>
        <p:spPr>
          <a:xfrm>
            <a:off x="836553" y="3721034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6" name="Google Shape;1236;p49"/>
          <p:cNvSpPr/>
          <p:nvPr/>
        </p:nvSpPr>
        <p:spPr>
          <a:xfrm flipH="1">
            <a:off x="-1456845" y="-874122"/>
            <a:ext cx="2458470" cy="197689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49"/>
          <p:cNvSpPr/>
          <p:nvPr/>
        </p:nvSpPr>
        <p:spPr>
          <a:xfrm flipH="1">
            <a:off x="4036027" y="-30655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49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2"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50"/>
          <p:cNvSpPr txBox="1"/>
          <p:nvPr>
            <p:ph type="title"/>
          </p:nvPr>
        </p:nvSpPr>
        <p:spPr>
          <a:xfrm>
            <a:off x="1663800" y="2306212"/>
            <a:ext cx="5816400" cy="13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41" name="Google Shape;1241;p50"/>
          <p:cNvSpPr txBox="1"/>
          <p:nvPr>
            <p:ph hasCustomPrompt="1" idx="2" type="title"/>
          </p:nvPr>
        </p:nvSpPr>
        <p:spPr>
          <a:xfrm>
            <a:off x="3787050" y="998616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242" name="Google Shape;1242;p50"/>
          <p:cNvSpPr txBox="1"/>
          <p:nvPr>
            <p:ph idx="1" type="subTitle"/>
          </p:nvPr>
        </p:nvSpPr>
        <p:spPr>
          <a:xfrm>
            <a:off x="2417250" y="3715423"/>
            <a:ext cx="43095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43" name="Google Shape;1243;p50"/>
          <p:cNvSpPr/>
          <p:nvPr/>
        </p:nvSpPr>
        <p:spPr>
          <a:xfrm rot="3679775">
            <a:off x="-603958" y="3737142"/>
            <a:ext cx="2237592" cy="211463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50"/>
          <p:cNvSpPr/>
          <p:nvPr/>
        </p:nvSpPr>
        <p:spPr>
          <a:xfrm flipH="1">
            <a:off x="6984314" y="4307047"/>
            <a:ext cx="2718386" cy="116633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5"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Google Shape;1246;p5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7" name="Google Shape;1247;p51"/>
          <p:cNvSpPr txBox="1"/>
          <p:nvPr>
            <p:ph idx="1" type="body"/>
          </p:nvPr>
        </p:nvSpPr>
        <p:spPr>
          <a:xfrm>
            <a:off x="7131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8" name="Google Shape;1248;p51"/>
          <p:cNvSpPr txBox="1"/>
          <p:nvPr>
            <p:ph idx="2" type="body"/>
          </p:nvPr>
        </p:nvSpPr>
        <p:spPr>
          <a:xfrm>
            <a:off x="46062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9" name="Google Shape;1249;p51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51"/>
          <p:cNvSpPr/>
          <p:nvPr/>
        </p:nvSpPr>
        <p:spPr>
          <a:xfrm rot="900215">
            <a:off x="3786856" y="-605539"/>
            <a:ext cx="1570284" cy="102725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51"/>
          <p:cNvSpPr/>
          <p:nvPr/>
        </p:nvSpPr>
        <p:spPr>
          <a:xfrm rot="-7039428">
            <a:off x="-1048256" y="4115812"/>
            <a:ext cx="2553096" cy="173594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" name="Google Shape;1252;p51"/>
          <p:cNvGrpSpPr/>
          <p:nvPr/>
        </p:nvGrpSpPr>
        <p:grpSpPr>
          <a:xfrm rot="-332548">
            <a:off x="7975509" y="3297281"/>
            <a:ext cx="1134652" cy="1913329"/>
            <a:chOff x="-764413" y="2928817"/>
            <a:chExt cx="1195077" cy="2015412"/>
          </a:xfrm>
        </p:grpSpPr>
        <p:sp>
          <p:nvSpPr>
            <p:cNvPr id="1253" name="Google Shape;1253;p51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1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1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1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1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9" name="Google Shape;1269;p51"/>
          <p:cNvGrpSpPr/>
          <p:nvPr/>
        </p:nvGrpSpPr>
        <p:grpSpPr>
          <a:xfrm>
            <a:off x="-361125" y="2839505"/>
            <a:ext cx="1897845" cy="2143956"/>
            <a:chOff x="-361125" y="2839505"/>
            <a:chExt cx="1897845" cy="2143956"/>
          </a:xfrm>
        </p:grpSpPr>
        <p:grpSp>
          <p:nvGrpSpPr>
            <p:cNvPr id="1270" name="Google Shape;1270;p51"/>
            <p:cNvGrpSpPr/>
            <p:nvPr/>
          </p:nvGrpSpPr>
          <p:grpSpPr>
            <a:xfrm flipH="1" rot="921946">
              <a:off x="-146247" y="3001487"/>
              <a:ext cx="1468089" cy="1819992"/>
              <a:chOff x="3105150" y="1456225"/>
              <a:chExt cx="850676" cy="1054526"/>
            </a:xfrm>
          </p:grpSpPr>
          <p:sp>
            <p:nvSpPr>
              <p:cNvPr id="1271" name="Google Shape;1271;p51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2" name="Google Shape;1272;p51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3" name="Google Shape;1273;p51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4" name="Google Shape;1274;p51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5" name="Google Shape;1275;p51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6" name="Google Shape;1276;p51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7" name="Google Shape;1277;p51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8" name="Google Shape;1278;p51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9" name="Google Shape;1279;p51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0" name="Google Shape;1280;p51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51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51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51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51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51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51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51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51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51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51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51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51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51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51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51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51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7" name="Google Shape;1297;p51"/>
            <p:cNvGrpSpPr/>
            <p:nvPr/>
          </p:nvGrpSpPr>
          <p:grpSpPr>
            <a:xfrm flipH="1">
              <a:off x="1137686" y="4523828"/>
              <a:ext cx="314454" cy="160528"/>
              <a:chOff x="3421575" y="1946075"/>
              <a:chExt cx="113125" cy="57750"/>
            </a:xfrm>
          </p:grpSpPr>
          <p:sp>
            <p:nvSpPr>
              <p:cNvPr id="1298" name="Google Shape;1298;p51"/>
              <p:cNvSpPr/>
              <p:nvPr/>
            </p:nvSpPr>
            <p:spPr>
              <a:xfrm>
                <a:off x="3423050" y="195510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51"/>
              <p:cNvSpPr/>
              <p:nvPr/>
            </p:nvSpPr>
            <p:spPr>
              <a:xfrm>
                <a:off x="3421575" y="194607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51"/>
              <p:cNvSpPr/>
              <p:nvPr/>
            </p:nvSpPr>
            <p:spPr>
              <a:xfrm>
                <a:off x="3511750" y="196047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51"/>
              <p:cNvSpPr/>
              <p:nvPr/>
            </p:nvSpPr>
            <p:spPr>
              <a:xfrm>
                <a:off x="3476625" y="197087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6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-1345899" y="-10887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 rot="-6150420">
            <a:off x="-725278" y="3501198"/>
            <a:ext cx="2333996" cy="220580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8"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5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04" name="Google Shape;1304;p52"/>
          <p:cNvSpPr txBox="1"/>
          <p:nvPr>
            <p:ph idx="1" type="subTitle"/>
          </p:nvPr>
        </p:nvSpPr>
        <p:spPr>
          <a:xfrm>
            <a:off x="76152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5" name="Google Shape;1305;p52"/>
          <p:cNvSpPr txBox="1"/>
          <p:nvPr>
            <p:ph idx="2" type="subTitle"/>
          </p:nvPr>
        </p:nvSpPr>
        <p:spPr>
          <a:xfrm>
            <a:off x="76152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6" name="Google Shape;1306;p52"/>
          <p:cNvSpPr txBox="1"/>
          <p:nvPr>
            <p:ph idx="3" type="subTitle"/>
          </p:nvPr>
        </p:nvSpPr>
        <p:spPr>
          <a:xfrm>
            <a:off x="76152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7" name="Google Shape;1307;p52"/>
          <p:cNvSpPr txBox="1"/>
          <p:nvPr>
            <p:ph idx="4" type="subTitle"/>
          </p:nvPr>
        </p:nvSpPr>
        <p:spPr>
          <a:xfrm>
            <a:off x="76152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8" name="Google Shape;1308;p52"/>
          <p:cNvSpPr txBox="1"/>
          <p:nvPr>
            <p:ph idx="5" type="subTitle"/>
          </p:nvPr>
        </p:nvSpPr>
        <p:spPr>
          <a:xfrm>
            <a:off x="580277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9" name="Google Shape;1309;p52"/>
          <p:cNvSpPr txBox="1"/>
          <p:nvPr>
            <p:ph idx="6" type="subTitle"/>
          </p:nvPr>
        </p:nvSpPr>
        <p:spPr>
          <a:xfrm>
            <a:off x="580277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0" name="Google Shape;1310;p52"/>
          <p:cNvSpPr txBox="1"/>
          <p:nvPr>
            <p:ph idx="7" type="subTitle"/>
          </p:nvPr>
        </p:nvSpPr>
        <p:spPr>
          <a:xfrm>
            <a:off x="580277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1" name="Google Shape;1311;p52"/>
          <p:cNvSpPr txBox="1"/>
          <p:nvPr>
            <p:ph idx="8" type="subTitle"/>
          </p:nvPr>
        </p:nvSpPr>
        <p:spPr>
          <a:xfrm>
            <a:off x="580277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2" name="Google Shape;1312;p52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3" name="Google Shape;1313;p52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4" name="Google Shape;1314;p52"/>
          <p:cNvGrpSpPr/>
          <p:nvPr/>
        </p:nvGrpSpPr>
        <p:grpSpPr>
          <a:xfrm>
            <a:off x="-58376" y="3612196"/>
            <a:ext cx="1223386" cy="1398769"/>
            <a:chOff x="6018" y="3612196"/>
            <a:chExt cx="1223386" cy="1398769"/>
          </a:xfrm>
        </p:grpSpPr>
        <p:grpSp>
          <p:nvGrpSpPr>
            <p:cNvPr id="1315" name="Google Shape;1315;p52"/>
            <p:cNvGrpSpPr/>
            <p:nvPr/>
          </p:nvGrpSpPr>
          <p:grpSpPr>
            <a:xfrm flipH="1" rot="-2085906">
              <a:off x="321166" y="3666063"/>
              <a:ext cx="593089" cy="1291035"/>
              <a:chOff x="1628825" y="4296650"/>
              <a:chExt cx="356625" cy="776300"/>
            </a:xfrm>
          </p:grpSpPr>
          <p:sp>
            <p:nvSpPr>
              <p:cNvPr id="1316" name="Google Shape;1316;p52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52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52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52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52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52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52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52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52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52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52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52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52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52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52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52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52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52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52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52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6" name="Google Shape;1336;p52"/>
            <p:cNvGrpSpPr/>
            <p:nvPr/>
          </p:nvGrpSpPr>
          <p:grpSpPr>
            <a:xfrm flipH="1">
              <a:off x="762467" y="4285188"/>
              <a:ext cx="293576" cy="357977"/>
              <a:chOff x="878375" y="4256000"/>
              <a:chExt cx="175050" cy="213450"/>
            </a:xfrm>
          </p:grpSpPr>
          <p:sp>
            <p:nvSpPr>
              <p:cNvPr id="1337" name="Google Shape;1337;p52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52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52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52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52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9"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p53"/>
          <p:cNvSpPr txBox="1"/>
          <p:nvPr>
            <p:ph type="title"/>
          </p:nvPr>
        </p:nvSpPr>
        <p:spPr>
          <a:xfrm>
            <a:off x="711403" y="685818"/>
            <a:ext cx="447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44" name="Google Shape;1344;p53"/>
          <p:cNvSpPr/>
          <p:nvPr/>
        </p:nvSpPr>
        <p:spPr>
          <a:xfrm flipH="1">
            <a:off x="-1489411" y="-8674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5" name="Google Shape;1345;p53"/>
          <p:cNvSpPr/>
          <p:nvPr/>
        </p:nvSpPr>
        <p:spPr>
          <a:xfrm>
            <a:off x="7830601" y="-10923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6" name="Google Shape;1346;p53"/>
          <p:cNvSpPr/>
          <p:nvPr/>
        </p:nvSpPr>
        <p:spPr>
          <a:xfrm flipH="1" rot="-10553173">
            <a:off x="-927627" y="3864044"/>
            <a:ext cx="2334021" cy="220578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7" name="Google Shape;1347;p53"/>
          <p:cNvGrpSpPr/>
          <p:nvPr/>
        </p:nvGrpSpPr>
        <p:grpSpPr>
          <a:xfrm>
            <a:off x="8218476" y="4279863"/>
            <a:ext cx="424859" cy="648458"/>
            <a:chOff x="7998125" y="310700"/>
            <a:chExt cx="687696" cy="1049625"/>
          </a:xfrm>
        </p:grpSpPr>
        <p:sp>
          <p:nvSpPr>
            <p:cNvPr id="1348" name="Google Shape;1348;p53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53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53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53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53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0">
    <p:spTree>
      <p:nvGrpSpPr>
        <p:cNvPr id="1353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p54"/>
          <p:cNvSpPr txBox="1"/>
          <p:nvPr>
            <p:ph type="title"/>
          </p:nvPr>
        </p:nvSpPr>
        <p:spPr>
          <a:xfrm>
            <a:off x="2422850" y="535816"/>
            <a:ext cx="600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55" name="Google Shape;1355;p54"/>
          <p:cNvSpPr/>
          <p:nvPr/>
        </p:nvSpPr>
        <p:spPr>
          <a:xfrm rot="-6709018">
            <a:off x="7764789" y="-1055385"/>
            <a:ext cx="2334168" cy="220579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6" name="Google Shape;1356;p54"/>
          <p:cNvSpPr/>
          <p:nvPr/>
        </p:nvSpPr>
        <p:spPr>
          <a:xfrm flipH="1">
            <a:off x="-509048" y="-4509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7" name="Google Shape;1357;p54"/>
          <p:cNvSpPr/>
          <p:nvPr/>
        </p:nvSpPr>
        <p:spPr>
          <a:xfrm rot="-9506759">
            <a:off x="7914667" y="4096867"/>
            <a:ext cx="1907359" cy="18129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8" name="Google Shape;1358;p54"/>
          <p:cNvGrpSpPr/>
          <p:nvPr/>
        </p:nvGrpSpPr>
        <p:grpSpPr>
          <a:xfrm>
            <a:off x="8161315" y="4023433"/>
            <a:ext cx="539162" cy="676089"/>
            <a:chOff x="419663" y="167238"/>
            <a:chExt cx="586875" cy="735919"/>
          </a:xfrm>
        </p:grpSpPr>
        <p:sp>
          <p:nvSpPr>
            <p:cNvPr id="1359" name="Google Shape;1359;p54"/>
            <p:cNvSpPr/>
            <p:nvPr/>
          </p:nvSpPr>
          <p:spPr>
            <a:xfrm>
              <a:off x="419663" y="214415"/>
              <a:ext cx="586875" cy="394398"/>
            </a:xfrm>
            <a:custGeom>
              <a:rect b="b" l="l" r="r" t="t"/>
              <a:pathLst>
                <a:path extrusionOk="0" h="25515" w="37967">
                  <a:moveTo>
                    <a:pt x="29461" y="7318"/>
                  </a:moveTo>
                  <a:lnTo>
                    <a:pt x="29461" y="7318"/>
                  </a:lnTo>
                  <a:cubicBezTo>
                    <a:pt x="32836" y="7993"/>
                    <a:pt x="35267" y="10126"/>
                    <a:pt x="35267" y="12665"/>
                  </a:cubicBezTo>
                  <a:cubicBezTo>
                    <a:pt x="35267" y="15365"/>
                    <a:pt x="32485" y="17633"/>
                    <a:pt x="28786" y="18146"/>
                  </a:cubicBezTo>
                  <a:cubicBezTo>
                    <a:pt x="29758" y="14744"/>
                    <a:pt x="29758" y="10694"/>
                    <a:pt x="29461" y="7318"/>
                  </a:cubicBezTo>
                  <a:close/>
                  <a:moveTo>
                    <a:pt x="9532" y="7156"/>
                  </a:moveTo>
                  <a:cubicBezTo>
                    <a:pt x="9667" y="10613"/>
                    <a:pt x="10153" y="14771"/>
                    <a:pt x="11395" y="18227"/>
                  </a:cubicBezTo>
                  <a:cubicBezTo>
                    <a:pt x="11206" y="18254"/>
                    <a:pt x="10990" y="18254"/>
                    <a:pt x="10801" y="18254"/>
                  </a:cubicBezTo>
                  <a:cubicBezTo>
                    <a:pt x="6319" y="18254"/>
                    <a:pt x="2700" y="15743"/>
                    <a:pt x="2700" y="12665"/>
                  </a:cubicBezTo>
                  <a:cubicBezTo>
                    <a:pt x="2700" y="9883"/>
                    <a:pt x="5671" y="7561"/>
                    <a:pt x="9532" y="7156"/>
                  </a:cubicBezTo>
                  <a:close/>
                  <a:moveTo>
                    <a:pt x="9613" y="0"/>
                  </a:moveTo>
                  <a:cubicBezTo>
                    <a:pt x="9613" y="0"/>
                    <a:pt x="9397" y="2593"/>
                    <a:pt x="9478" y="6103"/>
                  </a:cubicBezTo>
                  <a:cubicBezTo>
                    <a:pt x="4132" y="6508"/>
                    <a:pt x="0" y="9316"/>
                    <a:pt x="0" y="12719"/>
                  </a:cubicBezTo>
                  <a:cubicBezTo>
                    <a:pt x="0" y="16418"/>
                    <a:pt x="4834" y="19389"/>
                    <a:pt x="10801" y="19389"/>
                  </a:cubicBezTo>
                  <a:cubicBezTo>
                    <a:pt x="11152" y="19389"/>
                    <a:pt x="11504" y="19389"/>
                    <a:pt x="11828" y="19362"/>
                  </a:cubicBezTo>
                  <a:cubicBezTo>
                    <a:pt x="13353" y="22913"/>
                    <a:pt x="15829" y="25515"/>
                    <a:pt x="19790" y="25515"/>
                  </a:cubicBezTo>
                  <a:cubicBezTo>
                    <a:pt x="20106" y="25515"/>
                    <a:pt x="20431" y="25498"/>
                    <a:pt x="20766" y="25464"/>
                  </a:cubicBezTo>
                  <a:cubicBezTo>
                    <a:pt x="24843" y="25059"/>
                    <a:pt x="27138" y="22602"/>
                    <a:pt x="28381" y="19362"/>
                  </a:cubicBezTo>
                  <a:cubicBezTo>
                    <a:pt x="33781" y="18984"/>
                    <a:pt x="37967" y="16148"/>
                    <a:pt x="37967" y="12719"/>
                  </a:cubicBezTo>
                  <a:cubicBezTo>
                    <a:pt x="37967" y="9505"/>
                    <a:pt x="34267" y="6832"/>
                    <a:pt x="29353" y="6211"/>
                  </a:cubicBezTo>
                  <a:cubicBezTo>
                    <a:pt x="28975" y="2701"/>
                    <a:pt x="28354" y="162"/>
                    <a:pt x="28354" y="162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54"/>
            <p:cNvSpPr/>
            <p:nvPr/>
          </p:nvSpPr>
          <p:spPr>
            <a:xfrm>
              <a:off x="644223" y="579657"/>
              <a:ext cx="179925" cy="146104"/>
            </a:xfrm>
            <a:custGeom>
              <a:rect b="b" l="l" r="r" t="t"/>
              <a:pathLst>
                <a:path extrusionOk="0" h="9452" w="11640">
                  <a:moveTo>
                    <a:pt x="4051" y="0"/>
                  </a:moveTo>
                  <a:lnTo>
                    <a:pt x="4051" y="6751"/>
                  </a:lnTo>
                  <a:lnTo>
                    <a:pt x="1513" y="6751"/>
                  </a:lnTo>
                  <a:lnTo>
                    <a:pt x="1513" y="8101"/>
                  </a:lnTo>
                  <a:lnTo>
                    <a:pt x="1" y="8101"/>
                  </a:lnTo>
                  <a:lnTo>
                    <a:pt x="1" y="9451"/>
                  </a:lnTo>
                  <a:lnTo>
                    <a:pt x="4051" y="9370"/>
                  </a:lnTo>
                  <a:lnTo>
                    <a:pt x="4051" y="9451"/>
                  </a:lnTo>
                  <a:lnTo>
                    <a:pt x="7427" y="9451"/>
                  </a:lnTo>
                  <a:lnTo>
                    <a:pt x="7427" y="9343"/>
                  </a:lnTo>
                  <a:lnTo>
                    <a:pt x="11639" y="9262"/>
                  </a:lnTo>
                  <a:lnTo>
                    <a:pt x="11639" y="7588"/>
                  </a:lnTo>
                  <a:lnTo>
                    <a:pt x="10289" y="7426"/>
                  </a:lnTo>
                  <a:lnTo>
                    <a:pt x="10289" y="6751"/>
                  </a:lnTo>
                  <a:lnTo>
                    <a:pt x="7427" y="6751"/>
                  </a:lnTo>
                  <a:lnTo>
                    <a:pt x="74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54"/>
            <p:cNvSpPr/>
            <p:nvPr/>
          </p:nvSpPr>
          <p:spPr>
            <a:xfrm>
              <a:off x="557828" y="717404"/>
              <a:ext cx="382357" cy="185753"/>
            </a:xfrm>
            <a:custGeom>
              <a:rect b="b" l="l" r="r" t="t"/>
              <a:pathLst>
                <a:path extrusionOk="0" h="12017" w="24736">
                  <a:moveTo>
                    <a:pt x="22197" y="0"/>
                  </a:moveTo>
                  <a:lnTo>
                    <a:pt x="1863" y="351"/>
                  </a:lnTo>
                  <a:lnTo>
                    <a:pt x="0" y="12017"/>
                  </a:lnTo>
                  <a:lnTo>
                    <a:pt x="0" y="12017"/>
                  </a:lnTo>
                  <a:lnTo>
                    <a:pt x="24735" y="11693"/>
                  </a:lnTo>
                  <a:lnTo>
                    <a:pt x="22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54"/>
            <p:cNvSpPr/>
            <p:nvPr/>
          </p:nvSpPr>
          <p:spPr>
            <a:xfrm>
              <a:off x="535290" y="167238"/>
              <a:ext cx="356465" cy="68059"/>
            </a:xfrm>
            <a:custGeom>
              <a:rect b="b" l="l" r="r" t="t"/>
              <a:pathLst>
                <a:path extrusionOk="0" h="4403" w="23061">
                  <a:moveTo>
                    <a:pt x="23061" y="1"/>
                  </a:moveTo>
                  <a:lnTo>
                    <a:pt x="0" y="487"/>
                  </a:lnTo>
                  <a:lnTo>
                    <a:pt x="1296" y="4402"/>
                  </a:lnTo>
                  <a:lnTo>
                    <a:pt x="22062" y="4051"/>
                  </a:lnTo>
                  <a:lnTo>
                    <a:pt x="230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54"/>
            <p:cNvSpPr/>
            <p:nvPr/>
          </p:nvSpPr>
          <p:spPr>
            <a:xfrm>
              <a:off x="675541" y="777922"/>
              <a:ext cx="140679" cy="67642"/>
            </a:xfrm>
            <a:custGeom>
              <a:rect b="b" l="l" r="r" t="t"/>
              <a:pathLst>
                <a:path extrusionOk="0" h="4376" w="9101">
                  <a:moveTo>
                    <a:pt x="0" y="1"/>
                  </a:moveTo>
                  <a:lnTo>
                    <a:pt x="0" y="4375"/>
                  </a:lnTo>
                  <a:lnTo>
                    <a:pt x="9100" y="4375"/>
                  </a:lnTo>
                  <a:lnTo>
                    <a:pt x="9100" y="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54"/>
            <p:cNvSpPr/>
            <p:nvPr/>
          </p:nvSpPr>
          <p:spPr>
            <a:xfrm>
              <a:off x="757763" y="249891"/>
              <a:ext cx="156136" cy="338117"/>
            </a:xfrm>
            <a:custGeom>
              <a:rect b="b" l="l" r="r" t="t"/>
              <a:pathLst>
                <a:path extrusionOk="0" h="21874" w="10101">
                  <a:moveTo>
                    <a:pt x="5104" y="1"/>
                  </a:moveTo>
                  <a:lnTo>
                    <a:pt x="3646" y="109"/>
                  </a:lnTo>
                  <a:cubicBezTo>
                    <a:pt x="3646" y="109"/>
                    <a:pt x="9074" y="17445"/>
                    <a:pt x="1" y="21873"/>
                  </a:cubicBezTo>
                  <a:cubicBezTo>
                    <a:pt x="10100" y="18282"/>
                    <a:pt x="5104" y="1"/>
                    <a:pt x="5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1"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55"/>
          <p:cNvSpPr/>
          <p:nvPr/>
        </p:nvSpPr>
        <p:spPr>
          <a:xfrm flipH="1">
            <a:off x="-1440986" y="-10289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7" name="Google Shape;1367;p55"/>
          <p:cNvSpPr/>
          <p:nvPr/>
        </p:nvSpPr>
        <p:spPr>
          <a:xfrm rot="3654024">
            <a:off x="-705401" y="420449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8" name="Google Shape;1368;p55"/>
          <p:cNvSpPr/>
          <p:nvPr/>
        </p:nvSpPr>
        <p:spPr>
          <a:xfrm>
            <a:off x="7749851" y="-8997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9" name="Google Shape;1369;p5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2">
    <p:spTree>
      <p:nvGrpSpPr>
        <p:cNvPr id="1370" name="Shape 1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" name="Google Shape;1371;p56"/>
          <p:cNvSpPr txBox="1"/>
          <p:nvPr>
            <p:ph type="title"/>
          </p:nvPr>
        </p:nvSpPr>
        <p:spPr>
          <a:xfrm>
            <a:off x="4018774" y="786877"/>
            <a:ext cx="4410000" cy="10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72" name="Google Shape;1372;p56"/>
          <p:cNvSpPr/>
          <p:nvPr/>
        </p:nvSpPr>
        <p:spPr>
          <a:xfrm flipH="1">
            <a:off x="-1239286" y="-10050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56"/>
          <p:cNvSpPr/>
          <p:nvPr/>
        </p:nvSpPr>
        <p:spPr>
          <a:xfrm rot="3654024">
            <a:off x="-689301" y="406894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" name="Google Shape;1374;p56"/>
          <p:cNvSpPr/>
          <p:nvPr/>
        </p:nvSpPr>
        <p:spPr>
          <a:xfrm flipH="1">
            <a:off x="6465851" y="45695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5" name="Google Shape;1375;p56"/>
          <p:cNvGrpSpPr/>
          <p:nvPr/>
        </p:nvGrpSpPr>
        <p:grpSpPr>
          <a:xfrm>
            <a:off x="480731" y="4134686"/>
            <a:ext cx="455343" cy="791483"/>
            <a:chOff x="505973" y="3598773"/>
            <a:chExt cx="476051" cy="827479"/>
          </a:xfrm>
        </p:grpSpPr>
        <p:sp>
          <p:nvSpPr>
            <p:cNvPr id="1376" name="Google Shape;1376;p56"/>
            <p:cNvSpPr/>
            <p:nvPr/>
          </p:nvSpPr>
          <p:spPr>
            <a:xfrm>
              <a:off x="824437" y="4009039"/>
              <a:ext cx="57524" cy="36619"/>
            </a:xfrm>
            <a:custGeom>
              <a:rect b="b" l="l" r="r" t="t"/>
              <a:pathLst>
                <a:path extrusionOk="0" h="501" w="787">
                  <a:moveTo>
                    <a:pt x="763" y="167"/>
                  </a:moveTo>
                  <a:cubicBezTo>
                    <a:pt x="787" y="286"/>
                    <a:pt x="632" y="405"/>
                    <a:pt x="453" y="453"/>
                  </a:cubicBezTo>
                  <a:cubicBezTo>
                    <a:pt x="310" y="488"/>
                    <a:pt x="1" y="500"/>
                    <a:pt x="13" y="322"/>
                  </a:cubicBezTo>
                  <a:cubicBezTo>
                    <a:pt x="25" y="250"/>
                    <a:pt x="132" y="143"/>
                    <a:pt x="287" y="95"/>
                  </a:cubicBezTo>
                  <a:cubicBezTo>
                    <a:pt x="465" y="36"/>
                    <a:pt x="715" y="0"/>
                    <a:pt x="763" y="1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56"/>
            <p:cNvSpPr/>
            <p:nvPr/>
          </p:nvSpPr>
          <p:spPr>
            <a:xfrm>
              <a:off x="558161" y="3645625"/>
              <a:ext cx="166285" cy="94143"/>
            </a:xfrm>
            <a:custGeom>
              <a:rect b="b" l="l" r="r" t="t"/>
              <a:pathLst>
                <a:path extrusionOk="0" h="1288" w="2275">
                  <a:moveTo>
                    <a:pt x="1761" y="1"/>
                  </a:moveTo>
                  <a:cubicBezTo>
                    <a:pt x="1719" y="1"/>
                    <a:pt x="1675" y="7"/>
                    <a:pt x="1632" y="19"/>
                  </a:cubicBezTo>
                  <a:lnTo>
                    <a:pt x="393" y="376"/>
                  </a:lnTo>
                  <a:cubicBezTo>
                    <a:pt x="143" y="448"/>
                    <a:pt x="0" y="710"/>
                    <a:pt x="72" y="948"/>
                  </a:cubicBezTo>
                  <a:cubicBezTo>
                    <a:pt x="131" y="1154"/>
                    <a:pt x="320" y="1288"/>
                    <a:pt x="525" y="1288"/>
                  </a:cubicBezTo>
                  <a:cubicBezTo>
                    <a:pt x="568" y="1288"/>
                    <a:pt x="612" y="1282"/>
                    <a:pt x="655" y="1269"/>
                  </a:cubicBezTo>
                  <a:lnTo>
                    <a:pt x="1882" y="924"/>
                  </a:lnTo>
                  <a:cubicBezTo>
                    <a:pt x="2132" y="853"/>
                    <a:pt x="2275" y="591"/>
                    <a:pt x="2203" y="341"/>
                  </a:cubicBezTo>
                  <a:cubicBezTo>
                    <a:pt x="2144" y="134"/>
                    <a:pt x="1963" y="1"/>
                    <a:pt x="1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56"/>
            <p:cNvSpPr/>
            <p:nvPr/>
          </p:nvSpPr>
          <p:spPr>
            <a:xfrm>
              <a:off x="568613" y="3598773"/>
              <a:ext cx="101891" cy="69146"/>
            </a:xfrm>
            <a:custGeom>
              <a:rect b="b" l="l" r="r" t="t"/>
              <a:pathLst>
                <a:path extrusionOk="0" h="946" w="1394">
                  <a:moveTo>
                    <a:pt x="1323" y="1"/>
                  </a:moveTo>
                  <a:cubicBezTo>
                    <a:pt x="1315" y="1"/>
                    <a:pt x="1307" y="2"/>
                    <a:pt x="1298" y="5"/>
                  </a:cubicBezTo>
                  <a:lnTo>
                    <a:pt x="60" y="351"/>
                  </a:lnTo>
                  <a:cubicBezTo>
                    <a:pt x="24" y="362"/>
                    <a:pt x="0" y="410"/>
                    <a:pt x="12" y="446"/>
                  </a:cubicBezTo>
                  <a:cubicBezTo>
                    <a:pt x="22" y="475"/>
                    <a:pt x="48" y="497"/>
                    <a:pt x="77" y="497"/>
                  </a:cubicBezTo>
                  <a:cubicBezTo>
                    <a:pt x="83" y="497"/>
                    <a:pt x="89" y="496"/>
                    <a:pt x="96" y="493"/>
                  </a:cubicBezTo>
                  <a:lnTo>
                    <a:pt x="346" y="422"/>
                  </a:lnTo>
                  <a:lnTo>
                    <a:pt x="488" y="946"/>
                  </a:lnTo>
                  <a:lnTo>
                    <a:pt x="1227" y="732"/>
                  </a:lnTo>
                  <a:lnTo>
                    <a:pt x="1084" y="208"/>
                  </a:lnTo>
                  <a:lnTo>
                    <a:pt x="1334" y="136"/>
                  </a:lnTo>
                  <a:cubicBezTo>
                    <a:pt x="1370" y="124"/>
                    <a:pt x="1393" y="89"/>
                    <a:pt x="1381" y="53"/>
                  </a:cubicBezTo>
                  <a:cubicBezTo>
                    <a:pt x="1372" y="17"/>
                    <a:pt x="1349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56"/>
            <p:cNvSpPr/>
            <p:nvPr/>
          </p:nvSpPr>
          <p:spPr>
            <a:xfrm>
              <a:off x="505973" y="3680417"/>
              <a:ext cx="337687" cy="245152"/>
            </a:xfrm>
            <a:custGeom>
              <a:rect b="b" l="l" r="r" t="t"/>
              <a:pathLst>
                <a:path extrusionOk="0" h="3354" w="4620">
                  <a:moveTo>
                    <a:pt x="3199" y="0"/>
                  </a:moveTo>
                  <a:cubicBezTo>
                    <a:pt x="3102" y="0"/>
                    <a:pt x="3003" y="14"/>
                    <a:pt x="2905" y="43"/>
                  </a:cubicBezTo>
                  <a:lnTo>
                    <a:pt x="893" y="615"/>
                  </a:lnTo>
                  <a:cubicBezTo>
                    <a:pt x="333" y="769"/>
                    <a:pt x="0" y="1365"/>
                    <a:pt x="167" y="1924"/>
                  </a:cubicBezTo>
                  <a:lnTo>
                    <a:pt x="572" y="3329"/>
                  </a:lnTo>
                  <a:cubicBezTo>
                    <a:pt x="572" y="3341"/>
                    <a:pt x="572" y="3353"/>
                    <a:pt x="572" y="3353"/>
                  </a:cubicBezTo>
                  <a:lnTo>
                    <a:pt x="4620" y="2198"/>
                  </a:lnTo>
                  <a:cubicBezTo>
                    <a:pt x="4620" y="2186"/>
                    <a:pt x="4620" y="2186"/>
                    <a:pt x="4620" y="2174"/>
                  </a:cubicBezTo>
                  <a:lnTo>
                    <a:pt x="4215" y="769"/>
                  </a:lnTo>
                  <a:cubicBezTo>
                    <a:pt x="4077" y="308"/>
                    <a:pt x="3656" y="0"/>
                    <a:pt x="31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56"/>
            <p:cNvSpPr/>
            <p:nvPr/>
          </p:nvSpPr>
          <p:spPr>
            <a:xfrm>
              <a:off x="584255" y="3968107"/>
              <a:ext cx="397769" cy="458144"/>
            </a:xfrm>
            <a:custGeom>
              <a:rect b="b" l="l" r="r" t="t"/>
              <a:pathLst>
                <a:path extrusionOk="0" h="6268" w="5442">
                  <a:moveTo>
                    <a:pt x="4049" y="1"/>
                  </a:moveTo>
                  <a:lnTo>
                    <a:pt x="1" y="1155"/>
                  </a:lnTo>
                  <a:lnTo>
                    <a:pt x="1251" y="5525"/>
                  </a:lnTo>
                  <a:cubicBezTo>
                    <a:pt x="1388" y="5977"/>
                    <a:pt x="1810" y="6267"/>
                    <a:pt x="2262" y="6267"/>
                  </a:cubicBezTo>
                  <a:cubicBezTo>
                    <a:pt x="2357" y="6267"/>
                    <a:pt x="2453" y="6254"/>
                    <a:pt x="2549" y="6227"/>
                  </a:cubicBezTo>
                  <a:lnTo>
                    <a:pt x="4561" y="5656"/>
                  </a:lnTo>
                  <a:cubicBezTo>
                    <a:pt x="5120" y="5489"/>
                    <a:pt x="5442" y="4918"/>
                    <a:pt x="5299" y="4370"/>
                  </a:cubicBezTo>
                  <a:lnTo>
                    <a:pt x="4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56"/>
            <p:cNvSpPr/>
            <p:nvPr/>
          </p:nvSpPr>
          <p:spPr>
            <a:xfrm>
              <a:off x="547709" y="3841073"/>
              <a:ext cx="331621" cy="211530"/>
            </a:xfrm>
            <a:custGeom>
              <a:rect b="b" l="l" r="r" t="t"/>
              <a:pathLst>
                <a:path extrusionOk="0" h="2894" w="4537">
                  <a:moveTo>
                    <a:pt x="4049" y="0"/>
                  </a:moveTo>
                  <a:lnTo>
                    <a:pt x="1" y="1155"/>
                  </a:lnTo>
                  <a:cubicBezTo>
                    <a:pt x="59" y="1143"/>
                    <a:pt x="116" y="1137"/>
                    <a:pt x="170" y="1137"/>
                  </a:cubicBezTo>
                  <a:cubicBezTo>
                    <a:pt x="551" y="1137"/>
                    <a:pt x="839" y="1416"/>
                    <a:pt x="953" y="1822"/>
                  </a:cubicBezTo>
                  <a:cubicBezTo>
                    <a:pt x="1084" y="2286"/>
                    <a:pt x="953" y="2739"/>
                    <a:pt x="501" y="2893"/>
                  </a:cubicBezTo>
                  <a:lnTo>
                    <a:pt x="4537" y="1750"/>
                  </a:lnTo>
                  <a:lnTo>
                    <a:pt x="4537" y="1750"/>
                  </a:lnTo>
                  <a:cubicBezTo>
                    <a:pt x="4468" y="1768"/>
                    <a:pt x="4400" y="1776"/>
                    <a:pt x="4336" y="1776"/>
                  </a:cubicBezTo>
                  <a:cubicBezTo>
                    <a:pt x="3955" y="1776"/>
                    <a:pt x="3661" y="1491"/>
                    <a:pt x="3549" y="1084"/>
                  </a:cubicBezTo>
                  <a:cubicBezTo>
                    <a:pt x="3406" y="607"/>
                    <a:pt x="3572" y="143"/>
                    <a:pt x="4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56"/>
            <p:cNvSpPr/>
            <p:nvPr/>
          </p:nvSpPr>
          <p:spPr>
            <a:xfrm>
              <a:off x="606914" y="4011305"/>
              <a:ext cx="274170" cy="78136"/>
            </a:xfrm>
            <a:custGeom>
              <a:rect b="b" l="l" r="r" t="t"/>
              <a:pathLst>
                <a:path extrusionOk="0" h="1069" w="3751">
                  <a:moveTo>
                    <a:pt x="3722" y="1"/>
                  </a:moveTo>
                  <a:cubicBezTo>
                    <a:pt x="3596" y="1"/>
                    <a:pt x="2803" y="194"/>
                    <a:pt x="1858" y="469"/>
                  </a:cubicBezTo>
                  <a:cubicBezTo>
                    <a:pt x="822" y="767"/>
                    <a:pt x="0" y="1029"/>
                    <a:pt x="12" y="1064"/>
                  </a:cubicBezTo>
                  <a:cubicBezTo>
                    <a:pt x="13" y="1067"/>
                    <a:pt x="19" y="1069"/>
                    <a:pt x="29" y="1069"/>
                  </a:cubicBezTo>
                  <a:cubicBezTo>
                    <a:pt x="155" y="1069"/>
                    <a:pt x="948" y="875"/>
                    <a:pt x="1893" y="600"/>
                  </a:cubicBezTo>
                  <a:cubicBezTo>
                    <a:pt x="2917" y="302"/>
                    <a:pt x="3751" y="41"/>
                    <a:pt x="3739" y="5"/>
                  </a:cubicBezTo>
                  <a:cubicBezTo>
                    <a:pt x="3738" y="2"/>
                    <a:pt x="3732" y="1"/>
                    <a:pt x="3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56"/>
            <p:cNvSpPr/>
            <p:nvPr/>
          </p:nvSpPr>
          <p:spPr>
            <a:xfrm>
              <a:off x="617366" y="4049459"/>
              <a:ext cx="274170" cy="78282"/>
            </a:xfrm>
            <a:custGeom>
              <a:rect b="b" l="l" r="r" t="t"/>
              <a:pathLst>
                <a:path extrusionOk="0" h="1071" w="3751">
                  <a:moveTo>
                    <a:pt x="3714" y="0"/>
                  </a:moveTo>
                  <a:cubicBezTo>
                    <a:pt x="3568" y="0"/>
                    <a:pt x="2796" y="201"/>
                    <a:pt x="1857" y="471"/>
                  </a:cubicBezTo>
                  <a:cubicBezTo>
                    <a:pt x="834" y="757"/>
                    <a:pt x="0" y="1031"/>
                    <a:pt x="12" y="1066"/>
                  </a:cubicBezTo>
                  <a:cubicBezTo>
                    <a:pt x="13" y="1069"/>
                    <a:pt x="19" y="1070"/>
                    <a:pt x="29" y="1070"/>
                  </a:cubicBezTo>
                  <a:cubicBezTo>
                    <a:pt x="155" y="1070"/>
                    <a:pt x="948" y="877"/>
                    <a:pt x="1893" y="602"/>
                  </a:cubicBezTo>
                  <a:cubicBezTo>
                    <a:pt x="2929" y="304"/>
                    <a:pt x="3751" y="42"/>
                    <a:pt x="3739" y="7"/>
                  </a:cubicBezTo>
                  <a:cubicBezTo>
                    <a:pt x="3738" y="2"/>
                    <a:pt x="3729" y="0"/>
                    <a:pt x="3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56"/>
            <p:cNvSpPr/>
            <p:nvPr/>
          </p:nvSpPr>
          <p:spPr>
            <a:xfrm>
              <a:off x="628622" y="4087028"/>
              <a:ext cx="274243" cy="79013"/>
            </a:xfrm>
            <a:custGeom>
              <a:rect b="b" l="l" r="r" t="t"/>
              <a:pathLst>
                <a:path extrusionOk="0" h="1081" w="3752">
                  <a:moveTo>
                    <a:pt x="3724" y="1"/>
                  </a:moveTo>
                  <a:cubicBezTo>
                    <a:pt x="3603" y="1"/>
                    <a:pt x="2807" y="204"/>
                    <a:pt x="1858" y="469"/>
                  </a:cubicBezTo>
                  <a:cubicBezTo>
                    <a:pt x="822" y="767"/>
                    <a:pt x="1" y="1041"/>
                    <a:pt x="13" y="1076"/>
                  </a:cubicBezTo>
                  <a:cubicBezTo>
                    <a:pt x="14" y="1079"/>
                    <a:pt x="19" y="1080"/>
                    <a:pt x="29" y="1080"/>
                  </a:cubicBezTo>
                  <a:cubicBezTo>
                    <a:pt x="150" y="1080"/>
                    <a:pt x="945" y="877"/>
                    <a:pt x="1894" y="612"/>
                  </a:cubicBezTo>
                  <a:cubicBezTo>
                    <a:pt x="2918" y="314"/>
                    <a:pt x="3751" y="40"/>
                    <a:pt x="3739" y="5"/>
                  </a:cubicBezTo>
                  <a:cubicBezTo>
                    <a:pt x="3739" y="2"/>
                    <a:pt x="3733" y="1"/>
                    <a:pt x="3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56"/>
            <p:cNvSpPr/>
            <p:nvPr/>
          </p:nvSpPr>
          <p:spPr>
            <a:xfrm>
              <a:off x="907105" y="4197836"/>
              <a:ext cx="32307" cy="58401"/>
            </a:xfrm>
            <a:custGeom>
              <a:rect b="b" l="l" r="r" t="t"/>
              <a:pathLst>
                <a:path extrusionOk="0" h="799" w="442">
                  <a:moveTo>
                    <a:pt x="156" y="668"/>
                  </a:moveTo>
                  <a:cubicBezTo>
                    <a:pt x="441" y="798"/>
                    <a:pt x="406" y="1"/>
                    <a:pt x="144" y="144"/>
                  </a:cubicBezTo>
                  <a:cubicBezTo>
                    <a:pt x="1" y="227"/>
                    <a:pt x="84" y="548"/>
                    <a:pt x="156" y="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56"/>
            <p:cNvSpPr/>
            <p:nvPr/>
          </p:nvSpPr>
          <p:spPr>
            <a:xfrm>
              <a:off x="898407" y="4266616"/>
              <a:ext cx="47072" cy="101891"/>
            </a:xfrm>
            <a:custGeom>
              <a:rect b="b" l="l" r="r" t="t"/>
              <a:pathLst>
                <a:path extrusionOk="0" h="1394" w="644">
                  <a:moveTo>
                    <a:pt x="596" y="167"/>
                  </a:moveTo>
                  <a:cubicBezTo>
                    <a:pt x="572" y="108"/>
                    <a:pt x="477" y="0"/>
                    <a:pt x="370" y="60"/>
                  </a:cubicBezTo>
                  <a:cubicBezTo>
                    <a:pt x="215" y="143"/>
                    <a:pt x="215" y="489"/>
                    <a:pt x="179" y="619"/>
                  </a:cubicBezTo>
                  <a:cubicBezTo>
                    <a:pt x="144" y="786"/>
                    <a:pt x="1" y="1084"/>
                    <a:pt x="144" y="1203"/>
                  </a:cubicBezTo>
                  <a:cubicBezTo>
                    <a:pt x="346" y="1393"/>
                    <a:pt x="489" y="917"/>
                    <a:pt x="525" y="750"/>
                  </a:cubicBezTo>
                  <a:cubicBezTo>
                    <a:pt x="548" y="667"/>
                    <a:pt x="560" y="584"/>
                    <a:pt x="572" y="500"/>
                  </a:cubicBezTo>
                  <a:cubicBezTo>
                    <a:pt x="596" y="381"/>
                    <a:pt x="644" y="274"/>
                    <a:pt x="596" y="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56"/>
            <p:cNvSpPr/>
            <p:nvPr/>
          </p:nvSpPr>
          <p:spPr>
            <a:xfrm>
              <a:off x="547709" y="3750512"/>
              <a:ext cx="47072" cy="44513"/>
            </a:xfrm>
            <a:custGeom>
              <a:rect b="b" l="l" r="r" t="t"/>
              <a:pathLst>
                <a:path extrusionOk="0" h="609" w="644">
                  <a:moveTo>
                    <a:pt x="60" y="334"/>
                  </a:moveTo>
                  <a:cubicBezTo>
                    <a:pt x="1" y="608"/>
                    <a:pt x="644" y="430"/>
                    <a:pt x="608" y="227"/>
                  </a:cubicBezTo>
                  <a:cubicBezTo>
                    <a:pt x="560" y="1"/>
                    <a:pt x="155" y="191"/>
                    <a:pt x="72" y="311"/>
                  </a:cubicBezTo>
                  <a:cubicBezTo>
                    <a:pt x="60" y="322"/>
                    <a:pt x="60" y="334"/>
                    <a:pt x="60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56"/>
            <p:cNvSpPr/>
            <p:nvPr/>
          </p:nvSpPr>
          <p:spPr>
            <a:xfrm>
              <a:off x="605159" y="3732239"/>
              <a:ext cx="40128" cy="35815"/>
            </a:xfrm>
            <a:custGeom>
              <a:rect b="b" l="l" r="r" t="t"/>
              <a:pathLst>
                <a:path extrusionOk="0" h="490" w="549">
                  <a:moveTo>
                    <a:pt x="24" y="275"/>
                  </a:moveTo>
                  <a:cubicBezTo>
                    <a:pt x="0" y="489"/>
                    <a:pt x="548" y="382"/>
                    <a:pt x="465" y="168"/>
                  </a:cubicBezTo>
                  <a:cubicBezTo>
                    <a:pt x="393" y="1"/>
                    <a:pt x="36" y="120"/>
                    <a:pt x="2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3"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p57"/>
          <p:cNvSpPr txBox="1"/>
          <p:nvPr>
            <p:ph type="title"/>
          </p:nvPr>
        </p:nvSpPr>
        <p:spPr>
          <a:xfrm>
            <a:off x="713100" y="500713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1" name="Google Shape;1391;p57"/>
          <p:cNvSpPr/>
          <p:nvPr/>
        </p:nvSpPr>
        <p:spPr>
          <a:xfrm flipH="1">
            <a:off x="7824239" y="-12626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2" name="Google Shape;1392;p57"/>
          <p:cNvSpPr/>
          <p:nvPr/>
        </p:nvSpPr>
        <p:spPr>
          <a:xfrm rot="10141085">
            <a:off x="-624113" y="-8334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3" name="Google Shape;1393;p57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BLANK_14"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p58"/>
          <p:cNvSpPr txBox="1"/>
          <p:nvPr>
            <p:ph type="title"/>
          </p:nvPr>
        </p:nvSpPr>
        <p:spPr>
          <a:xfrm>
            <a:off x="709475" y="534450"/>
            <a:ext cx="50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96" name="Google Shape;1396;p58"/>
          <p:cNvSpPr/>
          <p:nvPr/>
        </p:nvSpPr>
        <p:spPr>
          <a:xfrm flipH="1">
            <a:off x="7518389" y="-7555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7" name="Google Shape;1397;p58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BLANK_15">
    <p:spTree>
      <p:nvGrpSpPr>
        <p:cNvPr id="1398" name="Shape 1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" name="Google Shape;1399;p59"/>
          <p:cNvSpPr txBox="1"/>
          <p:nvPr>
            <p:ph type="title"/>
          </p:nvPr>
        </p:nvSpPr>
        <p:spPr>
          <a:xfrm>
            <a:off x="711075" y="537325"/>
            <a:ext cx="451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0" name="Google Shape;1400;p59"/>
          <p:cNvSpPr/>
          <p:nvPr/>
        </p:nvSpPr>
        <p:spPr>
          <a:xfrm flipH="1">
            <a:off x="7974349" y="-902775"/>
            <a:ext cx="2391176" cy="192287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1" name="Google Shape;1401;p59"/>
          <p:cNvSpPr/>
          <p:nvPr/>
        </p:nvSpPr>
        <p:spPr>
          <a:xfrm rot="3834250">
            <a:off x="-92055" y="-1013625"/>
            <a:ext cx="1058179" cy="214457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2" name="Google Shape;1402;p59"/>
          <p:cNvSpPr/>
          <p:nvPr/>
        </p:nvSpPr>
        <p:spPr>
          <a:xfrm rot="-7674449">
            <a:off x="-1329719" y="3830618"/>
            <a:ext cx="2721923" cy="25723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BLANK_16">
    <p:spTree>
      <p:nvGrpSpPr>
        <p:cNvPr id="1403" name="Shape 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" name="Google Shape;1404;p60"/>
          <p:cNvSpPr txBox="1"/>
          <p:nvPr>
            <p:ph type="title"/>
          </p:nvPr>
        </p:nvSpPr>
        <p:spPr>
          <a:xfrm>
            <a:off x="3992450" y="550719"/>
            <a:ext cx="4438500" cy="1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5" name="Google Shape;1405;p60"/>
          <p:cNvSpPr/>
          <p:nvPr/>
        </p:nvSpPr>
        <p:spPr>
          <a:xfrm rot="10141085">
            <a:off x="7892037" y="372258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6" name="Google Shape;1406;p60"/>
          <p:cNvSpPr/>
          <p:nvPr/>
        </p:nvSpPr>
        <p:spPr>
          <a:xfrm rot="10141085">
            <a:off x="-640213" y="-7528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BLANK_17"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" name="Google Shape;1408;p6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9" name="Google Shape;1409;p61"/>
          <p:cNvSpPr/>
          <p:nvPr/>
        </p:nvSpPr>
        <p:spPr>
          <a:xfrm rot="-9389217">
            <a:off x="22169" y="-645786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0" name="Google Shape;1410;p61"/>
          <p:cNvSpPr/>
          <p:nvPr/>
        </p:nvSpPr>
        <p:spPr>
          <a:xfrm rot="5742690">
            <a:off x="7960252" y="461967"/>
            <a:ext cx="2553151" cy="12260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1" name="Google Shape;1411;p61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2" name="Google Shape;1412;p61"/>
          <p:cNvGrpSpPr/>
          <p:nvPr/>
        </p:nvGrpSpPr>
        <p:grpSpPr>
          <a:xfrm rot="899949">
            <a:off x="227068" y="3335125"/>
            <a:ext cx="1160517" cy="1364093"/>
            <a:chOff x="713100" y="2276700"/>
            <a:chExt cx="674029" cy="792266"/>
          </a:xfrm>
        </p:grpSpPr>
        <p:sp>
          <p:nvSpPr>
            <p:cNvPr id="1413" name="Google Shape;1413;p61"/>
            <p:cNvSpPr/>
            <p:nvPr/>
          </p:nvSpPr>
          <p:spPr>
            <a:xfrm>
              <a:off x="713100" y="2276700"/>
              <a:ext cx="674029" cy="792266"/>
            </a:xfrm>
            <a:custGeom>
              <a:rect b="b" l="l" r="r" t="t"/>
              <a:pathLst>
                <a:path extrusionOk="0" h="14527" w="12359">
                  <a:moveTo>
                    <a:pt x="6239" y="14526"/>
                  </a:moveTo>
                  <a:cubicBezTo>
                    <a:pt x="8513" y="13895"/>
                    <a:pt x="10561" y="13086"/>
                    <a:pt x="12359" y="12074"/>
                  </a:cubicBezTo>
                  <a:cubicBezTo>
                    <a:pt x="12157" y="11562"/>
                    <a:pt x="11990" y="10966"/>
                    <a:pt x="11776" y="10347"/>
                  </a:cubicBezTo>
                  <a:cubicBezTo>
                    <a:pt x="11573" y="9740"/>
                    <a:pt x="11490" y="9097"/>
                    <a:pt x="11383" y="8418"/>
                  </a:cubicBezTo>
                  <a:cubicBezTo>
                    <a:pt x="11180" y="7109"/>
                    <a:pt x="10883" y="5728"/>
                    <a:pt x="10240" y="4966"/>
                  </a:cubicBezTo>
                  <a:cubicBezTo>
                    <a:pt x="10013" y="4692"/>
                    <a:pt x="9597" y="4394"/>
                    <a:pt x="9168" y="4394"/>
                  </a:cubicBezTo>
                  <a:cubicBezTo>
                    <a:pt x="9037" y="4382"/>
                    <a:pt x="8906" y="4442"/>
                    <a:pt x="8799" y="4430"/>
                  </a:cubicBezTo>
                  <a:cubicBezTo>
                    <a:pt x="8668" y="4406"/>
                    <a:pt x="8549" y="4227"/>
                    <a:pt x="8418" y="4156"/>
                  </a:cubicBezTo>
                  <a:cubicBezTo>
                    <a:pt x="7918" y="3906"/>
                    <a:pt x="7025" y="3954"/>
                    <a:pt x="6751" y="4478"/>
                  </a:cubicBezTo>
                  <a:cubicBezTo>
                    <a:pt x="6644" y="4406"/>
                    <a:pt x="6537" y="4323"/>
                    <a:pt x="6370" y="4275"/>
                  </a:cubicBezTo>
                  <a:cubicBezTo>
                    <a:pt x="5858" y="4156"/>
                    <a:pt x="5156" y="4382"/>
                    <a:pt x="4870" y="4668"/>
                  </a:cubicBezTo>
                  <a:cubicBezTo>
                    <a:pt x="4346" y="3501"/>
                    <a:pt x="3775" y="2227"/>
                    <a:pt x="3036" y="1227"/>
                  </a:cubicBezTo>
                  <a:cubicBezTo>
                    <a:pt x="2608" y="656"/>
                    <a:pt x="2143" y="1"/>
                    <a:pt x="1191" y="96"/>
                  </a:cubicBezTo>
                  <a:cubicBezTo>
                    <a:pt x="441" y="167"/>
                    <a:pt x="0" y="810"/>
                    <a:pt x="24" y="1537"/>
                  </a:cubicBezTo>
                  <a:cubicBezTo>
                    <a:pt x="48" y="2180"/>
                    <a:pt x="298" y="2799"/>
                    <a:pt x="536" y="3335"/>
                  </a:cubicBezTo>
                  <a:cubicBezTo>
                    <a:pt x="774" y="3870"/>
                    <a:pt x="1012" y="4358"/>
                    <a:pt x="1274" y="4847"/>
                  </a:cubicBezTo>
                  <a:cubicBezTo>
                    <a:pt x="1715" y="5692"/>
                    <a:pt x="2155" y="6525"/>
                    <a:pt x="2655" y="7383"/>
                  </a:cubicBezTo>
                  <a:cubicBezTo>
                    <a:pt x="2727" y="7502"/>
                    <a:pt x="2846" y="7645"/>
                    <a:pt x="2858" y="7728"/>
                  </a:cubicBezTo>
                  <a:cubicBezTo>
                    <a:pt x="2870" y="7811"/>
                    <a:pt x="2834" y="7954"/>
                    <a:pt x="2822" y="8073"/>
                  </a:cubicBezTo>
                  <a:cubicBezTo>
                    <a:pt x="2739" y="8847"/>
                    <a:pt x="2691" y="9835"/>
                    <a:pt x="2989" y="10621"/>
                  </a:cubicBezTo>
                  <a:cubicBezTo>
                    <a:pt x="3155" y="11062"/>
                    <a:pt x="3429" y="11335"/>
                    <a:pt x="3763" y="11538"/>
                  </a:cubicBezTo>
                  <a:cubicBezTo>
                    <a:pt x="4120" y="11764"/>
                    <a:pt x="4620" y="11859"/>
                    <a:pt x="4941" y="12181"/>
                  </a:cubicBezTo>
                  <a:cubicBezTo>
                    <a:pt x="5525" y="12729"/>
                    <a:pt x="5834" y="13788"/>
                    <a:pt x="6239" y="14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61"/>
            <p:cNvSpPr/>
            <p:nvPr/>
          </p:nvSpPr>
          <p:spPr>
            <a:xfrm>
              <a:off x="735188" y="2307241"/>
              <a:ext cx="600022" cy="751963"/>
            </a:xfrm>
            <a:custGeom>
              <a:rect b="b" l="l" r="r" t="t"/>
              <a:pathLst>
                <a:path extrusionOk="0" h="13788" w="11002">
                  <a:moveTo>
                    <a:pt x="1102" y="346"/>
                  </a:moveTo>
                  <a:cubicBezTo>
                    <a:pt x="1205" y="346"/>
                    <a:pt x="1305" y="368"/>
                    <a:pt x="1393" y="417"/>
                  </a:cubicBezTo>
                  <a:cubicBezTo>
                    <a:pt x="1548" y="500"/>
                    <a:pt x="1691" y="798"/>
                    <a:pt x="1810" y="989"/>
                  </a:cubicBezTo>
                  <a:cubicBezTo>
                    <a:pt x="2715" y="2453"/>
                    <a:pt x="3417" y="4263"/>
                    <a:pt x="4191" y="5775"/>
                  </a:cubicBezTo>
                  <a:cubicBezTo>
                    <a:pt x="3679" y="5882"/>
                    <a:pt x="3477" y="6323"/>
                    <a:pt x="3322" y="6692"/>
                  </a:cubicBezTo>
                  <a:cubicBezTo>
                    <a:pt x="3286" y="6799"/>
                    <a:pt x="3274" y="6930"/>
                    <a:pt x="3191" y="7013"/>
                  </a:cubicBezTo>
                  <a:cubicBezTo>
                    <a:pt x="2405" y="5215"/>
                    <a:pt x="1560" y="3382"/>
                    <a:pt x="691" y="1667"/>
                  </a:cubicBezTo>
                  <a:cubicBezTo>
                    <a:pt x="572" y="1429"/>
                    <a:pt x="357" y="1072"/>
                    <a:pt x="381" y="822"/>
                  </a:cubicBezTo>
                  <a:cubicBezTo>
                    <a:pt x="399" y="584"/>
                    <a:pt x="762" y="346"/>
                    <a:pt x="1102" y="346"/>
                  </a:cubicBezTo>
                  <a:close/>
                  <a:moveTo>
                    <a:pt x="5224" y="4654"/>
                  </a:moveTo>
                  <a:cubicBezTo>
                    <a:pt x="5423" y="4654"/>
                    <a:pt x="5686" y="4725"/>
                    <a:pt x="5775" y="4858"/>
                  </a:cubicBezTo>
                  <a:cubicBezTo>
                    <a:pt x="5822" y="4941"/>
                    <a:pt x="5858" y="5132"/>
                    <a:pt x="5870" y="5251"/>
                  </a:cubicBezTo>
                  <a:cubicBezTo>
                    <a:pt x="5917" y="5668"/>
                    <a:pt x="5858" y="6061"/>
                    <a:pt x="5822" y="6561"/>
                  </a:cubicBezTo>
                  <a:cubicBezTo>
                    <a:pt x="5810" y="6942"/>
                    <a:pt x="5858" y="7585"/>
                    <a:pt x="5584" y="7728"/>
                  </a:cubicBezTo>
                  <a:cubicBezTo>
                    <a:pt x="5531" y="7752"/>
                    <a:pt x="5472" y="7760"/>
                    <a:pt x="5412" y="7760"/>
                  </a:cubicBezTo>
                  <a:cubicBezTo>
                    <a:pt x="5324" y="7760"/>
                    <a:pt x="5233" y="7742"/>
                    <a:pt x="5155" y="7728"/>
                  </a:cubicBezTo>
                  <a:cubicBezTo>
                    <a:pt x="5179" y="7537"/>
                    <a:pt x="5263" y="7263"/>
                    <a:pt x="5298" y="6989"/>
                  </a:cubicBezTo>
                  <a:cubicBezTo>
                    <a:pt x="5322" y="6715"/>
                    <a:pt x="5370" y="6370"/>
                    <a:pt x="5298" y="6120"/>
                  </a:cubicBezTo>
                  <a:cubicBezTo>
                    <a:pt x="5203" y="5823"/>
                    <a:pt x="4917" y="5751"/>
                    <a:pt x="4560" y="5727"/>
                  </a:cubicBezTo>
                  <a:cubicBezTo>
                    <a:pt x="4596" y="5263"/>
                    <a:pt x="4632" y="4691"/>
                    <a:pt x="5179" y="4656"/>
                  </a:cubicBezTo>
                  <a:cubicBezTo>
                    <a:pt x="5194" y="4655"/>
                    <a:pt x="5209" y="4654"/>
                    <a:pt x="5224" y="4654"/>
                  </a:cubicBezTo>
                  <a:close/>
                  <a:moveTo>
                    <a:pt x="8560" y="4813"/>
                  </a:moveTo>
                  <a:cubicBezTo>
                    <a:pt x="8749" y="4813"/>
                    <a:pt x="8928" y="4926"/>
                    <a:pt x="9001" y="5072"/>
                  </a:cubicBezTo>
                  <a:cubicBezTo>
                    <a:pt x="9061" y="5180"/>
                    <a:pt x="9085" y="5358"/>
                    <a:pt x="9085" y="5537"/>
                  </a:cubicBezTo>
                  <a:cubicBezTo>
                    <a:pt x="9096" y="6037"/>
                    <a:pt x="8834" y="6858"/>
                    <a:pt x="8656" y="7335"/>
                  </a:cubicBezTo>
                  <a:cubicBezTo>
                    <a:pt x="8584" y="7513"/>
                    <a:pt x="8477" y="7775"/>
                    <a:pt x="8370" y="7811"/>
                  </a:cubicBezTo>
                  <a:cubicBezTo>
                    <a:pt x="8307" y="7836"/>
                    <a:pt x="8248" y="7846"/>
                    <a:pt x="8193" y="7846"/>
                  </a:cubicBezTo>
                  <a:cubicBezTo>
                    <a:pt x="8040" y="7846"/>
                    <a:pt x="7916" y="7768"/>
                    <a:pt x="7811" y="7716"/>
                  </a:cubicBezTo>
                  <a:cubicBezTo>
                    <a:pt x="7787" y="7275"/>
                    <a:pt x="7834" y="6954"/>
                    <a:pt x="7870" y="6561"/>
                  </a:cubicBezTo>
                  <a:cubicBezTo>
                    <a:pt x="7882" y="6442"/>
                    <a:pt x="7894" y="6323"/>
                    <a:pt x="7906" y="6180"/>
                  </a:cubicBezTo>
                  <a:cubicBezTo>
                    <a:pt x="7953" y="5811"/>
                    <a:pt x="8001" y="5072"/>
                    <a:pt x="8299" y="4894"/>
                  </a:cubicBezTo>
                  <a:cubicBezTo>
                    <a:pt x="8382" y="4837"/>
                    <a:pt x="8472" y="4813"/>
                    <a:pt x="8560" y="4813"/>
                  </a:cubicBezTo>
                  <a:close/>
                  <a:moveTo>
                    <a:pt x="6976" y="4509"/>
                  </a:moveTo>
                  <a:cubicBezTo>
                    <a:pt x="6999" y="4509"/>
                    <a:pt x="7024" y="4510"/>
                    <a:pt x="7049" y="4513"/>
                  </a:cubicBezTo>
                  <a:cubicBezTo>
                    <a:pt x="7251" y="4537"/>
                    <a:pt x="7465" y="4715"/>
                    <a:pt x="7549" y="4858"/>
                  </a:cubicBezTo>
                  <a:cubicBezTo>
                    <a:pt x="7727" y="5168"/>
                    <a:pt x="7644" y="5501"/>
                    <a:pt x="7596" y="5834"/>
                  </a:cubicBezTo>
                  <a:cubicBezTo>
                    <a:pt x="7572" y="5989"/>
                    <a:pt x="7561" y="6156"/>
                    <a:pt x="7537" y="6323"/>
                  </a:cubicBezTo>
                  <a:cubicBezTo>
                    <a:pt x="7501" y="6668"/>
                    <a:pt x="7501" y="7061"/>
                    <a:pt x="7441" y="7311"/>
                  </a:cubicBezTo>
                  <a:cubicBezTo>
                    <a:pt x="7370" y="7632"/>
                    <a:pt x="7132" y="8001"/>
                    <a:pt x="6929" y="8073"/>
                  </a:cubicBezTo>
                  <a:cubicBezTo>
                    <a:pt x="6872" y="8092"/>
                    <a:pt x="6808" y="8101"/>
                    <a:pt x="6741" y="8101"/>
                  </a:cubicBezTo>
                  <a:cubicBezTo>
                    <a:pt x="6515" y="8101"/>
                    <a:pt x="6265" y="7997"/>
                    <a:pt x="6191" y="7823"/>
                  </a:cubicBezTo>
                  <a:cubicBezTo>
                    <a:pt x="6120" y="7656"/>
                    <a:pt x="6167" y="7311"/>
                    <a:pt x="6167" y="7061"/>
                  </a:cubicBezTo>
                  <a:cubicBezTo>
                    <a:pt x="6179" y="6513"/>
                    <a:pt x="6203" y="6049"/>
                    <a:pt x="6263" y="5572"/>
                  </a:cubicBezTo>
                  <a:cubicBezTo>
                    <a:pt x="6331" y="5128"/>
                    <a:pt x="6454" y="4509"/>
                    <a:pt x="6976" y="4509"/>
                  </a:cubicBezTo>
                  <a:close/>
                  <a:moveTo>
                    <a:pt x="1143" y="0"/>
                  </a:moveTo>
                  <a:cubicBezTo>
                    <a:pt x="524" y="0"/>
                    <a:pt x="0" y="369"/>
                    <a:pt x="24" y="893"/>
                  </a:cubicBezTo>
                  <a:cubicBezTo>
                    <a:pt x="36" y="1191"/>
                    <a:pt x="226" y="1536"/>
                    <a:pt x="357" y="1786"/>
                  </a:cubicBezTo>
                  <a:cubicBezTo>
                    <a:pt x="750" y="2584"/>
                    <a:pt x="1167" y="3358"/>
                    <a:pt x="1548" y="4179"/>
                  </a:cubicBezTo>
                  <a:cubicBezTo>
                    <a:pt x="2096" y="5394"/>
                    <a:pt x="2548" y="6477"/>
                    <a:pt x="3048" y="7477"/>
                  </a:cubicBezTo>
                  <a:cubicBezTo>
                    <a:pt x="2869" y="8073"/>
                    <a:pt x="2500" y="8870"/>
                    <a:pt x="2929" y="9632"/>
                  </a:cubicBezTo>
                  <a:cubicBezTo>
                    <a:pt x="3393" y="10466"/>
                    <a:pt x="4489" y="10764"/>
                    <a:pt x="5084" y="11395"/>
                  </a:cubicBezTo>
                  <a:cubicBezTo>
                    <a:pt x="5298" y="11633"/>
                    <a:pt x="5489" y="11954"/>
                    <a:pt x="5656" y="12264"/>
                  </a:cubicBezTo>
                  <a:cubicBezTo>
                    <a:pt x="5929" y="12752"/>
                    <a:pt x="6179" y="13264"/>
                    <a:pt x="6429" y="13788"/>
                  </a:cubicBezTo>
                  <a:cubicBezTo>
                    <a:pt x="6537" y="13764"/>
                    <a:pt x="6644" y="13728"/>
                    <a:pt x="6763" y="13693"/>
                  </a:cubicBezTo>
                  <a:cubicBezTo>
                    <a:pt x="6453" y="13014"/>
                    <a:pt x="6132" y="12323"/>
                    <a:pt x="5751" y="11728"/>
                  </a:cubicBezTo>
                  <a:cubicBezTo>
                    <a:pt x="5584" y="11466"/>
                    <a:pt x="5394" y="11240"/>
                    <a:pt x="5191" y="11037"/>
                  </a:cubicBezTo>
                  <a:cubicBezTo>
                    <a:pt x="4763" y="10645"/>
                    <a:pt x="4262" y="10383"/>
                    <a:pt x="3774" y="10025"/>
                  </a:cubicBezTo>
                  <a:cubicBezTo>
                    <a:pt x="3465" y="9787"/>
                    <a:pt x="3143" y="9513"/>
                    <a:pt x="3084" y="8942"/>
                  </a:cubicBezTo>
                  <a:cubicBezTo>
                    <a:pt x="3036" y="8382"/>
                    <a:pt x="3262" y="7930"/>
                    <a:pt x="3417" y="7466"/>
                  </a:cubicBezTo>
                  <a:cubicBezTo>
                    <a:pt x="3500" y="7227"/>
                    <a:pt x="3584" y="7013"/>
                    <a:pt x="3679" y="6787"/>
                  </a:cubicBezTo>
                  <a:cubicBezTo>
                    <a:pt x="3834" y="6394"/>
                    <a:pt x="3977" y="6096"/>
                    <a:pt x="4560" y="6073"/>
                  </a:cubicBezTo>
                  <a:cubicBezTo>
                    <a:pt x="4569" y="6072"/>
                    <a:pt x="4577" y="6072"/>
                    <a:pt x="4585" y="6072"/>
                  </a:cubicBezTo>
                  <a:cubicBezTo>
                    <a:pt x="5035" y="6072"/>
                    <a:pt x="4988" y="6390"/>
                    <a:pt x="4953" y="6811"/>
                  </a:cubicBezTo>
                  <a:cubicBezTo>
                    <a:pt x="4905" y="7311"/>
                    <a:pt x="4810" y="7704"/>
                    <a:pt x="4727" y="8192"/>
                  </a:cubicBezTo>
                  <a:cubicBezTo>
                    <a:pt x="4715" y="8299"/>
                    <a:pt x="4691" y="8394"/>
                    <a:pt x="4727" y="8466"/>
                  </a:cubicBezTo>
                  <a:cubicBezTo>
                    <a:pt x="4774" y="8585"/>
                    <a:pt x="4929" y="8573"/>
                    <a:pt x="5060" y="8597"/>
                  </a:cubicBezTo>
                  <a:cubicBezTo>
                    <a:pt x="5453" y="8656"/>
                    <a:pt x="5763" y="8787"/>
                    <a:pt x="6060" y="8966"/>
                  </a:cubicBezTo>
                  <a:cubicBezTo>
                    <a:pt x="6275" y="9085"/>
                    <a:pt x="6644" y="9323"/>
                    <a:pt x="6870" y="9585"/>
                  </a:cubicBezTo>
                  <a:cubicBezTo>
                    <a:pt x="6966" y="9692"/>
                    <a:pt x="7014" y="9779"/>
                    <a:pt x="7109" y="9779"/>
                  </a:cubicBezTo>
                  <a:cubicBezTo>
                    <a:pt x="7120" y="9779"/>
                    <a:pt x="7131" y="9778"/>
                    <a:pt x="7144" y="9775"/>
                  </a:cubicBezTo>
                  <a:cubicBezTo>
                    <a:pt x="7430" y="9692"/>
                    <a:pt x="7025" y="9287"/>
                    <a:pt x="6929" y="9192"/>
                  </a:cubicBezTo>
                  <a:cubicBezTo>
                    <a:pt x="6453" y="8716"/>
                    <a:pt x="5941" y="8430"/>
                    <a:pt x="5203" y="8275"/>
                  </a:cubicBezTo>
                  <a:cubicBezTo>
                    <a:pt x="5120" y="8251"/>
                    <a:pt x="5001" y="8251"/>
                    <a:pt x="5084" y="8097"/>
                  </a:cubicBezTo>
                  <a:cubicBezTo>
                    <a:pt x="5088" y="8085"/>
                    <a:pt x="5103" y="8081"/>
                    <a:pt x="5124" y="8081"/>
                  </a:cubicBezTo>
                  <a:cubicBezTo>
                    <a:pt x="5166" y="8081"/>
                    <a:pt x="5235" y="8097"/>
                    <a:pt x="5298" y="8097"/>
                  </a:cubicBezTo>
                  <a:cubicBezTo>
                    <a:pt x="5328" y="8098"/>
                    <a:pt x="5358" y="8099"/>
                    <a:pt x="5389" y="8099"/>
                  </a:cubicBezTo>
                  <a:cubicBezTo>
                    <a:pt x="5570" y="8099"/>
                    <a:pt x="5765" y="8066"/>
                    <a:pt x="5846" y="7954"/>
                  </a:cubicBezTo>
                  <a:cubicBezTo>
                    <a:pt x="5987" y="8235"/>
                    <a:pt x="6363" y="8442"/>
                    <a:pt x="6735" y="8442"/>
                  </a:cubicBezTo>
                  <a:cubicBezTo>
                    <a:pt x="6899" y="8442"/>
                    <a:pt x="7062" y="8402"/>
                    <a:pt x="7203" y="8311"/>
                  </a:cubicBezTo>
                  <a:cubicBezTo>
                    <a:pt x="7358" y="8216"/>
                    <a:pt x="7453" y="8097"/>
                    <a:pt x="7549" y="7942"/>
                  </a:cubicBezTo>
                  <a:cubicBezTo>
                    <a:pt x="7691" y="8076"/>
                    <a:pt x="7951" y="8186"/>
                    <a:pt x="8213" y="8186"/>
                  </a:cubicBezTo>
                  <a:cubicBezTo>
                    <a:pt x="8323" y="8186"/>
                    <a:pt x="8434" y="8166"/>
                    <a:pt x="8537" y="8120"/>
                  </a:cubicBezTo>
                  <a:cubicBezTo>
                    <a:pt x="8858" y="7978"/>
                    <a:pt x="9001" y="7418"/>
                    <a:pt x="9120" y="7073"/>
                  </a:cubicBezTo>
                  <a:cubicBezTo>
                    <a:pt x="9275" y="6608"/>
                    <a:pt x="9382" y="6192"/>
                    <a:pt x="9406" y="5775"/>
                  </a:cubicBezTo>
                  <a:cubicBezTo>
                    <a:pt x="9632" y="6334"/>
                    <a:pt x="9763" y="7001"/>
                    <a:pt x="9787" y="7704"/>
                  </a:cubicBezTo>
                  <a:cubicBezTo>
                    <a:pt x="9799" y="8359"/>
                    <a:pt x="9751" y="9037"/>
                    <a:pt x="9906" y="9740"/>
                  </a:cubicBezTo>
                  <a:cubicBezTo>
                    <a:pt x="10037" y="10347"/>
                    <a:pt x="10228" y="10859"/>
                    <a:pt x="10454" y="11490"/>
                  </a:cubicBezTo>
                  <a:cubicBezTo>
                    <a:pt x="10513" y="11680"/>
                    <a:pt x="10585" y="11895"/>
                    <a:pt x="10680" y="12180"/>
                  </a:cubicBezTo>
                  <a:cubicBezTo>
                    <a:pt x="10787" y="12121"/>
                    <a:pt x="10894" y="12073"/>
                    <a:pt x="11001" y="12014"/>
                  </a:cubicBezTo>
                  <a:cubicBezTo>
                    <a:pt x="10894" y="11716"/>
                    <a:pt x="10799" y="11454"/>
                    <a:pt x="10704" y="11216"/>
                  </a:cubicBezTo>
                  <a:cubicBezTo>
                    <a:pt x="10466" y="10514"/>
                    <a:pt x="10228" y="9811"/>
                    <a:pt x="10156" y="9061"/>
                  </a:cubicBezTo>
                  <a:cubicBezTo>
                    <a:pt x="10120" y="8680"/>
                    <a:pt x="10132" y="8275"/>
                    <a:pt x="10132" y="7882"/>
                  </a:cubicBezTo>
                  <a:cubicBezTo>
                    <a:pt x="10120" y="6835"/>
                    <a:pt x="9906" y="5894"/>
                    <a:pt x="9501" y="5203"/>
                  </a:cubicBezTo>
                  <a:cubicBezTo>
                    <a:pt x="9346" y="4930"/>
                    <a:pt x="9251" y="4680"/>
                    <a:pt x="8989" y="4549"/>
                  </a:cubicBezTo>
                  <a:cubicBezTo>
                    <a:pt x="8871" y="4487"/>
                    <a:pt x="8742" y="4460"/>
                    <a:pt x="8615" y="4460"/>
                  </a:cubicBezTo>
                  <a:cubicBezTo>
                    <a:pt x="8321" y="4460"/>
                    <a:pt x="8035" y="4606"/>
                    <a:pt x="7894" y="4822"/>
                  </a:cubicBezTo>
                  <a:cubicBezTo>
                    <a:pt x="7751" y="4537"/>
                    <a:pt x="7513" y="4263"/>
                    <a:pt x="7203" y="4168"/>
                  </a:cubicBezTo>
                  <a:cubicBezTo>
                    <a:pt x="7126" y="4146"/>
                    <a:pt x="7051" y="4136"/>
                    <a:pt x="6979" y="4136"/>
                  </a:cubicBezTo>
                  <a:cubicBezTo>
                    <a:pt x="6574" y="4136"/>
                    <a:pt x="6260" y="4448"/>
                    <a:pt x="6108" y="4751"/>
                  </a:cubicBezTo>
                  <a:cubicBezTo>
                    <a:pt x="6003" y="4483"/>
                    <a:pt x="5598" y="4300"/>
                    <a:pt x="5214" y="4300"/>
                  </a:cubicBezTo>
                  <a:cubicBezTo>
                    <a:pt x="5120" y="4300"/>
                    <a:pt x="5028" y="4311"/>
                    <a:pt x="4941" y="4334"/>
                  </a:cubicBezTo>
                  <a:cubicBezTo>
                    <a:pt x="4536" y="4441"/>
                    <a:pt x="4346" y="4810"/>
                    <a:pt x="4274" y="5168"/>
                  </a:cubicBezTo>
                  <a:cubicBezTo>
                    <a:pt x="3643" y="3882"/>
                    <a:pt x="3108" y="2548"/>
                    <a:pt x="2405" y="1286"/>
                  </a:cubicBezTo>
                  <a:cubicBezTo>
                    <a:pt x="2298" y="1108"/>
                    <a:pt x="2179" y="881"/>
                    <a:pt x="2048" y="691"/>
                  </a:cubicBezTo>
                  <a:cubicBezTo>
                    <a:pt x="1822" y="346"/>
                    <a:pt x="1643" y="1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"/>
          <p:cNvSpPr txBox="1"/>
          <p:nvPr>
            <p:ph idx="1" type="body"/>
          </p:nvPr>
        </p:nvSpPr>
        <p:spPr>
          <a:xfrm>
            <a:off x="713100" y="1138305"/>
            <a:ext cx="3858900" cy="15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7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7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7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BLANK_18"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62"/>
          <p:cNvSpPr txBox="1"/>
          <p:nvPr>
            <p:ph type="title"/>
          </p:nvPr>
        </p:nvSpPr>
        <p:spPr>
          <a:xfrm>
            <a:off x="3921950" y="554980"/>
            <a:ext cx="450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17" name="Google Shape;1417;p62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8" name="Google Shape;1418;p62"/>
          <p:cNvSpPr/>
          <p:nvPr/>
        </p:nvSpPr>
        <p:spPr>
          <a:xfrm rot="-9389217">
            <a:off x="6346294" y="-577011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9" name="Google Shape;1419;p62"/>
          <p:cNvSpPr/>
          <p:nvPr/>
        </p:nvSpPr>
        <p:spPr>
          <a:xfrm rot="-4574690">
            <a:off x="-1134641" y="157351"/>
            <a:ext cx="2260049" cy="10852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BLANK_19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6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2" name="Google Shape;1422;p63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3" name="Google Shape;1423;p63"/>
          <p:cNvSpPr/>
          <p:nvPr/>
        </p:nvSpPr>
        <p:spPr>
          <a:xfrm flipH="1">
            <a:off x="7665815" y="-1225625"/>
            <a:ext cx="3108435" cy="249954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4" name="Google Shape;1424;p63"/>
          <p:cNvSpPr/>
          <p:nvPr/>
        </p:nvSpPr>
        <p:spPr>
          <a:xfrm flipH="1">
            <a:off x="-687998" y="-461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5" name="Google Shape;1425;p63"/>
          <p:cNvSpPr/>
          <p:nvPr/>
        </p:nvSpPr>
        <p:spPr>
          <a:xfrm flipH="1" rot="638420">
            <a:off x="-831448" y="37071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26" name="Google Shape;1426;p63"/>
          <p:cNvGrpSpPr/>
          <p:nvPr/>
        </p:nvGrpSpPr>
        <p:grpSpPr>
          <a:xfrm>
            <a:off x="7864181" y="3478801"/>
            <a:ext cx="1168962" cy="1522467"/>
            <a:chOff x="7831984" y="3446604"/>
            <a:chExt cx="1168962" cy="1522467"/>
          </a:xfrm>
        </p:grpSpPr>
        <p:grpSp>
          <p:nvGrpSpPr>
            <p:cNvPr id="1427" name="Google Shape;1427;p63"/>
            <p:cNvGrpSpPr/>
            <p:nvPr/>
          </p:nvGrpSpPr>
          <p:grpSpPr>
            <a:xfrm rot="939578">
              <a:off x="8380690" y="3482459"/>
              <a:ext cx="448829" cy="1331918"/>
              <a:chOff x="7258371" y="3683959"/>
              <a:chExt cx="397470" cy="1179509"/>
            </a:xfrm>
          </p:grpSpPr>
          <p:sp>
            <p:nvSpPr>
              <p:cNvPr id="1428" name="Google Shape;1428;p63"/>
              <p:cNvSpPr/>
              <p:nvPr/>
            </p:nvSpPr>
            <p:spPr>
              <a:xfrm>
                <a:off x="7258371" y="3683959"/>
                <a:ext cx="397470" cy="1179503"/>
              </a:xfrm>
              <a:custGeom>
                <a:rect b="b" l="l" r="r" t="t"/>
                <a:pathLst>
                  <a:path extrusionOk="0" h="12157" w="4097">
                    <a:moveTo>
                      <a:pt x="2834" y="12121"/>
                    </a:moveTo>
                    <a:cubicBezTo>
                      <a:pt x="2834" y="12121"/>
                      <a:pt x="2573" y="9168"/>
                      <a:pt x="2823" y="8097"/>
                    </a:cubicBezTo>
                    <a:cubicBezTo>
                      <a:pt x="3061" y="7061"/>
                      <a:pt x="3656" y="6168"/>
                      <a:pt x="3882" y="5168"/>
                    </a:cubicBezTo>
                    <a:cubicBezTo>
                      <a:pt x="4097" y="4227"/>
                      <a:pt x="4049" y="3298"/>
                      <a:pt x="3858" y="2513"/>
                    </a:cubicBezTo>
                    <a:cubicBezTo>
                      <a:pt x="3668" y="1751"/>
                      <a:pt x="3382" y="977"/>
                      <a:pt x="2751" y="524"/>
                    </a:cubicBezTo>
                    <a:cubicBezTo>
                      <a:pt x="2037" y="0"/>
                      <a:pt x="1251" y="358"/>
                      <a:pt x="846" y="798"/>
                    </a:cubicBezTo>
                    <a:cubicBezTo>
                      <a:pt x="227" y="1465"/>
                      <a:pt x="1" y="2679"/>
                      <a:pt x="13" y="3667"/>
                    </a:cubicBezTo>
                    <a:cubicBezTo>
                      <a:pt x="25" y="4668"/>
                      <a:pt x="251" y="5477"/>
                      <a:pt x="644" y="6203"/>
                    </a:cubicBezTo>
                    <a:cubicBezTo>
                      <a:pt x="846" y="6584"/>
                      <a:pt x="1084" y="6906"/>
                      <a:pt x="1275" y="7263"/>
                    </a:cubicBezTo>
                    <a:cubicBezTo>
                      <a:pt x="2132" y="8859"/>
                      <a:pt x="2275" y="12157"/>
                      <a:pt x="2275" y="12157"/>
                    </a:cubicBezTo>
                    <a:cubicBezTo>
                      <a:pt x="2275" y="12157"/>
                      <a:pt x="2823" y="12121"/>
                      <a:pt x="2834" y="12121"/>
                    </a:cubicBezTo>
                    <a:close/>
                    <a:moveTo>
                      <a:pt x="1453" y="6715"/>
                    </a:moveTo>
                    <a:cubicBezTo>
                      <a:pt x="858" y="6263"/>
                      <a:pt x="537" y="5346"/>
                      <a:pt x="406" y="4572"/>
                    </a:cubicBezTo>
                    <a:cubicBezTo>
                      <a:pt x="287" y="3882"/>
                      <a:pt x="263" y="2572"/>
                      <a:pt x="668" y="1691"/>
                    </a:cubicBezTo>
                    <a:cubicBezTo>
                      <a:pt x="703" y="1584"/>
                      <a:pt x="787" y="1501"/>
                      <a:pt x="858" y="1393"/>
                    </a:cubicBezTo>
                    <a:cubicBezTo>
                      <a:pt x="1120" y="977"/>
                      <a:pt x="1430" y="524"/>
                      <a:pt x="1989" y="560"/>
                    </a:cubicBezTo>
                    <a:cubicBezTo>
                      <a:pt x="2132" y="572"/>
                      <a:pt x="2323" y="619"/>
                      <a:pt x="2430" y="679"/>
                    </a:cubicBezTo>
                    <a:cubicBezTo>
                      <a:pt x="2858" y="905"/>
                      <a:pt x="3168" y="1417"/>
                      <a:pt x="3346" y="1834"/>
                    </a:cubicBezTo>
                    <a:cubicBezTo>
                      <a:pt x="3489" y="2191"/>
                      <a:pt x="3656" y="2834"/>
                      <a:pt x="3692" y="3346"/>
                    </a:cubicBezTo>
                    <a:cubicBezTo>
                      <a:pt x="3775" y="4358"/>
                      <a:pt x="3537" y="6013"/>
                      <a:pt x="2775" y="6656"/>
                    </a:cubicBezTo>
                    <a:cubicBezTo>
                      <a:pt x="2453" y="6930"/>
                      <a:pt x="1930" y="7073"/>
                      <a:pt x="1453" y="6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63"/>
              <p:cNvSpPr/>
              <p:nvPr/>
            </p:nvSpPr>
            <p:spPr>
              <a:xfrm>
                <a:off x="7462880" y="4680872"/>
                <a:ext cx="70530" cy="182596"/>
              </a:xfrm>
              <a:custGeom>
                <a:rect b="b" l="l" r="r" t="t"/>
                <a:pathLst>
                  <a:path extrusionOk="0" h="1882" w="727">
                    <a:moveTo>
                      <a:pt x="619" y="0"/>
                    </a:moveTo>
                    <a:cubicBezTo>
                      <a:pt x="417" y="12"/>
                      <a:pt x="203" y="36"/>
                      <a:pt x="0" y="60"/>
                    </a:cubicBezTo>
                    <a:cubicBezTo>
                      <a:pt x="131" y="1072"/>
                      <a:pt x="167" y="1882"/>
                      <a:pt x="167" y="1882"/>
                    </a:cubicBezTo>
                    <a:cubicBezTo>
                      <a:pt x="167" y="1882"/>
                      <a:pt x="715" y="1846"/>
                      <a:pt x="726" y="1846"/>
                    </a:cubicBezTo>
                    <a:cubicBezTo>
                      <a:pt x="726" y="1846"/>
                      <a:pt x="643" y="977"/>
                      <a:pt x="6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63"/>
              <p:cNvSpPr/>
              <p:nvPr/>
            </p:nvSpPr>
            <p:spPr>
              <a:xfrm>
                <a:off x="7290774" y="3739359"/>
                <a:ext cx="328105" cy="611242"/>
              </a:xfrm>
              <a:custGeom>
                <a:rect b="b" l="l" r="r" t="t"/>
                <a:pathLst>
                  <a:path extrusionOk="0" h="6300" w="3382">
                    <a:moveTo>
                      <a:pt x="1381" y="179"/>
                    </a:moveTo>
                    <a:cubicBezTo>
                      <a:pt x="1560" y="263"/>
                      <a:pt x="1667" y="382"/>
                      <a:pt x="1822" y="477"/>
                    </a:cubicBezTo>
                    <a:cubicBezTo>
                      <a:pt x="1738" y="656"/>
                      <a:pt x="1655" y="822"/>
                      <a:pt x="1596" y="1037"/>
                    </a:cubicBezTo>
                    <a:cubicBezTo>
                      <a:pt x="1453" y="941"/>
                      <a:pt x="1322" y="822"/>
                      <a:pt x="1167" y="739"/>
                    </a:cubicBezTo>
                    <a:cubicBezTo>
                      <a:pt x="1227" y="537"/>
                      <a:pt x="1322" y="382"/>
                      <a:pt x="1381" y="179"/>
                    </a:cubicBezTo>
                    <a:close/>
                    <a:moveTo>
                      <a:pt x="1929" y="549"/>
                    </a:moveTo>
                    <a:cubicBezTo>
                      <a:pt x="2096" y="668"/>
                      <a:pt x="2239" y="787"/>
                      <a:pt x="2417" y="894"/>
                    </a:cubicBezTo>
                    <a:cubicBezTo>
                      <a:pt x="2334" y="1084"/>
                      <a:pt x="2262" y="1275"/>
                      <a:pt x="2179" y="1453"/>
                    </a:cubicBezTo>
                    <a:cubicBezTo>
                      <a:pt x="2024" y="1334"/>
                      <a:pt x="1858" y="1227"/>
                      <a:pt x="1703" y="1108"/>
                    </a:cubicBezTo>
                    <a:cubicBezTo>
                      <a:pt x="1786" y="930"/>
                      <a:pt x="1858" y="739"/>
                      <a:pt x="1929" y="549"/>
                    </a:cubicBezTo>
                    <a:close/>
                    <a:moveTo>
                      <a:pt x="1107" y="846"/>
                    </a:moveTo>
                    <a:cubicBezTo>
                      <a:pt x="1274" y="930"/>
                      <a:pt x="1369" y="1060"/>
                      <a:pt x="1536" y="1144"/>
                    </a:cubicBezTo>
                    <a:cubicBezTo>
                      <a:pt x="1500" y="1299"/>
                      <a:pt x="1429" y="1394"/>
                      <a:pt x="1393" y="1561"/>
                    </a:cubicBezTo>
                    <a:cubicBezTo>
                      <a:pt x="1238" y="1513"/>
                      <a:pt x="1119" y="1334"/>
                      <a:pt x="953" y="1263"/>
                    </a:cubicBezTo>
                    <a:cubicBezTo>
                      <a:pt x="1000" y="1108"/>
                      <a:pt x="1072" y="1001"/>
                      <a:pt x="1107" y="846"/>
                    </a:cubicBezTo>
                    <a:close/>
                    <a:moveTo>
                      <a:pt x="1655" y="1239"/>
                    </a:moveTo>
                    <a:cubicBezTo>
                      <a:pt x="1822" y="1358"/>
                      <a:pt x="1965" y="1477"/>
                      <a:pt x="2131" y="1584"/>
                    </a:cubicBezTo>
                    <a:cubicBezTo>
                      <a:pt x="2084" y="1727"/>
                      <a:pt x="2012" y="1858"/>
                      <a:pt x="1965" y="2013"/>
                    </a:cubicBezTo>
                    <a:cubicBezTo>
                      <a:pt x="1786" y="1918"/>
                      <a:pt x="1679" y="1787"/>
                      <a:pt x="1500" y="1692"/>
                    </a:cubicBezTo>
                    <a:cubicBezTo>
                      <a:pt x="1548" y="1525"/>
                      <a:pt x="1608" y="1394"/>
                      <a:pt x="1655" y="1239"/>
                    </a:cubicBezTo>
                    <a:close/>
                    <a:moveTo>
                      <a:pt x="917" y="1334"/>
                    </a:moveTo>
                    <a:cubicBezTo>
                      <a:pt x="1048" y="1453"/>
                      <a:pt x="1191" y="1561"/>
                      <a:pt x="1334" y="1668"/>
                    </a:cubicBezTo>
                    <a:cubicBezTo>
                      <a:pt x="1274" y="1870"/>
                      <a:pt x="1191" y="2013"/>
                      <a:pt x="1131" y="2215"/>
                    </a:cubicBezTo>
                    <a:cubicBezTo>
                      <a:pt x="976" y="2108"/>
                      <a:pt x="846" y="1989"/>
                      <a:pt x="703" y="1882"/>
                    </a:cubicBezTo>
                    <a:cubicBezTo>
                      <a:pt x="774" y="1692"/>
                      <a:pt x="846" y="1525"/>
                      <a:pt x="917" y="1334"/>
                    </a:cubicBezTo>
                    <a:close/>
                    <a:moveTo>
                      <a:pt x="2239" y="1680"/>
                    </a:moveTo>
                    <a:cubicBezTo>
                      <a:pt x="2465" y="1834"/>
                      <a:pt x="2679" y="1989"/>
                      <a:pt x="2893" y="2156"/>
                    </a:cubicBezTo>
                    <a:cubicBezTo>
                      <a:pt x="2846" y="2299"/>
                      <a:pt x="2762" y="2418"/>
                      <a:pt x="2715" y="2573"/>
                    </a:cubicBezTo>
                    <a:cubicBezTo>
                      <a:pt x="2500" y="2418"/>
                      <a:pt x="2286" y="2263"/>
                      <a:pt x="2084" y="2108"/>
                    </a:cubicBezTo>
                    <a:cubicBezTo>
                      <a:pt x="2119" y="1942"/>
                      <a:pt x="2203" y="1834"/>
                      <a:pt x="2239" y="1680"/>
                    </a:cubicBezTo>
                    <a:close/>
                    <a:moveTo>
                      <a:pt x="1465" y="1787"/>
                    </a:moveTo>
                    <a:cubicBezTo>
                      <a:pt x="1619" y="1894"/>
                      <a:pt x="1738" y="2025"/>
                      <a:pt x="1905" y="2120"/>
                    </a:cubicBezTo>
                    <a:cubicBezTo>
                      <a:pt x="1858" y="2323"/>
                      <a:pt x="1762" y="2454"/>
                      <a:pt x="1715" y="2644"/>
                    </a:cubicBezTo>
                    <a:cubicBezTo>
                      <a:pt x="1536" y="2549"/>
                      <a:pt x="1393" y="2430"/>
                      <a:pt x="1250" y="2311"/>
                    </a:cubicBezTo>
                    <a:cubicBezTo>
                      <a:pt x="1334" y="2156"/>
                      <a:pt x="1381" y="1942"/>
                      <a:pt x="1465" y="1787"/>
                    </a:cubicBezTo>
                    <a:close/>
                    <a:moveTo>
                      <a:pt x="643" y="2013"/>
                    </a:moveTo>
                    <a:cubicBezTo>
                      <a:pt x="822" y="2096"/>
                      <a:pt x="917" y="2227"/>
                      <a:pt x="1072" y="2323"/>
                    </a:cubicBezTo>
                    <a:cubicBezTo>
                      <a:pt x="1012" y="2525"/>
                      <a:pt x="941" y="2704"/>
                      <a:pt x="869" y="2882"/>
                    </a:cubicBezTo>
                    <a:cubicBezTo>
                      <a:pt x="738" y="2775"/>
                      <a:pt x="584" y="2668"/>
                      <a:pt x="441" y="2549"/>
                    </a:cubicBezTo>
                    <a:cubicBezTo>
                      <a:pt x="500" y="2346"/>
                      <a:pt x="584" y="2215"/>
                      <a:pt x="643" y="2013"/>
                    </a:cubicBezTo>
                    <a:close/>
                    <a:moveTo>
                      <a:pt x="2024" y="2239"/>
                    </a:moveTo>
                    <a:cubicBezTo>
                      <a:pt x="2239" y="2394"/>
                      <a:pt x="2429" y="2561"/>
                      <a:pt x="2643" y="2715"/>
                    </a:cubicBezTo>
                    <a:cubicBezTo>
                      <a:pt x="2572" y="2870"/>
                      <a:pt x="2489" y="3013"/>
                      <a:pt x="2429" y="3192"/>
                    </a:cubicBezTo>
                    <a:cubicBezTo>
                      <a:pt x="2215" y="3049"/>
                      <a:pt x="2024" y="2894"/>
                      <a:pt x="1834" y="2751"/>
                    </a:cubicBezTo>
                    <a:cubicBezTo>
                      <a:pt x="1893" y="2573"/>
                      <a:pt x="1965" y="2430"/>
                      <a:pt x="2024" y="2239"/>
                    </a:cubicBezTo>
                    <a:close/>
                    <a:moveTo>
                      <a:pt x="1203" y="2442"/>
                    </a:moveTo>
                    <a:cubicBezTo>
                      <a:pt x="1369" y="2549"/>
                      <a:pt x="1488" y="2680"/>
                      <a:pt x="1643" y="2799"/>
                    </a:cubicBezTo>
                    <a:cubicBezTo>
                      <a:pt x="1584" y="2977"/>
                      <a:pt x="1500" y="3120"/>
                      <a:pt x="1453" y="3323"/>
                    </a:cubicBezTo>
                    <a:cubicBezTo>
                      <a:pt x="1286" y="3216"/>
                      <a:pt x="1155" y="3096"/>
                      <a:pt x="1012" y="2989"/>
                    </a:cubicBezTo>
                    <a:cubicBezTo>
                      <a:pt x="1072" y="2799"/>
                      <a:pt x="1143" y="2632"/>
                      <a:pt x="1203" y="2442"/>
                    </a:cubicBezTo>
                    <a:close/>
                    <a:moveTo>
                      <a:pt x="393" y="2644"/>
                    </a:moveTo>
                    <a:cubicBezTo>
                      <a:pt x="536" y="2751"/>
                      <a:pt x="667" y="2882"/>
                      <a:pt x="834" y="2977"/>
                    </a:cubicBezTo>
                    <a:cubicBezTo>
                      <a:pt x="798" y="3156"/>
                      <a:pt x="715" y="3251"/>
                      <a:pt x="691" y="3430"/>
                    </a:cubicBezTo>
                    <a:cubicBezTo>
                      <a:pt x="512" y="3335"/>
                      <a:pt x="393" y="3204"/>
                      <a:pt x="226" y="3096"/>
                    </a:cubicBezTo>
                    <a:cubicBezTo>
                      <a:pt x="274" y="2930"/>
                      <a:pt x="345" y="2823"/>
                      <a:pt x="393" y="2644"/>
                    </a:cubicBezTo>
                    <a:close/>
                    <a:moveTo>
                      <a:pt x="2774" y="2823"/>
                    </a:moveTo>
                    <a:cubicBezTo>
                      <a:pt x="2965" y="2965"/>
                      <a:pt x="3143" y="3108"/>
                      <a:pt x="3346" y="3239"/>
                    </a:cubicBezTo>
                    <a:cubicBezTo>
                      <a:pt x="3274" y="3406"/>
                      <a:pt x="3203" y="3561"/>
                      <a:pt x="3132" y="3727"/>
                    </a:cubicBezTo>
                    <a:cubicBezTo>
                      <a:pt x="2929" y="3597"/>
                      <a:pt x="2762" y="3442"/>
                      <a:pt x="2572" y="3311"/>
                    </a:cubicBezTo>
                    <a:cubicBezTo>
                      <a:pt x="2631" y="3132"/>
                      <a:pt x="2715" y="2989"/>
                      <a:pt x="2774" y="2823"/>
                    </a:cubicBezTo>
                    <a:close/>
                    <a:moveTo>
                      <a:pt x="1774" y="2894"/>
                    </a:moveTo>
                    <a:cubicBezTo>
                      <a:pt x="1965" y="3049"/>
                      <a:pt x="2179" y="3192"/>
                      <a:pt x="2358" y="3346"/>
                    </a:cubicBezTo>
                    <a:cubicBezTo>
                      <a:pt x="2274" y="3513"/>
                      <a:pt x="2191" y="3668"/>
                      <a:pt x="2131" y="3858"/>
                    </a:cubicBezTo>
                    <a:cubicBezTo>
                      <a:pt x="1929" y="3716"/>
                      <a:pt x="1750" y="3561"/>
                      <a:pt x="1572" y="3418"/>
                    </a:cubicBezTo>
                    <a:cubicBezTo>
                      <a:pt x="1643" y="3251"/>
                      <a:pt x="1703" y="3061"/>
                      <a:pt x="1774" y="2894"/>
                    </a:cubicBezTo>
                    <a:close/>
                    <a:moveTo>
                      <a:pt x="965" y="3096"/>
                    </a:moveTo>
                    <a:cubicBezTo>
                      <a:pt x="1107" y="3216"/>
                      <a:pt x="1238" y="3323"/>
                      <a:pt x="1393" y="3430"/>
                    </a:cubicBezTo>
                    <a:cubicBezTo>
                      <a:pt x="1346" y="3608"/>
                      <a:pt x="1274" y="3716"/>
                      <a:pt x="1227" y="3882"/>
                    </a:cubicBezTo>
                    <a:cubicBezTo>
                      <a:pt x="1096" y="3763"/>
                      <a:pt x="953" y="3656"/>
                      <a:pt x="810" y="3549"/>
                    </a:cubicBezTo>
                    <a:cubicBezTo>
                      <a:pt x="846" y="3382"/>
                      <a:pt x="905" y="3251"/>
                      <a:pt x="965" y="3096"/>
                    </a:cubicBezTo>
                    <a:close/>
                    <a:moveTo>
                      <a:pt x="1524" y="3549"/>
                    </a:moveTo>
                    <a:cubicBezTo>
                      <a:pt x="1703" y="3692"/>
                      <a:pt x="1881" y="3847"/>
                      <a:pt x="2072" y="3978"/>
                    </a:cubicBezTo>
                    <a:cubicBezTo>
                      <a:pt x="2000" y="4120"/>
                      <a:pt x="1941" y="4263"/>
                      <a:pt x="1881" y="4406"/>
                    </a:cubicBezTo>
                    <a:cubicBezTo>
                      <a:pt x="1703" y="4275"/>
                      <a:pt x="1560" y="4120"/>
                      <a:pt x="1369" y="4001"/>
                    </a:cubicBezTo>
                    <a:cubicBezTo>
                      <a:pt x="1405" y="3823"/>
                      <a:pt x="1477" y="3704"/>
                      <a:pt x="1524" y="3549"/>
                    </a:cubicBezTo>
                    <a:close/>
                    <a:moveTo>
                      <a:pt x="2489" y="3454"/>
                    </a:moveTo>
                    <a:cubicBezTo>
                      <a:pt x="2691" y="3585"/>
                      <a:pt x="2870" y="3727"/>
                      <a:pt x="3060" y="3870"/>
                    </a:cubicBezTo>
                    <a:cubicBezTo>
                      <a:pt x="2989" y="4061"/>
                      <a:pt x="2905" y="4228"/>
                      <a:pt x="2822" y="4406"/>
                    </a:cubicBezTo>
                    <a:cubicBezTo>
                      <a:pt x="2620" y="4275"/>
                      <a:pt x="2465" y="4108"/>
                      <a:pt x="2262" y="3978"/>
                    </a:cubicBezTo>
                    <a:cubicBezTo>
                      <a:pt x="2346" y="3799"/>
                      <a:pt x="2429" y="3644"/>
                      <a:pt x="2489" y="3454"/>
                    </a:cubicBezTo>
                    <a:close/>
                    <a:moveTo>
                      <a:pt x="762" y="3668"/>
                    </a:moveTo>
                    <a:cubicBezTo>
                      <a:pt x="905" y="3775"/>
                      <a:pt x="1024" y="3894"/>
                      <a:pt x="1191" y="3989"/>
                    </a:cubicBezTo>
                    <a:cubicBezTo>
                      <a:pt x="1119" y="4168"/>
                      <a:pt x="1060" y="4323"/>
                      <a:pt x="1000" y="4501"/>
                    </a:cubicBezTo>
                    <a:cubicBezTo>
                      <a:pt x="857" y="4394"/>
                      <a:pt x="715" y="4275"/>
                      <a:pt x="584" y="4156"/>
                    </a:cubicBezTo>
                    <a:cubicBezTo>
                      <a:pt x="643" y="4001"/>
                      <a:pt x="691" y="3811"/>
                      <a:pt x="762" y="3668"/>
                    </a:cubicBezTo>
                    <a:close/>
                    <a:moveTo>
                      <a:pt x="2203" y="4097"/>
                    </a:moveTo>
                    <a:cubicBezTo>
                      <a:pt x="2393" y="4251"/>
                      <a:pt x="2584" y="4406"/>
                      <a:pt x="2774" y="4549"/>
                    </a:cubicBezTo>
                    <a:cubicBezTo>
                      <a:pt x="2715" y="4680"/>
                      <a:pt x="2655" y="4811"/>
                      <a:pt x="2608" y="4966"/>
                    </a:cubicBezTo>
                    <a:cubicBezTo>
                      <a:pt x="2381" y="4835"/>
                      <a:pt x="2215" y="4668"/>
                      <a:pt x="2036" y="4513"/>
                    </a:cubicBezTo>
                    <a:cubicBezTo>
                      <a:pt x="2072" y="4359"/>
                      <a:pt x="2155" y="4263"/>
                      <a:pt x="2203" y="4097"/>
                    </a:cubicBezTo>
                    <a:close/>
                    <a:moveTo>
                      <a:pt x="536" y="4275"/>
                    </a:moveTo>
                    <a:cubicBezTo>
                      <a:pt x="691" y="4370"/>
                      <a:pt x="810" y="4513"/>
                      <a:pt x="953" y="4620"/>
                    </a:cubicBezTo>
                    <a:cubicBezTo>
                      <a:pt x="905" y="4740"/>
                      <a:pt x="857" y="4859"/>
                      <a:pt x="810" y="5001"/>
                    </a:cubicBezTo>
                    <a:cubicBezTo>
                      <a:pt x="643" y="4906"/>
                      <a:pt x="536" y="4787"/>
                      <a:pt x="381" y="4680"/>
                    </a:cubicBezTo>
                    <a:cubicBezTo>
                      <a:pt x="429" y="4549"/>
                      <a:pt x="488" y="4418"/>
                      <a:pt x="536" y="4275"/>
                    </a:cubicBezTo>
                    <a:close/>
                    <a:moveTo>
                      <a:pt x="1310" y="4108"/>
                    </a:moveTo>
                    <a:cubicBezTo>
                      <a:pt x="1488" y="4239"/>
                      <a:pt x="1655" y="4370"/>
                      <a:pt x="1822" y="4513"/>
                    </a:cubicBezTo>
                    <a:cubicBezTo>
                      <a:pt x="1762" y="4704"/>
                      <a:pt x="1679" y="4835"/>
                      <a:pt x="1619" y="5001"/>
                    </a:cubicBezTo>
                    <a:cubicBezTo>
                      <a:pt x="1441" y="4882"/>
                      <a:pt x="1286" y="4740"/>
                      <a:pt x="1119" y="4609"/>
                    </a:cubicBezTo>
                    <a:cubicBezTo>
                      <a:pt x="1179" y="4430"/>
                      <a:pt x="1250" y="4287"/>
                      <a:pt x="1310" y="4108"/>
                    </a:cubicBezTo>
                    <a:close/>
                    <a:moveTo>
                      <a:pt x="1072" y="4740"/>
                    </a:moveTo>
                    <a:cubicBezTo>
                      <a:pt x="1250" y="4859"/>
                      <a:pt x="1381" y="5001"/>
                      <a:pt x="1548" y="5132"/>
                    </a:cubicBezTo>
                    <a:cubicBezTo>
                      <a:pt x="1524" y="5275"/>
                      <a:pt x="1441" y="5347"/>
                      <a:pt x="1417" y="5490"/>
                    </a:cubicBezTo>
                    <a:cubicBezTo>
                      <a:pt x="1238" y="5371"/>
                      <a:pt x="1096" y="5228"/>
                      <a:pt x="917" y="5109"/>
                    </a:cubicBezTo>
                    <a:cubicBezTo>
                      <a:pt x="965" y="4990"/>
                      <a:pt x="1012" y="4847"/>
                      <a:pt x="1072" y="4740"/>
                    </a:cubicBezTo>
                    <a:close/>
                    <a:moveTo>
                      <a:pt x="1965" y="4632"/>
                    </a:moveTo>
                    <a:cubicBezTo>
                      <a:pt x="2167" y="4787"/>
                      <a:pt x="2346" y="4942"/>
                      <a:pt x="2548" y="5097"/>
                    </a:cubicBezTo>
                    <a:cubicBezTo>
                      <a:pt x="2477" y="5263"/>
                      <a:pt x="2417" y="5442"/>
                      <a:pt x="2334" y="5597"/>
                    </a:cubicBezTo>
                    <a:cubicBezTo>
                      <a:pt x="2155" y="5442"/>
                      <a:pt x="1941" y="5287"/>
                      <a:pt x="1750" y="5121"/>
                    </a:cubicBezTo>
                    <a:cubicBezTo>
                      <a:pt x="1822" y="4966"/>
                      <a:pt x="1893" y="4799"/>
                      <a:pt x="1965" y="4632"/>
                    </a:cubicBezTo>
                    <a:close/>
                    <a:moveTo>
                      <a:pt x="1691" y="5251"/>
                    </a:moveTo>
                    <a:cubicBezTo>
                      <a:pt x="1905" y="5406"/>
                      <a:pt x="2096" y="5573"/>
                      <a:pt x="2286" y="5728"/>
                    </a:cubicBezTo>
                    <a:cubicBezTo>
                      <a:pt x="2250" y="5847"/>
                      <a:pt x="2191" y="5930"/>
                      <a:pt x="2167" y="6061"/>
                    </a:cubicBezTo>
                    <a:cubicBezTo>
                      <a:pt x="1953" y="5966"/>
                      <a:pt x="1762" y="5752"/>
                      <a:pt x="1548" y="5609"/>
                    </a:cubicBezTo>
                    <a:cubicBezTo>
                      <a:pt x="1584" y="5466"/>
                      <a:pt x="1655" y="5394"/>
                      <a:pt x="1691" y="5251"/>
                    </a:cubicBezTo>
                    <a:close/>
                    <a:moveTo>
                      <a:pt x="1465" y="1"/>
                    </a:moveTo>
                    <a:lnTo>
                      <a:pt x="1465" y="1"/>
                    </a:lnTo>
                    <a:cubicBezTo>
                      <a:pt x="1393" y="13"/>
                      <a:pt x="1310" y="37"/>
                      <a:pt x="1238" y="60"/>
                    </a:cubicBezTo>
                    <a:cubicBezTo>
                      <a:pt x="1250" y="72"/>
                      <a:pt x="1262" y="72"/>
                      <a:pt x="1262" y="72"/>
                    </a:cubicBezTo>
                    <a:cubicBezTo>
                      <a:pt x="1179" y="239"/>
                      <a:pt x="1107" y="453"/>
                      <a:pt x="1012" y="608"/>
                    </a:cubicBezTo>
                    <a:cubicBezTo>
                      <a:pt x="941" y="560"/>
                      <a:pt x="857" y="501"/>
                      <a:pt x="774" y="441"/>
                    </a:cubicBezTo>
                    <a:cubicBezTo>
                      <a:pt x="750" y="477"/>
                      <a:pt x="726" y="513"/>
                      <a:pt x="703" y="537"/>
                    </a:cubicBezTo>
                    <a:cubicBezTo>
                      <a:pt x="798" y="608"/>
                      <a:pt x="881" y="679"/>
                      <a:pt x="965" y="739"/>
                    </a:cubicBezTo>
                    <a:cubicBezTo>
                      <a:pt x="905" y="858"/>
                      <a:pt x="869" y="1013"/>
                      <a:pt x="798" y="1108"/>
                    </a:cubicBezTo>
                    <a:cubicBezTo>
                      <a:pt x="691" y="1037"/>
                      <a:pt x="584" y="953"/>
                      <a:pt x="488" y="870"/>
                    </a:cubicBezTo>
                    <a:cubicBezTo>
                      <a:pt x="465" y="906"/>
                      <a:pt x="453" y="930"/>
                      <a:pt x="429" y="953"/>
                    </a:cubicBezTo>
                    <a:cubicBezTo>
                      <a:pt x="536" y="1037"/>
                      <a:pt x="643" y="1132"/>
                      <a:pt x="750" y="1227"/>
                    </a:cubicBezTo>
                    <a:cubicBezTo>
                      <a:pt x="679" y="1406"/>
                      <a:pt x="607" y="1572"/>
                      <a:pt x="536" y="1751"/>
                    </a:cubicBezTo>
                    <a:cubicBezTo>
                      <a:pt x="429" y="1656"/>
                      <a:pt x="310" y="1572"/>
                      <a:pt x="191" y="1477"/>
                    </a:cubicBezTo>
                    <a:cubicBezTo>
                      <a:pt x="179" y="1513"/>
                      <a:pt x="167" y="1561"/>
                      <a:pt x="155" y="1596"/>
                    </a:cubicBezTo>
                    <a:cubicBezTo>
                      <a:pt x="274" y="1692"/>
                      <a:pt x="381" y="1787"/>
                      <a:pt x="488" y="1882"/>
                    </a:cubicBezTo>
                    <a:cubicBezTo>
                      <a:pt x="405" y="2049"/>
                      <a:pt x="345" y="2239"/>
                      <a:pt x="274" y="2430"/>
                    </a:cubicBezTo>
                    <a:cubicBezTo>
                      <a:pt x="203" y="2370"/>
                      <a:pt x="119" y="2311"/>
                      <a:pt x="36" y="2239"/>
                    </a:cubicBezTo>
                    <a:cubicBezTo>
                      <a:pt x="36" y="2287"/>
                      <a:pt x="36" y="2334"/>
                      <a:pt x="24" y="2370"/>
                    </a:cubicBezTo>
                    <a:cubicBezTo>
                      <a:pt x="95" y="2430"/>
                      <a:pt x="167" y="2489"/>
                      <a:pt x="238" y="2537"/>
                    </a:cubicBezTo>
                    <a:cubicBezTo>
                      <a:pt x="155" y="2656"/>
                      <a:pt x="143" y="2858"/>
                      <a:pt x="48" y="2942"/>
                    </a:cubicBezTo>
                    <a:cubicBezTo>
                      <a:pt x="36" y="2930"/>
                      <a:pt x="12" y="2918"/>
                      <a:pt x="0" y="2906"/>
                    </a:cubicBezTo>
                    <a:cubicBezTo>
                      <a:pt x="0" y="2954"/>
                      <a:pt x="0" y="3013"/>
                      <a:pt x="0" y="3061"/>
                    </a:cubicBezTo>
                    <a:cubicBezTo>
                      <a:pt x="0" y="3073"/>
                      <a:pt x="12" y="3073"/>
                      <a:pt x="24" y="3085"/>
                    </a:cubicBezTo>
                    <a:cubicBezTo>
                      <a:pt x="12" y="3108"/>
                      <a:pt x="12" y="3132"/>
                      <a:pt x="0" y="3144"/>
                    </a:cubicBezTo>
                    <a:cubicBezTo>
                      <a:pt x="0" y="3323"/>
                      <a:pt x="12" y="3477"/>
                      <a:pt x="24" y="3620"/>
                    </a:cubicBezTo>
                    <a:cubicBezTo>
                      <a:pt x="72" y="3477"/>
                      <a:pt x="131" y="3335"/>
                      <a:pt x="191" y="3216"/>
                    </a:cubicBezTo>
                    <a:cubicBezTo>
                      <a:pt x="345" y="3323"/>
                      <a:pt x="488" y="3454"/>
                      <a:pt x="643" y="3561"/>
                    </a:cubicBezTo>
                    <a:cubicBezTo>
                      <a:pt x="584" y="3716"/>
                      <a:pt x="524" y="3894"/>
                      <a:pt x="476" y="4061"/>
                    </a:cubicBezTo>
                    <a:cubicBezTo>
                      <a:pt x="322" y="3942"/>
                      <a:pt x="191" y="3823"/>
                      <a:pt x="36" y="3704"/>
                    </a:cubicBezTo>
                    <a:lnTo>
                      <a:pt x="36" y="3704"/>
                    </a:lnTo>
                    <a:cubicBezTo>
                      <a:pt x="36" y="3751"/>
                      <a:pt x="48" y="3799"/>
                      <a:pt x="48" y="3847"/>
                    </a:cubicBezTo>
                    <a:cubicBezTo>
                      <a:pt x="191" y="3942"/>
                      <a:pt x="286" y="4073"/>
                      <a:pt x="429" y="4156"/>
                    </a:cubicBezTo>
                    <a:cubicBezTo>
                      <a:pt x="393" y="4323"/>
                      <a:pt x="334" y="4430"/>
                      <a:pt x="298" y="4597"/>
                    </a:cubicBezTo>
                    <a:cubicBezTo>
                      <a:pt x="262" y="4573"/>
                      <a:pt x="226" y="4537"/>
                      <a:pt x="191" y="4513"/>
                    </a:cubicBezTo>
                    <a:lnTo>
                      <a:pt x="191" y="4513"/>
                    </a:lnTo>
                    <a:cubicBezTo>
                      <a:pt x="203" y="4585"/>
                      <a:pt x="226" y="4656"/>
                      <a:pt x="250" y="4728"/>
                    </a:cubicBezTo>
                    <a:cubicBezTo>
                      <a:pt x="274" y="4787"/>
                      <a:pt x="286" y="4847"/>
                      <a:pt x="310" y="4906"/>
                    </a:cubicBezTo>
                    <a:cubicBezTo>
                      <a:pt x="322" y="4870"/>
                      <a:pt x="345" y="4835"/>
                      <a:pt x="357" y="4799"/>
                    </a:cubicBezTo>
                    <a:cubicBezTo>
                      <a:pt x="500" y="4906"/>
                      <a:pt x="643" y="5013"/>
                      <a:pt x="750" y="5144"/>
                    </a:cubicBezTo>
                    <a:cubicBezTo>
                      <a:pt x="703" y="5263"/>
                      <a:pt x="655" y="5394"/>
                      <a:pt x="607" y="5537"/>
                    </a:cubicBezTo>
                    <a:cubicBezTo>
                      <a:pt x="631" y="5573"/>
                      <a:pt x="655" y="5621"/>
                      <a:pt x="679" y="5668"/>
                    </a:cubicBezTo>
                    <a:cubicBezTo>
                      <a:pt x="750" y="5513"/>
                      <a:pt x="822" y="5371"/>
                      <a:pt x="869" y="5228"/>
                    </a:cubicBezTo>
                    <a:cubicBezTo>
                      <a:pt x="1024" y="5359"/>
                      <a:pt x="1215" y="5478"/>
                      <a:pt x="1346" y="5621"/>
                    </a:cubicBezTo>
                    <a:cubicBezTo>
                      <a:pt x="1286" y="5787"/>
                      <a:pt x="1215" y="5966"/>
                      <a:pt x="1143" y="6156"/>
                    </a:cubicBezTo>
                    <a:cubicBezTo>
                      <a:pt x="1179" y="6180"/>
                      <a:pt x="1215" y="6204"/>
                      <a:pt x="1262" y="6228"/>
                    </a:cubicBezTo>
                    <a:cubicBezTo>
                      <a:pt x="1346" y="6049"/>
                      <a:pt x="1429" y="5883"/>
                      <a:pt x="1500" y="5728"/>
                    </a:cubicBezTo>
                    <a:cubicBezTo>
                      <a:pt x="1691" y="5894"/>
                      <a:pt x="1929" y="6025"/>
                      <a:pt x="2096" y="6204"/>
                    </a:cubicBezTo>
                    <a:cubicBezTo>
                      <a:pt x="2084" y="6240"/>
                      <a:pt x="2072" y="6275"/>
                      <a:pt x="2048" y="6299"/>
                    </a:cubicBezTo>
                    <a:cubicBezTo>
                      <a:pt x="2143" y="6275"/>
                      <a:pt x="2227" y="6240"/>
                      <a:pt x="2310" y="6180"/>
                    </a:cubicBezTo>
                    <a:cubicBezTo>
                      <a:pt x="2286" y="6168"/>
                      <a:pt x="2274" y="6156"/>
                      <a:pt x="2250" y="6133"/>
                    </a:cubicBezTo>
                    <a:cubicBezTo>
                      <a:pt x="2310" y="6037"/>
                      <a:pt x="2346" y="5918"/>
                      <a:pt x="2393" y="5811"/>
                    </a:cubicBezTo>
                    <a:cubicBezTo>
                      <a:pt x="2453" y="5859"/>
                      <a:pt x="2524" y="5906"/>
                      <a:pt x="2584" y="5954"/>
                    </a:cubicBezTo>
                    <a:cubicBezTo>
                      <a:pt x="2608" y="5918"/>
                      <a:pt x="2631" y="5883"/>
                      <a:pt x="2667" y="5859"/>
                    </a:cubicBezTo>
                    <a:cubicBezTo>
                      <a:pt x="2596" y="5799"/>
                      <a:pt x="2524" y="5740"/>
                      <a:pt x="2465" y="5680"/>
                    </a:cubicBezTo>
                    <a:cubicBezTo>
                      <a:pt x="2524" y="5502"/>
                      <a:pt x="2608" y="5371"/>
                      <a:pt x="2667" y="5192"/>
                    </a:cubicBezTo>
                    <a:cubicBezTo>
                      <a:pt x="2762" y="5263"/>
                      <a:pt x="2846" y="5323"/>
                      <a:pt x="2941" y="5394"/>
                    </a:cubicBezTo>
                    <a:cubicBezTo>
                      <a:pt x="2953" y="5359"/>
                      <a:pt x="2977" y="5323"/>
                      <a:pt x="2989" y="5287"/>
                    </a:cubicBezTo>
                    <a:cubicBezTo>
                      <a:pt x="2893" y="5216"/>
                      <a:pt x="2810" y="5132"/>
                      <a:pt x="2727" y="5061"/>
                    </a:cubicBezTo>
                    <a:cubicBezTo>
                      <a:pt x="2786" y="4930"/>
                      <a:pt x="2846" y="4775"/>
                      <a:pt x="2917" y="4656"/>
                    </a:cubicBezTo>
                    <a:cubicBezTo>
                      <a:pt x="2989" y="4716"/>
                      <a:pt x="3072" y="4775"/>
                      <a:pt x="3143" y="4835"/>
                    </a:cubicBezTo>
                    <a:cubicBezTo>
                      <a:pt x="3155" y="4787"/>
                      <a:pt x="3179" y="4740"/>
                      <a:pt x="3191" y="4692"/>
                    </a:cubicBezTo>
                    <a:cubicBezTo>
                      <a:pt x="3108" y="4632"/>
                      <a:pt x="3036" y="4573"/>
                      <a:pt x="2965" y="4513"/>
                    </a:cubicBezTo>
                    <a:cubicBezTo>
                      <a:pt x="3048" y="4347"/>
                      <a:pt x="3108" y="4132"/>
                      <a:pt x="3203" y="3989"/>
                    </a:cubicBezTo>
                    <a:cubicBezTo>
                      <a:pt x="3239" y="4013"/>
                      <a:pt x="3274" y="4037"/>
                      <a:pt x="3310" y="4061"/>
                    </a:cubicBezTo>
                    <a:cubicBezTo>
                      <a:pt x="3322" y="4001"/>
                      <a:pt x="3322" y="3942"/>
                      <a:pt x="3334" y="3882"/>
                    </a:cubicBezTo>
                    <a:cubicBezTo>
                      <a:pt x="3310" y="3870"/>
                      <a:pt x="3286" y="3847"/>
                      <a:pt x="3262" y="3823"/>
                    </a:cubicBezTo>
                    <a:cubicBezTo>
                      <a:pt x="3298" y="3751"/>
                      <a:pt x="3334" y="3680"/>
                      <a:pt x="3358" y="3597"/>
                    </a:cubicBezTo>
                    <a:cubicBezTo>
                      <a:pt x="3370" y="3418"/>
                      <a:pt x="3382" y="3251"/>
                      <a:pt x="3382" y="3085"/>
                    </a:cubicBezTo>
                    <a:cubicBezTo>
                      <a:pt x="3203" y="2942"/>
                      <a:pt x="3024" y="2811"/>
                      <a:pt x="2846" y="2680"/>
                    </a:cubicBezTo>
                    <a:cubicBezTo>
                      <a:pt x="2905" y="2537"/>
                      <a:pt x="2977" y="2394"/>
                      <a:pt x="3036" y="2251"/>
                    </a:cubicBezTo>
                    <a:cubicBezTo>
                      <a:pt x="3132" y="2323"/>
                      <a:pt x="3227" y="2382"/>
                      <a:pt x="3322" y="2454"/>
                    </a:cubicBezTo>
                    <a:cubicBezTo>
                      <a:pt x="3310" y="2382"/>
                      <a:pt x="3298" y="2311"/>
                      <a:pt x="3286" y="2239"/>
                    </a:cubicBezTo>
                    <a:cubicBezTo>
                      <a:pt x="3227" y="2192"/>
                      <a:pt x="3167" y="2156"/>
                      <a:pt x="3108" y="2108"/>
                    </a:cubicBezTo>
                    <a:cubicBezTo>
                      <a:pt x="3132" y="2025"/>
                      <a:pt x="3167" y="1953"/>
                      <a:pt x="3203" y="1882"/>
                    </a:cubicBezTo>
                    <a:cubicBezTo>
                      <a:pt x="3191" y="1799"/>
                      <a:pt x="3167" y="1715"/>
                      <a:pt x="3143" y="1632"/>
                    </a:cubicBezTo>
                    <a:cubicBezTo>
                      <a:pt x="3084" y="1763"/>
                      <a:pt x="3024" y="1882"/>
                      <a:pt x="2965" y="2001"/>
                    </a:cubicBezTo>
                    <a:cubicBezTo>
                      <a:pt x="2739" y="1858"/>
                      <a:pt x="2536" y="1692"/>
                      <a:pt x="2298" y="1549"/>
                    </a:cubicBezTo>
                    <a:cubicBezTo>
                      <a:pt x="2370" y="1346"/>
                      <a:pt x="2441" y="1180"/>
                      <a:pt x="2524" y="989"/>
                    </a:cubicBezTo>
                    <a:cubicBezTo>
                      <a:pt x="2703" y="1108"/>
                      <a:pt x="2870" y="1227"/>
                      <a:pt x="3048" y="1358"/>
                    </a:cubicBezTo>
                    <a:cubicBezTo>
                      <a:pt x="3036" y="1322"/>
                      <a:pt x="3024" y="1299"/>
                      <a:pt x="3012" y="1263"/>
                    </a:cubicBezTo>
                    <a:cubicBezTo>
                      <a:pt x="2989" y="1227"/>
                      <a:pt x="2977" y="1180"/>
                      <a:pt x="2953" y="1144"/>
                    </a:cubicBezTo>
                    <a:cubicBezTo>
                      <a:pt x="2822" y="1049"/>
                      <a:pt x="2679" y="953"/>
                      <a:pt x="2572" y="846"/>
                    </a:cubicBezTo>
                    <a:cubicBezTo>
                      <a:pt x="2608" y="775"/>
                      <a:pt x="2631" y="703"/>
                      <a:pt x="2655" y="632"/>
                    </a:cubicBezTo>
                    <a:cubicBezTo>
                      <a:pt x="2631" y="584"/>
                      <a:pt x="2608" y="549"/>
                      <a:pt x="2572" y="513"/>
                    </a:cubicBezTo>
                    <a:cubicBezTo>
                      <a:pt x="2536" y="608"/>
                      <a:pt x="2489" y="691"/>
                      <a:pt x="2441" y="775"/>
                    </a:cubicBezTo>
                    <a:cubicBezTo>
                      <a:pt x="2286" y="668"/>
                      <a:pt x="2108" y="560"/>
                      <a:pt x="1965" y="441"/>
                    </a:cubicBezTo>
                    <a:cubicBezTo>
                      <a:pt x="2012" y="322"/>
                      <a:pt x="2048" y="215"/>
                      <a:pt x="2096" y="108"/>
                    </a:cubicBezTo>
                    <a:cubicBezTo>
                      <a:pt x="2060" y="84"/>
                      <a:pt x="2024" y="72"/>
                      <a:pt x="1977" y="60"/>
                    </a:cubicBezTo>
                    <a:cubicBezTo>
                      <a:pt x="1929" y="156"/>
                      <a:pt x="1893" y="263"/>
                      <a:pt x="1846" y="358"/>
                    </a:cubicBezTo>
                    <a:cubicBezTo>
                      <a:pt x="1715" y="251"/>
                      <a:pt x="1548" y="168"/>
                      <a:pt x="1453" y="48"/>
                    </a:cubicBezTo>
                    <a:cubicBezTo>
                      <a:pt x="1453" y="37"/>
                      <a:pt x="1465" y="13"/>
                      <a:pt x="1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63"/>
              <p:cNvSpPr/>
              <p:nvPr/>
            </p:nvSpPr>
            <p:spPr>
              <a:xfrm>
                <a:off x="7484806" y="4506424"/>
                <a:ext cx="30075" cy="50937"/>
              </a:xfrm>
              <a:custGeom>
                <a:rect b="b" l="l" r="r" t="t"/>
                <a:pathLst>
                  <a:path extrusionOk="0" h="525" w="310">
                    <a:moveTo>
                      <a:pt x="60" y="501"/>
                    </a:moveTo>
                    <a:cubicBezTo>
                      <a:pt x="0" y="417"/>
                      <a:pt x="60" y="1"/>
                      <a:pt x="203" y="36"/>
                    </a:cubicBezTo>
                    <a:cubicBezTo>
                      <a:pt x="310" y="60"/>
                      <a:pt x="250" y="417"/>
                      <a:pt x="167" y="501"/>
                    </a:cubicBezTo>
                    <a:cubicBezTo>
                      <a:pt x="143" y="524"/>
                      <a:pt x="119" y="524"/>
                      <a:pt x="60" y="5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63"/>
              <p:cNvSpPr/>
              <p:nvPr/>
            </p:nvSpPr>
            <p:spPr>
              <a:xfrm>
                <a:off x="7491694" y="4460241"/>
                <a:ext cx="23187" cy="32406"/>
              </a:xfrm>
              <a:custGeom>
                <a:rect b="b" l="l" r="r" t="t"/>
                <a:pathLst>
                  <a:path extrusionOk="0" h="334" w="239">
                    <a:moveTo>
                      <a:pt x="132" y="322"/>
                    </a:moveTo>
                    <a:cubicBezTo>
                      <a:pt x="1" y="310"/>
                      <a:pt x="60" y="0"/>
                      <a:pt x="179" y="24"/>
                    </a:cubicBezTo>
                    <a:cubicBezTo>
                      <a:pt x="227" y="36"/>
                      <a:pt x="227" y="72"/>
                      <a:pt x="239" y="143"/>
                    </a:cubicBezTo>
                    <a:cubicBezTo>
                      <a:pt x="239" y="238"/>
                      <a:pt x="227" y="334"/>
                      <a:pt x="132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3" name="Google Shape;1433;p63"/>
              <p:cNvSpPr/>
              <p:nvPr/>
            </p:nvSpPr>
            <p:spPr>
              <a:xfrm>
                <a:off x="7399335" y="4345851"/>
                <a:ext cx="145620" cy="101874"/>
              </a:xfrm>
              <a:custGeom>
                <a:rect b="b" l="l" r="r" t="t"/>
                <a:pathLst>
                  <a:path extrusionOk="0" h="1050" w="1501">
                    <a:moveTo>
                      <a:pt x="1501" y="1"/>
                    </a:moveTo>
                    <a:lnTo>
                      <a:pt x="1501" y="1"/>
                    </a:lnTo>
                    <a:cubicBezTo>
                      <a:pt x="1322" y="203"/>
                      <a:pt x="1048" y="322"/>
                      <a:pt x="774" y="358"/>
                    </a:cubicBezTo>
                    <a:cubicBezTo>
                      <a:pt x="740" y="361"/>
                      <a:pt x="705" y="362"/>
                      <a:pt x="670" y="362"/>
                    </a:cubicBezTo>
                    <a:cubicBezTo>
                      <a:pt x="430" y="362"/>
                      <a:pt x="188" y="291"/>
                      <a:pt x="0" y="155"/>
                    </a:cubicBezTo>
                    <a:lnTo>
                      <a:pt x="0" y="155"/>
                    </a:lnTo>
                    <a:cubicBezTo>
                      <a:pt x="36" y="370"/>
                      <a:pt x="131" y="620"/>
                      <a:pt x="286" y="798"/>
                    </a:cubicBezTo>
                    <a:cubicBezTo>
                      <a:pt x="369" y="905"/>
                      <a:pt x="512" y="1001"/>
                      <a:pt x="655" y="1036"/>
                    </a:cubicBezTo>
                    <a:cubicBezTo>
                      <a:pt x="689" y="1046"/>
                      <a:pt x="726" y="1049"/>
                      <a:pt x="763" y="1049"/>
                    </a:cubicBezTo>
                    <a:cubicBezTo>
                      <a:pt x="870" y="1049"/>
                      <a:pt x="980" y="1018"/>
                      <a:pt x="1024" y="1001"/>
                    </a:cubicBezTo>
                    <a:cubicBezTo>
                      <a:pt x="1167" y="941"/>
                      <a:pt x="1274" y="810"/>
                      <a:pt x="1346" y="691"/>
                    </a:cubicBezTo>
                    <a:cubicBezTo>
                      <a:pt x="1453" y="489"/>
                      <a:pt x="1501" y="227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4" name="Google Shape;1434;p63"/>
            <p:cNvGrpSpPr/>
            <p:nvPr/>
          </p:nvGrpSpPr>
          <p:grpSpPr>
            <a:xfrm>
              <a:off x="8011730" y="3664843"/>
              <a:ext cx="264926" cy="218848"/>
              <a:chOff x="7901713" y="3606738"/>
              <a:chExt cx="205672" cy="169886"/>
            </a:xfrm>
          </p:grpSpPr>
          <p:sp>
            <p:nvSpPr>
              <p:cNvPr id="1435" name="Google Shape;1435;p63"/>
              <p:cNvSpPr/>
              <p:nvPr/>
            </p:nvSpPr>
            <p:spPr>
              <a:xfrm>
                <a:off x="7901713" y="3606738"/>
                <a:ext cx="205672" cy="169886"/>
              </a:xfrm>
              <a:custGeom>
                <a:rect b="b" l="l" r="r" t="t"/>
                <a:pathLst>
                  <a:path extrusionOk="0" h="1751" w="2120">
                    <a:moveTo>
                      <a:pt x="1167" y="24"/>
                    </a:moveTo>
                    <a:cubicBezTo>
                      <a:pt x="1631" y="60"/>
                      <a:pt x="2119" y="536"/>
                      <a:pt x="1941" y="1132"/>
                    </a:cubicBezTo>
                    <a:cubicBezTo>
                      <a:pt x="1834" y="1453"/>
                      <a:pt x="1429" y="1751"/>
                      <a:pt x="1036" y="1715"/>
                    </a:cubicBezTo>
                    <a:cubicBezTo>
                      <a:pt x="405" y="1644"/>
                      <a:pt x="0" y="858"/>
                      <a:pt x="441" y="322"/>
                    </a:cubicBezTo>
                    <a:cubicBezTo>
                      <a:pt x="595" y="144"/>
                      <a:pt x="881" y="1"/>
                      <a:pt x="1167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63"/>
              <p:cNvSpPr/>
              <p:nvPr/>
            </p:nvSpPr>
            <p:spPr>
              <a:xfrm>
                <a:off x="7927131" y="3659325"/>
                <a:ext cx="119037" cy="113904"/>
              </a:xfrm>
              <a:custGeom>
                <a:rect b="b" l="l" r="r" t="t"/>
                <a:pathLst>
                  <a:path extrusionOk="0" h="1174" w="1227">
                    <a:moveTo>
                      <a:pt x="795" y="1"/>
                    </a:moveTo>
                    <a:cubicBezTo>
                      <a:pt x="541" y="1"/>
                      <a:pt x="292" y="344"/>
                      <a:pt x="96" y="344"/>
                    </a:cubicBezTo>
                    <a:cubicBezTo>
                      <a:pt x="83" y="344"/>
                      <a:pt x="71" y="343"/>
                      <a:pt x="60" y="340"/>
                    </a:cubicBezTo>
                    <a:cubicBezTo>
                      <a:pt x="36" y="340"/>
                      <a:pt x="12" y="328"/>
                      <a:pt x="0" y="304"/>
                    </a:cubicBezTo>
                    <a:cubicBezTo>
                      <a:pt x="0" y="340"/>
                      <a:pt x="0" y="375"/>
                      <a:pt x="0" y="411"/>
                    </a:cubicBezTo>
                    <a:cubicBezTo>
                      <a:pt x="24" y="423"/>
                      <a:pt x="36" y="423"/>
                      <a:pt x="48" y="423"/>
                    </a:cubicBezTo>
                    <a:cubicBezTo>
                      <a:pt x="69" y="428"/>
                      <a:pt x="91" y="430"/>
                      <a:pt x="111" y="430"/>
                    </a:cubicBezTo>
                    <a:cubicBezTo>
                      <a:pt x="356" y="430"/>
                      <a:pt x="522" y="101"/>
                      <a:pt x="763" y="101"/>
                    </a:cubicBezTo>
                    <a:cubicBezTo>
                      <a:pt x="790" y="101"/>
                      <a:pt x="817" y="105"/>
                      <a:pt x="845" y="114"/>
                    </a:cubicBezTo>
                    <a:cubicBezTo>
                      <a:pt x="1215" y="221"/>
                      <a:pt x="667" y="792"/>
                      <a:pt x="810" y="1090"/>
                    </a:cubicBezTo>
                    <a:cubicBezTo>
                      <a:pt x="822" y="1114"/>
                      <a:pt x="857" y="1149"/>
                      <a:pt x="893" y="1173"/>
                    </a:cubicBezTo>
                    <a:cubicBezTo>
                      <a:pt x="976" y="1173"/>
                      <a:pt x="1060" y="1149"/>
                      <a:pt x="1143" y="1114"/>
                    </a:cubicBezTo>
                    <a:cubicBezTo>
                      <a:pt x="1060" y="1078"/>
                      <a:pt x="941" y="1078"/>
                      <a:pt x="917" y="995"/>
                    </a:cubicBezTo>
                    <a:cubicBezTo>
                      <a:pt x="917" y="661"/>
                      <a:pt x="1226" y="280"/>
                      <a:pt x="988" y="78"/>
                    </a:cubicBezTo>
                    <a:cubicBezTo>
                      <a:pt x="924" y="23"/>
                      <a:pt x="860" y="1"/>
                      <a:pt x="7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63"/>
              <p:cNvSpPr/>
              <p:nvPr/>
            </p:nvSpPr>
            <p:spPr>
              <a:xfrm>
                <a:off x="8032246" y="3610449"/>
                <a:ext cx="38198" cy="31795"/>
              </a:xfrm>
              <a:custGeom>
                <a:rect b="b" l="l" r="r" t="t"/>
                <a:pathLst>
                  <a:path extrusionOk="0" h="437" w="525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179"/>
                      <a:pt x="96" y="381"/>
                      <a:pt x="274" y="429"/>
                    </a:cubicBezTo>
                    <a:cubicBezTo>
                      <a:pt x="304" y="434"/>
                      <a:pt x="338" y="436"/>
                      <a:pt x="373" y="436"/>
                    </a:cubicBezTo>
                    <a:cubicBezTo>
                      <a:pt x="423" y="436"/>
                      <a:pt x="475" y="431"/>
                      <a:pt x="524" y="417"/>
                    </a:cubicBezTo>
                    <a:cubicBezTo>
                      <a:pt x="501" y="369"/>
                      <a:pt x="465" y="321"/>
                      <a:pt x="441" y="286"/>
                    </a:cubicBezTo>
                    <a:cubicBezTo>
                      <a:pt x="405" y="310"/>
                      <a:pt x="370" y="310"/>
                      <a:pt x="322" y="310"/>
                    </a:cubicBezTo>
                    <a:cubicBezTo>
                      <a:pt x="203" y="286"/>
                      <a:pt x="131" y="179"/>
                      <a:pt x="120" y="36"/>
                    </a:cubicBezTo>
                    <a:cubicBezTo>
                      <a:pt x="96" y="24"/>
                      <a:pt x="72" y="12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8" name="Google Shape;1438;p63"/>
            <p:cNvGrpSpPr/>
            <p:nvPr/>
          </p:nvGrpSpPr>
          <p:grpSpPr>
            <a:xfrm rot="-792661">
              <a:off x="7916402" y="4136017"/>
              <a:ext cx="455350" cy="791495"/>
              <a:chOff x="505973" y="3598773"/>
              <a:chExt cx="476051" cy="827479"/>
            </a:xfrm>
          </p:grpSpPr>
          <p:sp>
            <p:nvSpPr>
              <p:cNvPr id="1439" name="Google Shape;1439;p63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63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63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63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63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63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63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63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63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63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63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63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63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52" name="Google Shape;1452;p63"/>
          <p:cNvGrpSpPr/>
          <p:nvPr/>
        </p:nvGrpSpPr>
        <p:grpSpPr>
          <a:xfrm>
            <a:off x="82166" y="3563847"/>
            <a:ext cx="1829709" cy="1571300"/>
            <a:chOff x="126169" y="3560090"/>
            <a:chExt cx="1829709" cy="1571300"/>
          </a:xfrm>
        </p:grpSpPr>
        <p:grpSp>
          <p:nvGrpSpPr>
            <p:cNvPr id="1453" name="Google Shape;1453;p63"/>
            <p:cNvGrpSpPr/>
            <p:nvPr/>
          </p:nvGrpSpPr>
          <p:grpSpPr>
            <a:xfrm rot="-334362">
              <a:off x="186157" y="3614311"/>
              <a:ext cx="1179621" cy="1292894"/>
              <a:chOff x="1521225" y="4122000"/>
              <a:chExt cx="427750" cy="468825"/>
            </a:xfrm>
          </p:grpSpPr>
          <p:sp>
            <p:nvSpPr>
              <p:cNvPr id="1454" name="Google Shape;1454;p63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63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63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63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63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63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0" name="Google Shape;1460;p63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63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63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63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63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63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63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63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8" name="Google Shape;1468;p63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63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0" name="Google Shape;1470;p63"/>
            <p:cNvGrpSpPr/>
            <p:nvPr/>
          </p:nvGrpSpPr>
          <p:grpSpPr>
            <a:xfrm rot="2700000">
              <a:off x="1085431" y="4210083"/>
              <a:ext cx="691308" cy="793029"/>
              <a:chOff x="1843350" y="4695925"/>
              <a:chExt cx="283100" cy="324775"/>
            </a:xfrm>
          </p:grpSpPr>
          <p:sp>
            <p:nvSpPr>
              <p:cNvPr id="1471" name="Google Shape;1471;p63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63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6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63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63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63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63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63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63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63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63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63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63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63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63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63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BLANK_20"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p6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9" name="Google Shape;1489;p64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0" name="Google Shape;1490;p64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1" name="Google Shape;1491;p64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BLANK_22"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65"/>
          <p:cNvSpPr txBox="1"/>
          <p:nvPr>
            <p:ph type="title"/>
          </p:nvPr>
        </p:nvSpPr>
        <p:spPr>
          <a:xfrm>
            <a:off x="713100" y="445025"/>
            <a:ext cx="77178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4" name="Google Shape;1494;p65"/>
          <p:cNvSpPr/>
          <p:nvPr/>
        </p:nvSpPr>
        <p:spPr>
          <a:xfrm rot="9577547">
            <a:off x="7443620" y="3961091"/>
            <a:ext cx="2546546" cy="16657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5" name="Google Shape;1495;p65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6" name="Google Shape;1496;p65"/>
          <p:cNvSpPr/>
          <p:nvPr/>
        </p:nvSpPr>
        <p:spPr>
          <a:xfrm rot="-9389310">
            <a:off x="-410457" y="4310081"/>
            <a:ext cx="1686367" cy="11031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BLANK_23"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66"/>
          <p:cNvSpPr txBox="1"/>
          <p:nvPr>
            <p:ph type="title"/>
          </p:nvPr>
        </p:nvSpPr>
        <p:spPr>
          <a:xfrm>
            <a:off x="713100" y="699001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99" name="Google Shape;1499;p66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0" name="Google Shape;1500;p66"/>
          <p:cNvSpPr/>
          <p:nvPr/>
        </p:nvSpPr>
        <p:spPr>
          <a:xfrm rot="4272533">
            <a:off x="8097877" y="-944905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1" name="Google Shape;1501;p66"/>
          <p:cNvSpPr/>
          <p:nvPr/>
        </p:nvSpPr>
        <p:spPr>
          <a:xfrm rot="10133525">
            <a:off x="-745658" y="-671631"/>
            <a:ext cx="2269406" cy="148464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BLANK_24">
    <p:spTree>
      <p:nvGrpSpPr>
        <p:cNvPr id="1502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Google Shape;1503;p6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04" name="Google Shape;1504;p67"/>
          <p:cNvSpPr/>
          <p:nvPr/>
        </p:nvSpPr>
        <p:spPr>
          <a:xfrm rot="9577481">
            <a:off x="7695422" y="4093419"/>
            <a:ext cx="2253245" cy="147392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5" name="Google Shape;1505;p67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6" name="Google Shape;1506;p67"/>
          <p:cNvSpPr/>
          <p:nvPr/>
        </p:nvSpPr>
        <p:spPr>
          <a:xfrm rot="-6942124">
            <a:off x="-821496" y="4236525"/>
            <a:ext cx="2151560" cy="14074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07" name="Google Shape;1507;p67"/>
          <p:cNvGrpSpPr/>
          <p:nvPr/>
        </p:nvGrpSpPr>
        <p:grpSpPr>
          <a:xfrm>
            <a:off x="7906121" y="3675916"/>
            <a:ext cx="1223386" cy="1398769"/>
            <a:chOff x="7906121" y="3675916"/>
            <a:chExt cx="1223386" cy="1398769"/>
          </a:xfrm>
        </p:grpSpPr>
        <p:grpSp>
          <p:nvGrpSpPr>
            <p:cNvPr id="1508" name="Google Shape;1508;p67"/>
            <p:cNvGrpSpPr/>
            <p:nvPr/>
          </p:nvGrpSpPr>
          <p:grpSpPr>
            <a:xfrm rot="2085906">
              <a:off x="8221269" y="3729783"/>
              <a:ext cx="593089" cy="1291035"/>
              <a:chOff x="1628825" y="4296650"/>
              <a:chExt cx="356625" cy="776300"/>
            </a:xfrm>
          </p:grpSpPr>
          <p:sp>
            <p:nvSpPr>
              <p:cNvPr id="1509" name="Google Shape;1509;p67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67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67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67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67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67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67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67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67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67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67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67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67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67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67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67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67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67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67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67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9" name="Google Shape;1529;p67"/>
            <p:cNvGrpSpPr/>
            <p:nvPr/>
          </p:nvGrpSpPr>
          <p:grpSpPr>
            <a:xfrm>
              <a:off x="8079482" y="4348908"/>
              <a:ext cx="293576" cy="357977"/>
              <a:chOff x="878375" y="4256000"/>
              <a:chExt cx="175050" cy="213450"/>
            </a:xfrm>
          </p:grpSpPr>
          <p:sp>
            <p:nvSpPr>
              <p:cNvPr id="1530" name="Google Shape;1530;p67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67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67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67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67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4">
    <p:spTree>
      <p:nvGrpSpPr>
        <p:cNvPr id="1535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p68"/>
          <p:cNvSpPr txBox="1"/>
          <p:nvPr>
            <p:ph type="title"/>
          </p:nvPr>
        </p:nvSpPr>
        <p:spPr>
          <a:xfrm>
            <a:off x="1737300" y="749063"/>
            <a:ext cx="56694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7" name="Google Shape;1537;p68"/>
          <p:cNvSpPr txBox="1"/>
          <p:nvPr>
            <p:ph idx="1" type="subTitle"/>
          </p:nvPr>
        </p:nvSpPr>
        <p:spPr>
          <a:xfrm>
            <a:off x="3133200" y="1553743"/>
            <a:ext cx="28776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8" name="Google Shape;1538;p68"/>
          <p:cNvSpPr/>
          <p:nvPr/>
        </p:nvSpPr>
        <p:spPr>
          <a:xfrm flipH="1" rot="1784895">
            <a:off x="7632017" y="-643471"/>
            <a:ext cx="271834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9" name="Google Shape;1539;p68"/>
          <p:cNvSpPr/>
          <p:nvPr/>
        </p:nvSpPr>
        <p:spPr>
          <a:xfrm flipH="1" rot="-7702260">
            <a:off x="7628578" y="4278810"/>
            <a:ext cx="2105536" cy="198994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0" name="Google Shape;1540;p68"/>
          <p:cNvSpPr/>
          <p:nvPr/>
        </p:nvSpPr>
        <p:spPr>
          <a:xfrm flipH="1" rot="1784834">
            <a:off x="-673095" y="-643464"/>
            <a:ext cx="1770939" cy="163022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1" name="Google Shape;1541;p68"/>
          <p:cNvSpPr/>
          <p:nvPr/>
        </p:nvSpPr>
        <p:spPr>
          <a:xfrm flipH="1" rot="-7702275">
            <a:off x="-1175621" y="3721324"/>
            <a:ext cx="2776004" cy="262357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2" name="Google Shape;1542;p68"/>
          <p:cNvSpPr txBox="1"/>
          <p:nvPr/>
        </p:nvSpPr>
        <p:spPr>
          <a:xfrm>
            <a:off x="2668800" y="3409013"/>
            <a:ext cx="3806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and includes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grpSp>
        <p:nvGrpSpPr>
          <p:cNvPr id="1543" name="Google Shape;1543;p68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1544" name="Google Shape;1544;p68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68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8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68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68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9" name="Google Shape;1549;p68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1550" name="Google Shape;1550;p68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1551" name="Google Shape;1551;p68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68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68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68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68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68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68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68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68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68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68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68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68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68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68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68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7" name="Google Shape;1567;p68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1568" name="Google Shape;1568;p68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9" name="Google Shape;1569;p68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6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6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68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3" name="Google Shape;1573;p68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4" name="Google Shape;1574;p68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68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68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68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68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68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0" name="Google Shape;1580;p68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1" name="Google Shape;1581;p68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68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68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4" name="Google Shape;1584;p68"/>
          <p:cNvGrpSpPr/>
          <p:nvPr/>
        </p:nvGrpSpPr>
        <p:grpSpPr>
          <a:xfrm>
            <a:off x="7406703" y="3708618"/>
            <a:ext cx="1644437" cy="1311934"/>
            <a:chOff x="7406703" y="3708618"/>
            <a:chExt cx="1644437" cy="1311934"/>
          </a:xfrm>
        </p:grpSpPr>
        <p:grpSp>
          <p:nvGrpSpPr>
            <p:cNvPr id="1585" name="Google Shape;1585;p68"/>
            <p:cNvGrpSpPr/>
            <p:nvPr/>
          </p:nvGrpSpPr>
          <p:grpSpPr>
            <a:xfrm rot="837333">
              <a:off x="7504956" y="3868575"/>
              <a:ext cx="1447931" cy="992019"/>
              <a:chOff x="340875" y="1877425"/>
              <a:chExt cx="800725" cy="548600"/>
            </a:xfrm>
          </p:grpSpPr>
          <p:sp>
            <p:nvSpPr>
              <p:cNvPr id="1586" name="Google Shape;1586;p68"/>
              <p:cNvSpPr/>
              <p:nvPr/>
            </p:nvSpPr>
            <p:spPr>
              <a:xfrm>
                <a:off x="1026975" y="2225675"/>
                <a:ext cx="39025" cy="4800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68"/>
              <p:cNvSpPr/>
              <p:nvPr/>
            </p:nvSpPr>
            <p:spPr>
              <a:xfrm>
                <a:off x="1008225" y="2259625"/>
                <a:ext cx="38425" cy="5975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68"/>
              <p:cNvSpPr/>
              <p:nvPr/>
            </p:nvSpPr>
            <p:spPr>
              <a:xfrm>
                <a:off x="1042450" y="2197400"/>
                <a:ext cx="39025" cy="657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rgbClr val="EFF9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68"/>
              <p:cNvSpPr/>
              <p:nvPr/>
            </p:nvSpPr>
            <p:spPr>
              <a:xfrm>
                <a:off x="473925" y="1877425"/>
                <a:ext cx="425375" cy="485200"/>
              </a:xfrm>
              <a:custGeom>
                <a:rect b="b" l="l" r="r" t="t"/>
                <a:pathLst>
                  <a:path extrusionOk="0" h="19408" w="17015">
                    <a:moveTo>
                      <a:pt x="15479" y="143"/>
                    </a:moveTo>
                    <a:cubicBezTo>
                      <a:pt x="15372" y="834"/>
                      <a:pt x="15181" y="1525"/>
                      <a:pt x="15122" y="2263"/>
                    </a:cubicBezTo>
                    <a:cubicBezTo>
                      <a:pt x="14919" y="4608"/>
                      <a:pt x="15181" y="6811"/>
                      <a:pt x="15455" y="8764"/>
                    </a:cubicBezTo>
                    <a:cubicBezTo>
                      <a:pt x="15836" y="11466"/>
                      <a:pt x="16431" y="14014"/>
                      <a:pt x="17015" y="16455"/>
                    </a:cubicBezTo>
                    <a:cubicBezTo>
                      <a:pt x="16836" y="16622"/>
                      <a:pt x="16610" y="16705"/>
                      <a:pt x="16395" y="16800"/>
                    </a:cubicBezTo>
                    <a:cubicBezTo>
                      <a:pt x="14967" y="17515"/>
                      <a:pt x="13347" y="18158"/>
                      <a:pt x="11645" y="18598"/>
                    </a:cubicBezTo>
                    <a:cubicBezTo>
                      <a:pt x="9680" y="19110"/>
                      <a:pt x="7454" y="19408"/>
                      <a:pt x="4894" y="19122"/>
                    </a:cubicBezTo>
                    <a:cubicBezTo>
                      <a:pt x="4370" y="16372"/>
                      <a:pt x="3763" y="13562"/>
                      <a:pt x="3060" y="10800"/>
                    </a:cubicBezTo>
                    <a:cubicBezTo>
                      <a:pt x="2727" y="9490"/>
                      <a:pt x="2382" y="8097"/>
                      <a:pt x="1977" y="6775"/>
                    </a:cubicBezTo>
                    <a:cubicBezTo>
                      <a:pt x="1513" y="5227"/>
                      <a:pt x="1001" y="3632"/>
                      <a:pt x="1" y="2596"/>
                    </a:cubicBezTo>
                    <a:cubicBezTo>
                      <a:pt x="1584" y="1882"/>
                      <a:pt x="3311" y="1334"/>
                      <a:pt x="5216" y="965"/>
                    </a:cubicBezTo>
                    <a:cubicBezTo>
                      <a:pt x="5323" y="1453"/>
                      <a:pt x="5335" y="1989"/>
                      <a:pt x="5751" y="2251"/>
                    </a:cubicBezTo>
                    <a:cubicBezTo>
                      <a:pt x="6085" y="2453"/>
                      <a:pt x="6609" y="2501"/>
                      <a:pt x="7216" y="2489"/>
                    </a:cubicBezTo>
                    <a:cubicBezTo>
                      <a:pt x="7752" y="2477"/>
                      <a:pt x="8394" y="2346"/>
                      <a:pt x="8978" y="2215"/>
                    </a:cubicBezTo>
                    <a:cubicBezTo>
                      <a:pt x="9561" y="2084"/>
                      <a:pt x="10169" y="1929"/>
                      <a:pt x="10347" y="1548"/>
                    </a:cubicBezTo>
                    <a:cubicBezTo>
                      <a:pt x="10526" y="1167"/>
                      <a:pt x="10395" y="596"/>
                      <a:pt x="10407" y="203"/>
                    </a:cubicBezTo>
                    <a:cubicBezTo>
                      <a:pt x="12002" y="60"/>
                      <a:pt x="13740" y="1"/>
                      <a:pt x="15479" y="14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68"/>
              <p:cNvSpPr/>
              <p:nvPr/>
            </p:nvSpPr>
            <p:spPr>
              <a:xfrm>
                <a:off x="484950" y="1919100"/>
                <a:ext cx="132775" cy="48850"/>
              </a:xfrm>
              <a:custGeom>
                <a:rect b="b" l="l" r="r" t="t"/>
                <a:pathLst>
                  <a:path extrusionOk="0" h="1954" w="5311">
                    <a:moveTo>
                      <a:pt x="4917" y="0"/>
                    </a:moveTo>
                    <a:cubicBezTo>
                      <a:pt x="4239" y="155"/>
                      <a:pt x="3548" y="322"/>
                      <a:pt x="2893" y="501"/>
                    </a:cubicBezTo>
                    <a:cubicBezTo>
                      <a:pt x="2036" y="727"/>
                      <a:pt x="1072" y="1012"/>
                      <a:pt x="250" y="1358"/>
                    </a:cubicBezTo>
                    <a:cubicBezTo>
                      <a:pt x="167" y="1382"/>
                      <a:pt x="83" y="1417"/>
                      <a:pt x="0" y="1453"/>
                    </a:cubicBezTo>
                    <a:cubicBezTo>
                      <a:pt x="107" y="1620"/>
                      <a:pt x="214" y="1786"/>
                      <a:pt x="322" y="1953"/>
                    </a:cubicBezTo>
                    <a:cubicBezTo>
                      <a:pt x="703" y="1786"/>
                      <a:pt x="1250" y="1632"/>
                      <a:pt x="1548" y="1536"/>
                    </a:cubicBezTo>
                    <a:cubicBezTo>
                      <a:pt x="2798" y="1155"/>
                      <a:pt x="4036" y="846"/>
                      <a:pt x="5310" y="584"/>
                    </a:cubicBezTo>
                    <a:cubicBezTo>
                      <a:pt x="5096" y="453"/>
                      <a:pt x="4989" y="239"/>
                      <a:pt x="49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68"/>
              <p:cNvSpPr/>
              <p:nvPr/>
            </p:nvSpPr>
            <p:spPr>
              <a:xfrm>
                <a:off x="732900" y="1893775"/>
                <a:ext cx="125625" cy="21775"/>
              </a:xfrm>
              <a:custGeom>
                <a:rect b="b" l="l" r="r" t="t"/>
                <a:pathLst>
                  <a:path extrusionOk="0" h="871" w="5025">
                    <a:moveTo>
                      <a:pt x="4227" y="1"/>
                    </a:moveTo>
                    <a:cubicBezTo>
                      <a:pt x="3058" y="1"/>
                      <a:pt x="1942" y="78"/>
                      <a:pt x="833" y="156"/>
                    </a:cubicBezTo>
                    <a:cubicBezTo>
                      <a:pt x="583" y="180"/>
                      <a:pt x="333" y="192"/>
                      <a:pt x="83" y="216"/>
                    </a:cubicBezTo>
                    <a:cubicBezTo>
                      <a:pt x="95" y="454"/>
                      <a:pt x="83" y="680"/>
                      <a:pt x="0" y="871"/>
                    </a:cubicBezTo>
                    <a:cubicBezTo>
                      <a:pt x="572" y="811"/>
                      <a:pt x="1167" y="775"/>
                      <a:pt x="1786" y="728"/>
                    </a:cubicBezTo>
                    <a:cubicBezTo>
                      <a:pt x="2477" y="680"/>
                      <a:pt x="3215" y="632"/>
                      <a:pt x="4060" y="632"/>
                    </a:cubicBezTo>
                    <a:cubicBezTo>
                      <a:pt x="4274" y="632"/>
                      <a:pt x="4572" y="644"/>
                      <a:pt x="4905" y="656"/>
                    </a:cubicBezTo>
                    <a:cubicBezTo>
                      <a:pt x="4941" y="442"/>
                      <a:pt x="4989" y="228"/>
                      <a:pt x="5024" y="13"/>
                    </a:cubicBezTo>
                    <a:cubicBezTo>
                      <a:pt x="4756" y="5"/>
                      <a:pt x="4490" y="1"/>
                      <a:pt x="4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68"/>
              <p:cNvSpPr/>
              <p:nvPr/>
            </p:nvSpPr>
            <p:spPr>
              <a:xfrm>
                <a:off x="585250" y="2236100"/>
                <a:ext cx="307500" cy="92000"/>
              </a:xfrm>
              <a:custGeom>
                <a:rect b="b" l="l" r="r" t="t"/>
                <a:pathLst>
                  <a:path extrusionOk="0" h="3680" w="12300">
                    <a:moveTo>
                      <a:pt x="12062" y="1"/>
                    </a:moveTo>
                    <a:cubicBezTo>
                      <a:pt x="11538" y="358"/>
                      <a:pt x="10954" y="632"/>
                      <a:pt x="10335" y="894"/>
                    </a:cubicBezTo>
                    <a:cubicBezTo>
                      <a:pt x="8442" y="1679"/>
                      <a:pt x="6263" y="2203"/>
                      <a:pt x="3918" y="2501"/>
                    </a:cubicBezTo>
                    <a:cubicBezTo>
                      <a:pt x="3346" y="2572"/>
                      <a:pt x="2727" y="2644"/>
                      <a:pt x="2108" y="2668"/>
                    </a:cubicBezTo>
                    <a:cubicBezTo>
                      <a:pt x="1953" y="2670"/>
                      <a:pt x="1796" y="2673"/>
                      <a:pt x="1636" y="2673"/>
                    </a:cubicBezTo>
                    <a:cubicBezTo>
                      <a:pt x="1130" y="2673"/>
                      <a:pt x="605" y="2651"/>
                      <a:pt x="108" y="2560"/>
                    </a:cubicBezTo>
                    <a:cubicBezTo>
                      <a:pt x="72" y="2549"/>
                      <a:pt x="36" y="2537"/>
                      <a:pt x="1" y="2525"/>
                    </a:cubicBezTo>
                    <a:lnTo>
                      <a:pt x="1" y="2525"/>
                    </a:lnTo>
                    <a:cubicBezTo>
                      <a:pt x="72" y="2882"/>
                      <a:pt x="143" y="3239"/>
                      <a:pt x="215" y="3584"/>
                    </a:cubicBezTo>
                    <a:cubicBezTo>
                      <a:pt x="405" y="3608"/>
                      <a:pt x="608" y="3632"/>
                      <a:pt x="786" y="3644"/>
                    </a:cubicBezTo>
                    <a:cubicBezTo>
                      <a:pt x="1093" y="3669"/>
                      <a:pt x="1386" y="3680"/>
                      <a:pt x="1666" y="3680"/>
                    </a:cubicBezTo>
                    <a:cubicBezTo>
                      <a:pt x="2171" y="3680"/>
                      <a:pt x="2636" y="3646"/>
                      <a:pt x="3072" y="3608"/>
                    </a:cubicBezTo>
                    <a:cubicBezTo>
                      <a:pt x="3834" y="3549"/>
                      <a:pt x="4537" y="3453"/>
                      <a:pt x="5156" y="3346"/>
                    </a:cubicBezTo>
                    <a:cubicBezTo>
                      <a:pt x="7144" y="3025"/>
                      <a:pt x="9014" y="2513"/>
                      <a:pt x="10716" y="1810"/>
                    </a:cubicBezTo>
                    <a:cubicBezTo>
                      <a:pt x="11252" y="1584"/>
                      <a:pt x="11800" y="1334"/>
                      <a:pt x="12300" y="1036"/>
                    </a:cubicBezTo>
                    <a:cubicBezTo>
                      <a:pt x="12228" y="691"/>
                      <a:pt x="12145" y="346"/>
                      <a:pt x="120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68"/>
              <p:cNvSpPr/>
              <p:nvPr/>
            </p:nvSpPr>
            <p:spPr>
              <a:xfrm>
                <a:off x="575725" y="2190850"/>
                <a:ext cx="306900" cy="92025"/>
              </a:xfrm>
              <a:custGeom>
                <a:rect b="b" l="l" r="r" t="t"/>
                <a:pathLst>
                  <a:path extrusionOk="0" h="3681" w="12276">
                    <a:moveTo>
                      <a:pt x="12050" y="1"/>
                    </a:moveTo>
                    <a:cubicBezTo>
                      <a:pt x="11514" y="358"/>
                      <a:pt x="10942" y="632"/>
                      <a:pt x="10323" y="894"/>
                    </a:cubicBezTo>
                    <a:cubicBezTo>
                      <a:pt x="8430" y="1680"/>
                      <a:pt x="6251" y="2204"/>
                      <a:pt x="3906" y="2501"/>
                    </a:cubicBezTo>
                    <a:cubicBezTo>
                      <a:pt x="3334" y="2573"/>
                      <a:pt x="2715" y="2656"/>
                      <a:pt x="2084" y="2668"/>
                    </a:cubicBezTo>
                    <a:cubicBezTo>
                      <a:pt x="1930" y="2671"/>
                      <a:pt x="1772" y="2673"/>
                      <a:pt x="1613" y="2673"/>
                    </a:cubicBezTo>
                    <a:cubicBezTo>
                      <a:pt x="1111" y="2673"/>
                      <a:pt x="590" y="2651"/>
                      <a:pt x="84" y="2561"/>
                    </a:cubicBezTo>
                    <a:cubicBezTo>
                      <a:pt x="60" y="2549"/>
                      <a:pt x="24" y="2549"/>
                      <a:pt x="1" y="2537"/>
                    </a:cubicBezTo>
                    <a:lnTo>
                      <a:pt x="1" y="2537"/>
                    </a:lnTo>
                    <a:cubicBezTo>
                      <a:pt x="72" y="2894"/>
                      <a:pt x="155" y="3239"/>
                      <a:pt x="227" y="3597"/>
                    </a:cubicBezTo>
                    <a:cubicBezTo>
                      <a:pt x="417" y="3620"/>
                      <a:pt x="596" y="3632"/>
                      <a:pt x="763" y="3644"/>
                    </a:cubicBezTo>
                    <a:cubicBezTo>
                      <a:pt x="1073" y="3670"/>
                      <a:pt x="1369" y="3680"/>
                      <a:pt x="1651" y="3680"/>
                    </a:cubicBezTo>
                    <a:cubicBezTo>
                      <a:pt x="2159" y="3680"/>
                      <a:pt x="2624" y="3647"/>
                      <a:pt x="3060" y="3608"/>
                    </a:cubicBezTo>
                    <a:cubicBezTo>
                      <a:pt x="3811" y="3549"/>
                      <a:pt x="4513" y="3454"/>
                      <a:pt x="5144" y="3347"/>
                    </a:cubicBezTo>
                    <a:cubicBezTo>
                      <a:pt x="7120" y="3025"/>
                      <a:pt x="8990" y="2513"/>
                      <a:pt x="10704" y="1811"/>
                    </a:cubicBezTo>
                    <a:cubicBezTo>
                      <a:pt x="11228" y="1596"/>
                      <a:pt x="11776" y="1346"/>
                      <a:pt x="12276" y="1037"/>
                    </a:cubicBezTo>
                    <a:cubicBezTo>
                      <a:pt x="12193" y="691"/>
                      <a:pt x="12121" y="346"/>
                      <a:pt x="120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4" name="Google Shape;1594;p68"/>
              <p:cNvSpPr/>
              <p:nvPr/>
            </p:nvSpPr>
            <p:spPr>
              <a:xfrm>
                <a:off x="572750" y="2037275"/>
                <a:ext cx="55375" cy="55375"/>
              </a:xfrm>
              <a:custGeom>
                <a:rect b="b" l="l" r="r" t="t"/>
                <a:pathLst>
                  <a:path extrusionOk="0" h="2215" w="2215">
                    <a:moveTo>
                      <a:pt x="1965" y="0"/>
                    </a:moveTo>
                    <a:cubicBezTo>
                      <a:pt x="1632" y="60"/>
                      <a:pt x="322" y="322"/>
                      <a:pt x="0" y="405"/>
                    </a:cubicBezTo>
                    <a:cubicBezTo>
                      <a:pt x="0" y="405"/>
                      <a:pt x="155" y="1393"/>
                      <a:pt x="346" y="1643"/>
                    </a:cubicBezTo>
                    <a:cubicBezTo>
                      <a:pt x="572" y="1941"/>
                      <a:pt x="1060" y="2060"/>
                      <a:pt x="1393" y="2215"/>
                    </a:cubicBezTo>
                    <a:cubicBezTo>
                      <a:pt x="1632" y="1941"/>
                      <a:pt x="2048" y="1631"/>
                      <a:pt x="2132" y="1274"/>
                    </a:cubicBezTo>
                    <a:cubicBezTo>
                      <a:pt x="2215" y="977"/>
                      <a:pt x="1965" y="0"/>
                      <a:pt x="19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5" name="Google Shape;1595;p68"/>
              <p:cNvSpPr/>
              <p:nvPr/>
            </p:nvSpPr>
            <p:spPr>
              <a:xfrm>
                <a:off x="746275" y="2006600"/>
                <a:ext cx="66700" cy="56000"/>
              </a:xfrm>
              <a:custGeom>
                <a:rect b="b" l="l" r="r" t="t"/>
                <a:pathLst>
                  <a:path extrusionOk="0" h="2240" w="2668">
                    <a:moveTo>
                      <a:pt x="2501" y="453"/>
                    </a:moveTo>
                    <a:lnTo>
                      <a:pt x="1977" y="560"/>
                    </a:lnTo>
                    <a:cubicBezTo>
                      <a:pt x="1787" y="203"/>
                      <a:pt x="1453" y="1"/>
                      <a:pt x="1120" y="60"/>
                    </a:cubicBezTo>
                    <a:cubicBezTo>
                      <a:pt x="799" y="132"/>
                      <a:pt x="572" y="453"/>
                      <a:pt x="537" y="858"/>
                    </a:cubicBezTo>
                    <a:lnTo>
                      <a:pt x="1" y="965"/>
                    </a:lnTo>
                    <a:lnTo>
                      <a:pt x="167" y="1823"/>
                    </a:lnTo>
                    <a:lnTo>
                      <a:pt x="715" y="1703"/>
                    </a:lnTo>
                    <a:cubicBezTo>
                      <a:pt x="918" y="2037"/>
                      <a:pt x="1239" y="2239"/>
                      <a:pt x="1561" y="2168"/>
                    </a:cubicBezTo>
                    <a:cubicBezTo>
                      <a:pt x="1870" y="2108"/>
                      <a:pt x="2084" y="1799"/>
                      <a:pt x="2144" y="1418"/>
                    </a:cubicBezTo>
                    <a:lnTo>
                      <a:pt x="2668" y="131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68"/>
              <p:cNvSpPr/>
              <p:nvPr/>
            </p:nvSpPr>
            <p:spPr>
              <a:xfrm>
                <a:off x="340875" y="1942325"/>
                <a:ext cx="203925" cy="483700"/>
              </a:xfrm>
              <a:custGeom>
                <a:rect b="b" l="l" r="r" t="t"/>
                <a:pathLst>
                  <a:path extrusionOk="0" h="19348" w="8157">
                    <a:moveTo>
                      <a:pt x="5323" y="0"/>
                    </a:moveTo>
                    <a:cubicBezTo>
                      <a:pt x="5823" y="381"/>
                      <a:pt x="6597" y="1858"/>
                      <a:pt x="7025" y="3048"/>
                    </a:cubicBezTo>
                    <a:cubicBezTo>
                      <a:pt x="7382" y="4001"/>
                      <a:pt x="7692" y="5060"/>
                      <a:pt x="8013" y="6132"/>
                    </a:cubicBezTo>
                    <a:cubicBezTo>
                      <a:pt x="8073" y="6299"/>
                      <a:pt x="8156" y="6465"/>
                      <a:pt x="8156" y="6584"/>
                    </a:cubicBezTo>
                    <a:cubicBezTo>
                      <a:pt x="8156" y="6763"/>
                      <a:pt x="7990" y="7108"/>
                      <a:pt x="7894" y="7382"/>
                    </a:cubicBezTo>
                    <a:cubicBezTo>
                      <a:pt x="7263" y="9168"/>
                      <a:pt x="6585" y="10930"/>
                      <a:pt x="6001" y="12764"/>
                    </a:cubicBezTo>
                    <a:cubicBezTo>
                      <a:pt x="5311" y="14966"/>
                      <a:pt x="4751" y="17145"/>
                      <a:pt x="4239" y="19348"/>
                    </a:cubicBezTo>
                    <a:cubicBezTo>
                      <a:pt x="3382" y="19264"/>
                      <a:pt x="2620" y="19229"/>
                      <a:pt x="1917" y="19050"/>
                    </a:cubicBezTo>
                    <a:cubicBezTo>
                      <a:pt x="1239" y="18872"/>
                      <a:pt x="643" y="18550"/>
                      <a:pt x="0" y="18371"/>
                    </a:cubicBezTo>
                    <a:cubicBezTo>
                      <a:pt x="703" y="15121"/>
                      <a:pt x="1346" y="11835"/>
                      <a:pt x="2215" y="8739"/>
                    </a:cubicBezTo>
                    <a:cubicBezTo>
                      <a:pt x="2644" y="7227"/>
                      <a:pt x="3132" y="5727"/>
                      <a:pt x="3620" y="4263"/>
                    </a:cubicBezTo>
                    <a:cubicBezTo>
                      <a:pt x="3870" y="3524"/>
                      <a:pt x="4120" y="2798"/>
                      <a:pt x="4406" y="2096"/>
                    </a:cubicBezTo>
                    <a:cubicBezTo>
                      <a:pt x="4692" y="1369"/>
                      <a:pt x="4977" y="643"/>
                      <a:pt x="53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68"/>
              <p:cNvSpPr/>
              <p:nvPr/>
            </p:nvSpPr>
            <p:spPr>
              <a:xfrm>
                <a:off x="395350" y="2139650"/>
                <a:ext cx="125025" cy="59575"/>
              </a:xfrm>
              <a:custGeom>
                <a:rect b="b" l="l" r="r" t="t"/>
                <a:pathLst>
                  <a:path extrusionOk="0" h="2383" w="5001">
                    <a:moveTo>
                      <a:pt x="286" y="1"/>
                    </a:moveTo>
                    <a:cubicBezTo>
                      <a:pt x="203" y="287"/>
                      <a:pt x="119" y="561"/>
                      <a:pt x="36" y="846"/>
                    </a:cubicBezTo>
                    <a:cubicBezTo>
                      <a:pt x="24" y="894"/>
                      <a:pt x="12" y="942"/>
                      <a:pt x="0" y="989"/>
                    </a:cubicBezTo>
                    <a:cubicBezTo>
                      <a:pt x="96" y="1037"/>
                      <a:pt x="179" y="1084"/>
                      <a:pt x="262" y="1120"/>
                    </a:cubicBezTo>
                    <a:cubicBezTo>
                      <a:pt x="1524" y="1775"/>
                      <a:pt x="2858" y="2216"/>
                      <a:pt x="4596" y="2370"/>
                    </a:cubicBezTo>
                    <a:cubicBezTo>
                      <a:pt x="4620" y="2382"/>
                      <a:pt x="4644" y="2382"/>
                      <a:pt x="4668" y="2382"/>
                    </a:cubicBezTo>
                    <a:cubicBezTo>
                      <a:pt x="4787" y="2073"/>
                      <a:pt x="4894" y="1763"/>
                      <a:pt x="5001" y="1454"/>
                    </a:cubicBezTo>
                    <a:cubicBezTo>
                      <a:pt x="4953" y="1454"/>
                      <a:pt x="4906" y="1442"/>
                      <a:pt x="4858" y="1442"/>
                    </a:cubicBezTo>
                    <a:cubicBezTo>
                      <a:pt x="4489" y="1394"/>
                      <a:pt x="4156" y="1323"/>
                      <a:pt x="3977" y="1287"/>
                    </a:cubicBezTo>
                    <a:cubicBezTo>
                      <a:pt x="3286" y="1156"/>
                      <a:pt x="2763" y="1025"/>
                      <a:pt x="2346" y="882"/>
                    </a:cubicBezTo>
                    <a:cubicBezTo>
                      <a:pt x="1501" y="620"/>
                      <a:pt x="917" y="358"/>
                      <a:pt x="2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68"/>
              <p:cNvSpPr/>
              <p:nvPr/>
            </p:nvSpPr>
            <p:spPr>
              <a:xfrm>
                <a:off x="381950" y="2189375"/>
                <a:ext cx="120875" cy="60150"/>
              </a:xfrm>
              <a:custGeom>
                <a:rect b="b" l="l" r="r" t="t"/>
                <a:pathLst>
                  <a:path extrusionOk="0" h="2406" w="4835">
                    <a:moveTo>
                      <a:pt x="262" y="0"/>
                    </a:moveTo>
                    <a:cubicBezTo>
                      <a:pt x="179" y="346"/>
                      <a:pt x="84" y="679"/>
                      <a:pt x="1" y="1012"/>
                    </a:cubicBezTo>
                    <a:cubicBezTo>
                      <a:pt x="120" y="1072"/>
                      <a:pt x="215" y="1120"/>
                      <a:pt x="298" y="1167"/>
                    </a:cubicBezTo>
                    <a:cubicBezTo>
                      <a:pt x="1536" y="1798"/>
                      <a:pt x="2834" y="2239"/>
                      <a:pt x="4513" y="2405"/>
                    </a:cubicBezTo>
                    <a:cubicBezTo>
                      <a:pt x="4620" y="2084"/>
                      <a:pt x="4727" y="1774"/>
                      <a:pt x="4834" y="1465"/>
                    </a:cubicBezTo>
                    <a:cubicBezTo>
                      <a:pt x="4489" y="1417"/>
                      <a:pt x="4180" y="1358"/>
                      <a:pt x="4013" y="1334"/>
                    </a:cubicBezTo>
                    <a:cubicBezTo>
                      <a:pt x="3334" y="1203"/>
                      <a:pt x="2810" y="1060"/>
                      <a:pt x="2382" y="929"/>
                    </a:cubicBezTo>
                    <a:cubicBezTo>
                      <a:pt x="1513" y="643"/>
                      <a:pt x="929" y="381"/>
                      <a:pt x="286" y="24"/>
                    </a:cubicBezTo>
                    <a:cubicBezTo>
                      <a:pt x="274" y="12"/>
                      <a:pt x="274" y="12"/>
                      <a:pt x="26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68"/>
              <p:cNvSpPr/>
              <p:nvPr/>
            </p:nvSpPr>
            <p:spPr>
              <a:xfrm>
                <a:off x="423025" y="1992025"/>
                <a:ext cx="56875" cy="83775"/>
              </a:xfrm>
              <a:custGeom>
                <a:rect b="b" l="l" r="r" t="t"/>
                <a:pathLst>
                  <a:path extrusionOk="0" h="3351" w="2275">
                    <a:moveTo>
                      <a:pt x="1156" y="0"/>
                    </a:moveTo>
                    <a:cubicBezTo>
                      <a:pt x="1144" y="36"/>
                      <a:pt x="1132" y="72"/>
                      <a:pt x="1120" y="108"/>
                    </a:cubicBezTo>
                    <a:cubicBezTo>
                      <a:pt x="834" y="810"/>
                      <a:pt x="584" y="1536"/>
                      <a:pt x="334" y="2275"/>
                    </a:cubicBezTo>
                    <a:cubicBezTo>
                      <a:pt x="227" y="2608"/>
                      <a:pt x="120" y="2941"/>
                      <a:pt x="1" y="3287"/>
                    </a:cubicBezTo>
                    <a:cubicBezTo>
                      <a:pt x="184" y="3323"/>
                      <a:pt x="388" y="3351"/>
                      <a:pt x="582" y="3351"/>
                    </a:cubicBezTo>
                    <a:cubicBezTo>
                      <a:pt x="830" y="3351"/>
                      <a:pt x="1062" y="3306"/>
                      <a:pt x="1215" y="3179"/>
                    </a:cubicBezTo>
                    <a:cubicBezTo>
                      <a:pt x="1465" y="2977"/>
                      <a:pt x="1715" y="2370"/>
                      <a:pt x="1834" y="2060"/>
                    </a:cubicBezTo>
                    <a:cubicBezTo>
                      <a:pt x="1965" y="1763"/>
                      <a:pt x="2275" y="1024"/>
                      <a:pt x="2168" y="655"/>
                    </a:cubicBezTo>
                    <a:cubicBezTo>
                      <a:pt x="2060" y="322"/>
                      <a:pt x="1513" y="108"/>
                      <a:pt x="1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68"/>
              <p:cNvSpPr/>
              <p:nvPr/>
            </p:nvSpPr>
            <p:spPr>
              <a:xfrm>
                <a:off x="359925" y="2262300"/>
                <a:ext cx="36050" cy="50325"/>
              </a:xfrm>
              <a:custGeom>
                <a:rect b="b" l="l" r="r" t="t"/>
                <a:pathLst>
                  <a:path extrusionOk="0" h="2013" w="1442">
                    <a:moveTo>
                      <a:pt x="441" y="0"/>
                    </a:moveTo>
                    <a:cubicBezTo>
                      <a:pt x="286" y="667"/>
                      <a:pt x="143" y="1346"/>
                      <a:pt x="0" y="2013"/>
                    </a:cubicBezTo>
                    <a:cubicBezTo>
                      <a:pt x="334" y="1870"/>
                      <a:pt x="834" y="1774"/>
                      <a:pt x="1060" y="1489"/>
                    </a:cubicBezTo>
                    <a:cubicBezTo>
                      <a:pt x="1263" y="1239"/>
                      <a:pt x="1441" y="250"/>
                      <a:pt x="1441" y="250"/>
                    </a:cubicBezTo>
                    <a:cubicBezTo>
                      <a:pt x="1274" y="203"/>
                      <a:pt x="858" y="108"/>
                      <a:pt x="4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68"/>
              <p:cNvSpPr/>
              <p:nvPr/>
            </p:nvSpPr>
            <p:spPr>
              <a:xfrm>
                <a:off x="394750" y="2384925"/>
                <a:ext cx="39025" cy="14925"/>
              </a:xfrm>
              <a:custGeom>
                <a:rect b="b" l="l" r="r" t="t"/>
                <a:pathLst>
                  <a:path extrusionOk="0" h="597" w="1561">
                    <a:moveTo>
                      <a:pt x="48" y="489"/>
                    </a:moveTo>
                    <a:cubicBezTo>
                      <a:pt x="274" y="596"/>
                      <a:pt x="691" y="536"/>
                      <a:pt x="1108" y="453"/>
                    </a:cubicBezTo>
                    <a:cubicBezTo>
                      <a:pt x="1286" y="417"/>
                      <a:pt x="1560" y="358"/>
                      <a:pt x="1548" y="191"/>
                    </a:cubicBezTo>
                    <a:cubicBezTo>
                      <a:pt x="1536" y="1"/>
                      <a:pt x="1203" y="25"/>
                      <a:pt x="1084" y="25"/>
                    </a:cubicBezTo>
                    <a:cubicBezTo>
                      <a:pt x="703" y="48"/>
                      <a:pt x="262" y="155"/>
                      <a:pt x="36" y="275"/>
                    </a:cubicBezTo>
                    <a:cubicBezTo>
                      <a:pt x="1" y="322"/>
                      <a:pt x="12" y="429"/>
                      <a:pt x="48" y="4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68"/>
              <p:cNvSpPr/>
              <p:nvPr/>
            </p:nvSpPr>
            <p:spPr>
              <a:xfrm>
                <a:off x="422725" y="2399825"/>
                <a:ext cx="22050" cy="16675"/>
              </a:xfrm>
              <a:custGeom>
                <a:rect b="b" l="l" r="r" t="t"/>
                <a:pathLst>
                  <a:path extrusionOk="0" h="667" w="882">
                    <a:moveTo>
                      <a:pt x="36" y="262"/>
                    </a:moveTo>
                    <a:cubicBezTo>
                      <a:pt x="1" y="667"/>
                      <a:pt x="882" y="607"/>
                      <a:pt x="822" y="274"/>
                    </a:cubicBezTo>
                    <a:cubicBezTo>
                      <a:pt x="798" y="131"/>
                      <a:pt x="358" y="0"/>
                      <a:pt x="155" y="83"/>
                    </a:cubicBezTo>
                    <a:cubicBezTo>
                      <a:pt x="84" y="107"/>
                      <a:pt x="48" y="191"/>
                      <a:pt x="36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68"/>
              <p:cNvSpPr/>
              <p:nvPr/>
            </p:nvSpPr>
            <p:spPr>
              <a:xfrm>
                <a:off x="499825" y="1984275"/>
                <a:ext cx="25325" cy="36650"/>
              </a:xfrm>
              <a:custGeom>
                <a:rect b="b" l="l" r="r" t="t"/>
                <a:pathLst>
                  <a:path extrusionOk="0" h="1466" w="1013">
                    <a:moveTo>
                      <a:pt x="0" y="108"/>
                    </a:moveTo>
                    <a:cubicBezTo>
                      <a:pt x="0" y="358"/>
                      <a:pt x="203" y="727"/>
                      <a:pt x="441" y="1084"/>
                    </a:cubicBezTo>
                    <a:cubicBezTo>
                      <a:pt x="536" y="1227"/>
                      <a:pt x="691" y="1465"/>
                      <a:pt x="834" y="1394"/>
                    </a:cubicBezTo>
                    <a:cubicBezTo>
                      <a:pt x="1012" y="1311"/>
                      <a:pt x="870" y="1013"/>
                      <a:pt x="822" y="906"/>
                    </a:cubicBezTo>
                    <a:cubicBezTo>
                      <a:pt x="655" y="561"/>
                      <a:pt x="393" y="180"/>
                      <a:pt x="203" y="25"/>
                    </a:cubicBezTo>
                    <a:cubicBezTo>
                      <a:pt x="143" y="1"/>
                      <a:pt x="48" y="49"/>
                      <a:pt x="0" y="10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68"/>
              <p:cNvSpPr/>
              <p:nvPr/>
            </p:nvSpPr>
            <p:spPr>
              <a:xfrm>
                <a:off x="492075" y="2015825"/>
                <a:ext cx="19675" cy="23250"/>
              </a:xfrm>
              <a:custGeom>
                <a:rect b="b" l="l" r="r" t="t"/>
                <a:pathLst>
                  <a:path extrusionOk="0" h="930" w="787">
                    <a:moveTo>
                      <a:pt x="394" y="13"/>
                    </a:moveTo>
                    <a:cubicBezTo>
                      <a:pt x="1" y="120"/>
                      <a:pt x="382" y="930"/>
                      <a:pt x="668" y="751"/>
                    </a:cubicBezTo>
                    <a:cubicBezTo>
                      <a:pt x="787" y="680"/>
                      <a:pt x="751" y="215"/>
                      <a:pt x="596" y="61"/>
                    </a:cubicBezTo>
                    <a:cubicBezTo>
                      <a:pt x="549" y="1"/>
                      <a:pt x="465" y="1"/>
                      <a:pt x="394" y="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68"/>
              <p:cNvSpPr/>
              <p:nvPr/>
            </p:nvSpPr>
            <p:spPr>
              <a:xfrm>
                <a:off x="529600" y="2062875"/>
                <a:ext cx="12225" cy="23525"/>
              </a:xfrm>
              <a:custGeom>
                <a:rect b="b" l="l" r="r" t="t"/>
                <a:pathLst>
                  <a:path extrusionOk="0" h="941" w="489">
                    <a:moveTo>
                      <a:pt x="191" y="36"/>
                    </a:moveTo>
                    <a:cubicBezTo>
                      <a:pt x="48" y="60"/>
                      <a:pt x="0" y="262"/>
                      <a:pt x="36" y="465"/>
                    </a:cubicBezTo>
                    <a:cubicBezTo>
                      <a:pt x="60" y="631"/>
                      <a:pt x="179" y="941"/>
                      <a:pt x="357" y="857"/>
                    </a:cubicBezTo>
                    <a:cubicBezTo>
                      <a:pt x="429" y="810"/>
                      <a:pt x="488" y="655"/>
                      <a:pt x="464" y="488"/>
                    </a:cubicBezTo>
                    <a:cubicBezTo>
                      <a:pt x="441" y="286"/>
                      <a:pt x="381" y="0"/>
                      <a:pt x="191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6" name="Google Shape;1606;p68"/>
              <p:cNvSpPr/>
              <p:nvPr/>
            </p:nvSpPr>
            <p:spPr>
              <a:xfrm>
                <a:off x="846600" y="1881000"/>
                <a:ext cx="295000" cy="445900"/>
              </a:xfrm>
              <a:custGeom>
                <a:rect b="b" l="l" r="r" t="t"/>
                <a:pathLst>
                  <a:path extrusionOk="0" h="17836" w="11800">
                    <a:moveTo>
                      <a:pt x="572" y="0"/>
                    </a:moveTo>
                    <a:cubicBezTo>
                      <a:pt x="238" y="536"/>
                      <a:pt x="12" y="2179"/>
                      <a:pt x="0" y="3441"/>
                    </a:cubicBezTo>
                    <a:cubicBezTo>
                      <a:pt x="0" y="4465"/>
                      <a:pt x="72" y="5573"/>
                      <a:pt x="119" y="6680"/>
                    </a:cubicBezTo>
                    <a:cubicBezTo>
                      <a:pt x="131" y="6858"/>
                      <a:pt x="107" y="7049"/>
                      <a:pt x="143" y="7156"/>
                    </a:cubicBezTo>
                    <a:cubicBezTo>
                      <a:pt x="215" y="7335"/>
                      <a:pt x="476" y="7597"/>
                      <a:pt x="655" y="7823"/>
                    </a:cubicBezTo>
                    <a:cubicBezTo>
                      <a:pt x="1858" y="9287"/>
                      <a:pt x="3096" y="10716"/>
                      <a:pt x="4263" y="12252"/>
                    </a:cubicBezTo>
                    <a:cubicBezTo>
                      <a:pt x="5656" y="14074"/>
                      <a:pt x="6930" y="15931"/>
                      <a:pt x="8156" y="17836"/>
                    </a:cubicBezTo>
                    <a:cubicBezTo>
                      <a:pt x="8930" y="17479"/>
                      <a:pt x="9644" y="17169"/>
                      <a:pt x="10240" y="16764"/>
                    </a:cubicBezTo>
                    <a:cubicBezTo>
                      <a:pt x="10823" y="16372"/>
                      <a:pt x="11264" y="15860"/>
                      <a:pt x="11799" y="15479"/>
                    </a:cubicBezTo>
                    <a:cubicBezTo>
                      <a:pt x="10049" y="12657"/>
                      <a:pt x="8335" y="9787"/>
                      <a:pt x="6465" y="7180"/>
                    </a:cubicBezTo>
                    <a:cubicBezTo>
                      <a:pt x="5549" y="5894"/>
                      <a:pt x="4572" y="4644"/>
                      <a:pt x="3620" y="3441"/>
                    </a:cubicBezTo>
                    <a:cubicBezTo>
                      <a:pt x="3143" y="2834"/>
                      <a:pt x="2655" y="2227"/>
                      <a:pt x="2155" y="1655"/>
                    </a:cubicBezTo>
                    <a:cubicBezTo>
                      <a:pt x="1631" y="1072"/>
                      <a:pt x="1119" y="489"/>
                      <a:pt x="5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68"/>
              <p:cNvSpPr/>
              <p:nvPr/>
            </p:nvSpPr>
            <p:spPr>
              <a:xfrm>
                <a:off x="896300" y="2042325"/>
                <a:ext cx="114025" cy="93500"/>
              </a:xfrm>
              <a:custGeom>
                <a:rect b="b" l="l" r="r" t="t"/>
                <a:pathLst>
                  <a:path extrusionOk="0" h="3740" w="4561">
                    <a:moveTo>
                      <a:pt x="3953" y="1"/>
                    </a:moveTo>
                    <a:cubicBezTo>
                      <a:pt x="3477" y="560"/>
                      <a:pt x="3025" y="1001"/>
                      <a:pt x="2322" y="1537"/>
                    </a:cubicBezTo>
                    <a:cubicBezTo>
                      <a:pt x="1965" y="1810"/>
                      <a:pt x="1513" y="2120"/>
                      <a:pt x="917" y="2477"/>
                    </a:cubicBezTo>
                    <a:cubicBezTo>
                      <a:pt x="763" y="2560"/>
                      <a:pt x="465" y="2739"/>
                      <a:pt x="143" y="2906"/>
                    </a:cubicBezTo>
                    <a:cubicBezTo>
                      <a:pt x="96" y="2930"/>
                      <a:pt x="48" y="2953"/>
                      <a:pt x="1" y="2977"/>
                    </a:cubicBezTo>
                    <a:cubicBezTo>
                      <a:pt x="215" y="3227"/>
                      <a:pt x="417" y="3477"/>
                      <a:pt x="632" y="3739"/>
                    </a:cubicBezTo>
                    <a:cubicBezTo>
                      <a:pt x="655" y="3727"/>
                      <a:pt x="679" y="3715"/>
                      <a:pt x="703" y="3703"/>
                    </a:cubicBezTo>
                    <a:cubicBezTo>
                      <a:pt x="2287" y="2965"/>
                      <a:pt x="3382" y="2096"/>
                      <a:pt x="4358" y="1060"/>
                    </a:cubicBezTo>
                    <a:cubicBezTo>
                      <a:pt x="4418" y="989"/>
                      <a:pt x="4489" y="917"/>
                      <a:pt x="4561" y="846"/>
                    </a:cubicBezTo>
                    <a:cubicBezTo>
                      <a:pt x="4537" y="798"/>
                      <a:pt x="4501" y="763"/>
                      <a:pt x="4477" y="727"/>
                    </a:cubicBezTo>
                    <a:cubicBezTo>
                      <a:pt x="4299" y="477"/>
                      <a:pt x="4132" y="239"/>
                      <a:pt x="39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68"/>
              <p:cNvSpPr/>
              <p:nvPr/>
            </p:nvSpPr>
            <p:spPr>
              <a:xfrm>
                <a:off x="930225" y="2084600"/>
                <a:ext cx="109575" cy="92600"/>
              </a:xfrm>
              <a:custGeom>
                <a:rect b="b" l="l" r="r" t="t"/>
                <a:pathLst>
                  <a:path extrusionOk="0" h="3704" w="4383">
                    <a:moveTo>
                      <a:pt x="3799" y="0"/>
                    </a:moveTo>
                    <a:cubicBezTo>
                      <a:pt x="3787" y="12"/>
                      <a:pt x="3787" y="12"/>
                      <a:pt x="3775" y="24"/>
                    </a:cubicBezTo>
                    <a:cubicBezTo>
                      <a:pt x="3287" y="584"/>
                      <a:pt x="2835" y="1036"/>
                      <a:pt x="2108" y="1584"/>
                    </a:cubicBezTo>
                    <a:cubicBezTo>
                      <a:pt x="1763" y="1858"/>
                      <a:pt x="1311" y="2167"/>
                      <a:pt x="715" y="2524"/>
                    </a:cubicBezTo>
                    <a:cubicBezTo>
                      <a:pt x="560" y="2608"/>
                      <a:pt x="299" y="2774"/>
                      <a:pt x="1" y="2929"/>
                    </a:cubicBezTo>
                    <a:cubicBezTo>
                      <a:pt x="203" y="3179"/>
                      <a:pt x="406" y="3441"/>
                      <a:pt x="608" y="3703"/>
                    </a:cubicBezTo>
                    <a:cubicBezTo>
                      <a:pt x="2132" y="2977"/>
                      <a:pt x="3204" y="2120"/>
                      <a:pt x="4156" y="1108"/>
                    </a:cubicBezTo>
                    <a:cubicBezTo>
                      <a:pt x="4216" y="1036"/>
                      <a:pt x="4299" y="953"/>
                      <a:pt x="4382" y="869"/>
                    </a:cubicBezTo>
                    <a:cubicBezTo>
                      <a:pt x="4192" y="572"/>
                      <a:pt x="3989" y="286"/>
                      <a:pt x="379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9" name="Google Shape;1609;p68"/>
              <p:cNvSpPr/>
              <p:nvPr/>
            </p:nvSpPr>
            <p:spPr>
              <a:xfrm>
                <a:off x="879925" y="1920300"/>
                <a:ext cx="73550" cy="76200"/>
              </a:xfrm>
              <a:custGeom>
                <a:rect b="b" l="l" r="r" t="t"/>
                <a:pathLst>
                  <a:path extrusionOk="0" h="3048" w="2942">
                    <a:moveTo>
                      <a:pt x="739" y="0"/>
                    </a:moveTo>
                    <a:cubicBezTo>
                      <a:pt x="453" y="226"/>
                      <a:pt x="1" y="619"/>
                      <a:pt x="25" y="964"/>
                    </a:cubicBezTo>
                    <a:cubicBezTo>
                      <a:pt x="36" y="1345"/>
                      <a:pt x="584" y="1929"/>
                      <a:pt x="798" y="2167"/>
                    </a:cubicBezTo>
                    <a:cubicBezTo>
                      <a:pt x="1025" y="2417"/>
                      <a:pt x="1465" y="2905"/>
                      <a:pt x="1763" y="3012"/>
                    </a:cubicBezTo>
                    <a:cubicBezTo>
                      <a:pt x="1833" y="3037"/>
                      <a:pt x="1910" y="3048"/>
                      <a:pt x="1989" y="3048"/>
                    </a:cubicBezTo>
                    <a:cubicBezTo>
                      <a:pt x="2298" y="3048"/>
                      <a:pt x="2657" y="2883"/>
                      <a:pt x="2942" y="2703"/>
                    </a:cubicBezTo>
                    <a:cubicBezTo>
                      <a:pt x="2727" y="2417"/>
                      <a:pt x="2501" y="2143"/>
                      <a:pt x="2287" y="1869"/>
                    </a:cubicBezTo>
                    <a:cubicBezTo>
                      <a:pt x="1810" y="1262"/>
                      <a:pt x="1322" y="655"/>
                      <a:pt x="822" y="83"/>
                    </a:cubicBezTo>
                    <a:cubicBezTo>
                      <a:pt x="787" y="60"/>
                      <a:pt x="763" y="36"/>
                      <a:pt x="73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0" name="Google Shape;1610;p68"/>
              <p:cNvSpPr/>
              <p:nvPr/>
            </p:nvSpPr>
            <p:spPr>
              <a:xfrm>
                <a:off x="1044825" y="2147400"/>
                <a:ext cx="49150" cy="43475"/>
              </a:xfrm>
              <a:custGeom>
                <a:rect b="b" l="l" r="r" t="t"/>
                <a:pathLst>
                  <a:path extrusionOk="0" h="1739" w="1966">
                    <a:moveTo>
                      <a:pt x="870" y="1"/>
                    </a:moveTo>
                    <a:cubicBezTo>
                      <a:pt x="513" y="227"/>
                      <a:pt x="144" y="477"/>
                      <a:pt x="1" y="572"/>
                    </a:cubicBezTo>
                    <a:cubicBezTo>
                      <a:pt x="1" y="572"/>
                      <a:pt x="513" y="1441"/>
                      <a:pt x="775" y="1596"/>
                    </a:cubicBezTo>
                    <a:cubicBezTo>
                      <a:pt x="989" y="1723"/>
                      <a:pt x="1283" y="1734"/>
                      <a:pt x="1564" y="1734"/>
                    </a:cubicBezTo>
                    <a:cubicBezTo>
                      <a:pt x="1620" y="1734"/>
                      <a:pt x="1676" y="1733"/>
                      <a:pt x="1731" y="1733"/>
                    </a:cubicBezTo>
                    <a:cubicBezTo>
                      <a:pt x="1812" y="1733"/>
                      <a:pt x="1891" y="1734"/>
                      <a:pt x="1965" y="1739"/>
                    </a:cubicBezTo>
                    <a:cubicBezTo>
                      <a:pt x="1596" y="1155"/>
                      <a:pt x="1239" y="572"/>
                      <a:pt x="87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68"/>
              <p:cNvSpPr/>
              <p:nvPr/>
            </p:nvSpPr>
            <p:spPr>
              <a:xfrm>
                <a:off x="1049300" y="2276575"/>
                <a:ext cx="39600" cy="15800"/>
              </a:xfrm>
              <a:custGeom>
                <a:rect b="b" l="l" r="r" t="t"/>
                <a:pathLst>
                  <a:path extrusionOk="0" h="632" w="1584">
                    <a:moveTo>
                      <a:pt x="1572" y="239"/>
                    </a:moveTo>
                    <a:cubicBezTo>
                      <a:pt x="1393" y="418"/>
                      <a:pt x="977" y="501"/>
                      <a:pt x="560" y="560"/>
                    </a:cubicBezTo>
                    <a:cubicBezTo>
                      <a:pt x="381" y="596"/>
                      <a:pt x="96" y="632"/>
                      <a:pt x="60" y="477"/>
                    </a:cubicBezTo>
                    <a:cubicBezTo>
                      <a:pt x="0" y="287"/>
                      <a:pt x="322" y="191"/>
                      <a:pt x="441" y="156"/>
                    </a:cubicBezTo>
                    <a:cubicBezTo>
                      <a:pt x="798" y="48"/>
                      <a:pt x="1262" y="1"/>
                      <a:pt x="1512" y="37"/>
                    </a:cubicBezTo>
                    <a:cubicBezTo>
                      <a:pt x="1560" y="72"/>
                      <a:pt x="1584" y="168"/>
                      <a:pt x="1572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68"/>
              <p:cNvSpPr/>
              <p:nvPr/>
            </p:nvSpPr>
            <p:spPr>
              <a:xfrm>
                <a:off x="1046625" y="2297125"/>
                <a:ext cx="23225" cy="18775"/>
              </a:xfrm>
              <a:custGeom>
                <a:rect b="b" l="l" r="r" t="t"/>
                <a:pathLst>
                  <a:path extrusionOk="0" h="751" w="929">
                    <a:moveTo>
                      <a:pt x="750" y="143"/>
                    </a:moveTo>
                    <a:cubicBezTo>
                      <a:pt x="929" y="500"/>
                      <a:pt x="84" y="750"/>
                      <a:pt x="24" y="417"/>
                    </a:cubicBezTo>
                    <a:cubicBezTo>
                      <a:pt x="0" y="274"/>
                      <a:pt x="357" y="0"/>
                      <a:pt x="584" y="12"/>
                    </a:cubicBezTo>
                    <a:cubicBezTo>
                      <a:pt x="655" y="12"/>
                      <a:pt x="726" y="72"/>
                      <a:pt x="750" y="1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68"/>
              <p:cNvSpPr/>
              <p:nvPr/>
            </p:nvSpPr>
            <p:spPr>
              <a:xfrm>
                <a:off x="838250" y="1930700"/>
                <a:ext cx="15800" cy="39025"/>
              </a:xfrm>
              <a:custGeom>
                <a:rect b="b" l="l" r="r" t="t"/>
                <a:pathLst>
                  <a:path extrusionOk="0" h="1561" w="632">
                    <a:moveTo>
                      <a:pt x="537" y="48"/>
                    </a:moveTo>
                    <a:cubicBezTo>
                      <a:pt x="632" y="287"/>
                      <a:pt x="560" y="703"/>
                      <a:pt x="465" y="1108"/>
                    </a:cubicBezTo>
                    <a:cubicBezTo>
                      <a:pt x="418" y="1287"/>
                      <a:pt x="346" y="1561"/>
                      <a:pt x="191" y="1549"/>
                    </a:cubicBezTo>
                    <a:cubicBezTo>
                      <a:pt x="1" y="1525"/>
                      <a:pt x="25" y="1191"/>
                      <a:pt x="37" y="1072"/>
                    </a:cubicBezTo>
                    <a:cubicBezTo>
                      <a:pt x="72" y="691"/>
                      <a:pt x="191" y="251"/>
                      <a:pt x="322" y="25"/>
                    </a:cubicBezTo>
                    <a:cubicBezTo>
                      <a:pt x="370" y="1"/>
                      <a:pt x="477" y="13"/>
                      <a:pt x="537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4" name="Google Shape;1614;p68"/>
              <p:cNvSpPr/>
              <p:nvPr/>
            </p:nvSpPr>
            <p:spPr>
              <a:xfrm>
                <a:off x="852850" y="1959275"/>
                <a:ext cx="16975" cy="22050"/>
              </a:xfrm>
              <a:custGeom>
                <a:rect b="b" l="l" r="r" t="t"/>
                <a:pathLst>
                  <a:path extrusionOk="0" h="882" w="679">
                    <a:moveTo>
                      <a:pt x="274" y="37"/>
                    </a:moveTo>
                    <a:cubicBezTo>
                      <a:pt x="679" y="1"/>
                      <a:pt x="596" y="882"/>
                      <a:pt x="262" y="822"/>
                    </a:cubicBezTo>
                    <a:cubicBezTo>
                      <a:pt x="119" y="787"/>
                      <a:pt x="0" y="346"/>
                      <a:pt x="95" y="144"/>
                    </a:cubicBezTo>
                    <a:cubicBezTo>
                      <a:pt x="131" y="72"/>
                      <a:pt x="203" y="37"/>
                      <a:pt x="274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5" name="Google Shape;1615;p68"/>
              <p:cNvSpPr/>
              <p:nvPr/>
            </p:nvSpPr>
            <p:spPr>
              <a:xfrm>
                <a:off x="840650" y="2015250"/>
                <a:ext cx="12825" cy="21750"/>
              </a:xfrm>
              <a:custGeom>
                <a:rect b="b" l="l" r="r" t="t"/>
                <a:pathLst>
                  <a:path extrusionOk="0" h="870" w="513">
                    <a:moveTo>
                      <a:pt x="179" y="24"/>
                    </a:moveTo>
                    <a:cubicBezTo>
                      <a:pt x="322" y="0"/>
                      <a:pt x="441" y="167"/>
                      <a:pt x="476" y="381"/>
                    </a:cubicBezTo>
                    <a:cubicBezTo>
                      <a:pt x="512" y="536"/>
                      <a:pt x="500" y="869"/>
                      <a:pt x="310" y="846"/>
                    </a:cubicBezTo>
                    <a:cubicBezTo>
                      <a:pt x="226" y="834"/>
                      <a:pt x="119" y="703"/>
                      <a:pt x="72" y="536"/>
                    </a:cubicBezTo>
                    <a:cubicBezTo>
                      <a:pt x="36" y="345"/>
                      <a:pt x="0" y="60"/>
                      <a:pt x="179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6" name="Google Shape;1616;p68"/>
            <p:cNvGrpSpPr/>
            <p:nvPr/>
          </p:nvGrpSpPr>
          <p:grpSpPr>
            <a:xfrm>
              <a:off x="7701951" y="4796480"/>
              <a:ext cx="200050" cy="102125"/>
              <a:chOff x="941550" y="2461625"/>
              <a:chExt cx="113125" cy="57750"/>
            </a:xfrm>
          </p:grpSpPr>
          <p:sp>
            <p:nvSpPr>
              <p:cNvPr id="1617" name="Google Shape;1617;p68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8" name="Google Shape;1618;p68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9" name="Google Shape;1619;p68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68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7">
    <p:spTree>
      <p:nvGrpSpPr>
        <p:cNvPr id="162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" name="Google Shape;1622;p69"/>
          <p:cNvSpPr/>
          <p:nvPr/>
        </p:nvSpPr>
        <p:spPr>
          <a:xfrm flipH="1" rot="-1899925">
            <a:off x="7060611" y="3419550"/>
            <a:ext cx="3487256" cy="2804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3" name="Google Shape;1623;p69"/>
          <p:cNvSpPr/>
          <p:nvPr/>
        </p:nvSpPr>
        <p:spPr>
          <a:xfrm flipH="1">
            <a:off x="6806115" y="-404775"/>
            <a:ext cx="1391961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4" name="Google Shape;1624;p69"/>
          <p:cNvSpPr/>
          <p:nvPr/>
        </p:nvSpPr>
        <p:spPr>
          <a:xfrm rot="-6150429">
            <a:off x="-1380285" y="1787555"/>
            <a:ext cx="1957158" cy="184967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25" name="Google Shape;1625;p69"/>
          <p:cNvGrpSpPr/>
          <p:nvPr/>
        </p:nvGrpSpPr>
        <p:grpSpPr>
          <a:xfrm rot="-1453743">
            <a:off x="-17376" y="268730"/>
            <a:ext cx="1191916" cy="2009732"/>
            <a:chOff x="-764413" y="2928817"/>
            <a:chExt cx="1195077" cy="2015412"/>
          </a:xfrm>
        </p:grpSpPr>
        <p:sp>
          <p:nvSpPr>
            <p:cNvPr id="1626" name="Google Shape;1626;p69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69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69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69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69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69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69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69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69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69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69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69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69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69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69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69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2" name="Google Shape;1642;p69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1643" name="Google Shape;1643;p69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1644" name="Google Shape;1644;p69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69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69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69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69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69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69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69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69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69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69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69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6" name="Google Shape;1656;p69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7" name="Google Shape;1657;p69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69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69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69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69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69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69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4" name="Google Shape;1664;p69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5" name="Google Shape;1665;p69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6" name="Google Shape;1666;p69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7" name="Google Shape;1667;p69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8" name="Google Shape;1668;p69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9" name="Google Shape;1669;p69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0" name="Google Shape;1670;p69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1" name="Google Shape;1671;p69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2" name="Google Shape;1672;p69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3" name="Google Shape;1673;p69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4" name="Google Shape;1674;p69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5" name="Google Shape;1675;p69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6" name="Google Shape;1676;p69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7" name="Google Shape;1677;p69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8" name="Google Shape;1678;p69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9" name="Google Shape;1679;p69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0" name="Google Shape;1680;p69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1681" name="Google Shape;1681;p69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2" name="Google Shape;1682;p69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69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4" name="Google Shape;1684;p69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5" name="Google Shape;1685;p69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1686" name="Google Shape;1686;p69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7" name="Google Shape;1687;p69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8" name="Google Shape;1688;p69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69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69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1" name="Google Shape;1691;p69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69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69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69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69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6" name="Google Shape;1696;p69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7" name="Google Shape;1697;p69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69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69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0" name="Google Shape;1700;p69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1" name="Google Shape;1701;p69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69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3" name="Google Shape;1703;p69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4" name="Google Shape;1704;p69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5" name="Google Shape;1705;p69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6" name="Google Shape;1706;p69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7" name="Google Shape;1707;p69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8" name="Google Shape;1708;p69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9" name="Google Shape;1709;p69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0" name="Google Shape;1710;p69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1" name="Google Shape;1711;p69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6">
    <p:spTree>
      <p:nvGrpSpPr>
        <p:cNvPr id="1712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70"/>
          <p:cNvSpPr/>
          <p:nvPr/>
        </p:nvSpPr>
        <p:spPr>
          <a:xfrm flipH="1" rot="4704328">
            <a:off x="8319648" y="1619325"/>
            <a:ext cx="2004275" cy="161166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4" name="Google Shape;1714;p70"/>
          <p:cNvSpPr/>
          <p:nvPr/>
        </p:nvSpPr>
        <p:spPr>
          <a:xfrm flipH="1">
            <a:off x="3319139" y="4321596"/>
            <a:ext cx="2718386" cy="1271642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5" name="Google Shape;1715;p70"/>
          <p:cNvSpPr/>
          <p:nvPr/>
        </p:nvSpPr>
        <p:spPr>
          <a:xfrm rot="-479378">
            <a:off x="-674268" y="-720712"/>
            <a:ext cx="1786821" cy="168867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6" name="Google Shape;1716;p70"/>
          <p:cNvGrpSpPr/>
          <p:nvPr/>
        </p:nvGrpSpPr>
        <p:grpSpPr>
          <a:xfrm>
            <a:off x="8157415" y="240824"/>
            <a:ext cx="604898" cy="923250"/>
            <a:chOff x="7998125" y="310700"/>
            <a:chExt cx="687696" cy="1049625"/>
          </a:xfrm>
        </p:grpSpPr>
        <p:sp>
          <p:nvSpPr>
            <p:cNvPr id="1717" name="Google Shape;1717;p70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0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0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70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70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2" name="Google Shape;1722;p70"/>
          <p:cNvGrpSpPr/>
          <p:nvPr/>
        </p:nvGrpSpPr>
        <p:grpSpPr>
          <a:xfrm>
            <a:off x="178702" y="3740913"/>
            <a:ext cx="1664587" cy="1301732"/>
            <a:chOff x="178702" y="3740913"/>
            <a:chExt cx="1664587" cy="1301732"/>
          </a:xfrm>
        </p:grpSpPr>
        <p:grpSp>
          <p:nvGrpSpPr>
            <p:cNvPr id="1723" name="Google Shape;1723;p70"/>
            <p:cNvGrpSpPr/>
            <p:nvPr/>
          </p:nvGrpSpPr>
          <p:grpSpPr>
            <a:xfrm rot="-334388">
              <a:off x="227154" y="3784707"/>
              <a:ext cx="952697" cy="1044180"/>
              <a:chOff x="1521225" y="4122000"/>
              <a:chExt cx="427750" cy="468825"/>
            </a:xfrm>
          </p:grpSpPr>
          <p:sp>
            <p:nvSpPr>
              <p:cNvPr id="1724" name="Google Shape;1724;p70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70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70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7" name="Google Shape;1727;p70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70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70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70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70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70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70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70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70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70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70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70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70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0" name="Google Shape;1740;p70"/>
            <p:cNvGrpSpPr/>
            <p:nvPr/>
          </p:nvGrpSpPr>
          <p:grpSpPr>
            <a:xfrm rot="2700000">
              <a:off x="972842" y="4121339"/>
              <a:ext cx="691308" cy="793029"/>
              <a:chOff x="1843350" y="4695925"/>
              <a:chExt cx="283100" cy="324775"/>
            </a:xfrm>
          </p:grpSpPr>
          <p:sp>
            <p:nvSpPr>
              <p:cNvPr id="1741" name="Google Shape;1741;p70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70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70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70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70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70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70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70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70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70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70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70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70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70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70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70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60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" name="Google Shape;1761;p72"/>
          <p:cNvSpPr txBox="1"/>
          <p:nvPr>
            <p:ph type="ctrTitle"/>
          </p:nvPr>
        </p:nvSpPr>
        <p:spPr>
          <a:xfrm>
            <a:off x="2076450" y="1029950"/>
            <a:ext cx="4991100" cy="23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62" name="Google Shape;1762;p72"/>
          <p:cNvSpPr txBox="1"/>
          <p:nvPr>
            <p:ph idx="1" type="subTitle"/>
          </p:nvPr>
        </p:nvSpPr>
        <p:spPr>
          <a:xfrm>
            <a:off x="2558100" y="3685500"/>
            <a:ext cx="4027800" cy="3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63" name="Google Shape;1763;p72"/>
          <p:cNvSpPr/>
          <p:nvPr/>
        </p:nvSpPr>
        <p:spPr>
          <a:xfrm flipH="1">
            <a:off x="7209021" y="-1075525"/>
            <a:ext cx="3487229" cy="280413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4" name="Google Shape;1764;p72"/>
          <p:cNvSpPr/>
          <p:nvPr/>
        </p:nvSpPr>
        <p:spPr>
          <a:xfrm flipH="1">
            <a:off x="-75073" y="-2564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5" name="Google Shape;1765;p72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8"/>
          <p:cNvSpPr/>
          <p:nvPr/>
        </p:nvSpPr>
        <p:spPr>
          <a:xfrm flipH="1" rot="9115250">
            <a:off x="-745870" y="-401445"/>
            <a:ext cx="2718407" cy="128367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8"/>
          <p:cNvSpPr/>
          <p:nvPr/>
        </p:nvSpPr>
        <p:spPr>
          <a:xfrm flipH="1">
            <a:off x="7951242" y="-1075525"/>
            <a:ext cx="2392583" cy="192391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"/>
          <p:cNvSpPr/>
          <p:nvPr/>
        </p:nvSpPr>
        <p:spPr>
          <a:xfrm flipH="1" rot="7223765">
            <a:off x="7452167" y="3950183"/>
            <a:ext cx="2392598" cy="192392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8"/>
          <p:cNvSpPr txBox="1"/>
          <p:nvPr>
            <p:ph type="title"/>
          </p:nvPr>
        </p:nvSpPr>
        <p:spPr>
          <a:xfrm>
            <a:off x="2063100" y="1041302"/>
            <a:ext cx="6367800" cy="22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66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grpSp>
        <p:nvGrpSpPr>
          <p:cNvPr id="137" name="Google Shape;137;p8"/>
          <p:cNvGrpSpPr/>
          <p:nvPr/>
        </p:nvGrpSpPr>
        <p:grpSpPr>
          <a:xfrm>
            <a:off x="485890" y="305749"/>
            <a:ext cx="604898" cy="923250"/>
            <a:chOff x="7998125" y="310700"/>
            <a:chExt cx="687696" cy="1049625"/>
          </a:xfrm>
        </p:grpSpPr>
        <p:sp>
          <p:nvSpPr>
            <p:cNvPr id="138" name="Google Shape;138;p8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8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8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8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66" name="Shape 1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" name="Google Shape;1767;p73"/>
          <p:cNvSpPr txBox="1"/>
          <p:nvPr>
            <p:ph type="title"/>
          </p:nvPr>
        </p:nvSpPr>
        <p:spPr>
          <a:xfrm>
            <a:off x="2979525" y="2297221"/>
            <a:ext cx="5451300" cy="13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68" name="Google Shape;1768;p73"/>
          <p:cNvSpPr txBox="1"/>
          <p:nvPr>
            <p:ph hasCustomPrompt="1" idx="2" type="title"/>
          </p:nvPr>
        </p:nvSpPr>
        <p:spPr>
          <a:xfrm>
            <a:off x="6740050" y="988150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69" name="Google Shape;1769;p73"/>
          <p:cNvSpPr txBox="1"/>
          <p:nvPr>
            <p:ph idx="1" type="subTitle"/>
          </p:nvPr>
        </p:nvSpPr>
        <p:spPr>
          <a:xfrm>
            <a:off x="4035400" y="3725902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70" name="Google Shape;1770;p73"/>
          <p:cNvSpPr/>
          <p:nvPr/>
        </p:nvSpPr>
        <p:spPr>
          <a:xfrm flipH="1">
            <a:off x="-646098" y="-352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73"/>
          <p:cNvSpPr/>
          <p:nvPr/>
        </p:nvSpPr>
        <p:spPr>
          <a:xfrm rot="10434207">
            <a:off x="3363771" y="4314059"/>
            <a:ext cx="2000247" cy="160843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74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4" name="Google Shape;1774;p74"/>
          <p:cNvSpPr txBox="1"/>
          <p:nvPr>
            <p:ph idx="1" type="body"/>
          </p:nvPr>
        </p:nvSpPr>
        <p:spPr>
          <a:xfrm>
            <a:off x="713100" y="1187700"/>
            <a:ext cx="7717800" cy="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5" name="Google Shape;1775;p74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6" name="Google Shape;1776;p74"/>
          <p:cNvSpPr/>
          <p:nvPr/>
        </p:nvSpPr>
        <p:spPr>
          <a:xfrm flipH="1">
            <a:off x="7931439" y="-9982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" name="Google Shape;1778;p75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79" name="Google Shape;1779;p75"/>
          <p:cNvSpPr txBox="1"/>
          <p:nvPr>
            <p:ph idx="1" type="subTitle"/>
          </p:nvPr>
        </p:nvSpPr>
        <p:spPr>
          <a:xfrm>
            <a:off x="1434706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0" name="Google Shape;1780;p75"/>
          <p:cNvSpPr txBox="1"/>
          <p:nvPr>
            <p:ph idx="2" type="subTitle"/>
          </p:nvPr>
        </p:nvSpPr>
        <p:spPr>
          <a:xfrm>
            <a:off x="1434725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1" name="Google Shape;1781;p75"/>
          <p:cNvSpPr txBox="1"/>
          <p:nvPr>
            <p:ph idx="3" type="subTitle"/>
          </p:nvPr>
        </p:nvSpPr>
        <p:spPr>
          <a:xfrm>
            <a:off x="4932181" y="2696776"/>
            <a:ext cx="27771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2" name="Google Shape;1782;p75"/>
          <p:cNvSpPr txBox="1"/>
          <p:nvPr>
            <p:ph idx="4" type="subTitle"/>
          </p:nvPr>
        </p:nvSpPr>
        <p:spPr>
          <a:xfrm>
            <a:off x="4932200" y="3120971"/>
            <a:ext cx="2777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3" name="Google Shape;1783;p75"/>
          <p:cNvSpPr/>
          <p:nvPr/>
        </p:nvSpPr>
        <p:spPr>
          <a:xfrm flipH="1" rot="-1153643">
            <a:off x="7451196" y="4130543"/>
            <a:ext cx="2777164" cy="223316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4" name="Google Shape;1784;p75"/>
          <p:cNvSpPr/>
          <p:nvPr/>
        </p:nvSpPr>
        <p:spPr>
          <a:xfrm flipH="1">
            <a:off x="6736702" y="-4841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5" name="Google Shape;1785;p75"/>
          <p:cNvSpPr/>
          <p:nvPr/>
        </p:nvSpPr>
        <p:spPr>
          <a:xfrm rot="-6150532">
            <a:off x="-769573" y="40335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6" name="Google Shape;1786;p75"/>
          <p:cNvGrpSpPr/>
          <p:nvPr/>
        </p:nvGrpSpPr>
        <p:grpSpPr>
          <a:xfrm rot="-1453743">
            <a:off x="-17376" y="2963805"/>
            <a:ext cx="1191916" cy="2009732"/>
            <a:chOff x="-764413" y="2928817"/>
            <a:chExt cx="1195077" cy="2015412"/>
          </a:xfrm>
        </p:grpSpPr>
        <p:sp>
          <p:nvSpPr>
            <p:cNvPr id="1787" name="Google Shape;1787;p75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5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5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5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5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5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5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5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5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5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5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5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5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5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5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5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75"/>
          <p:cNvGrpSpPr/>
          <p:nvPr/>
        </p:nvGrpSpPr>
        <p:grpSpPr>
          <a:xfrm>
            <a:off x="7480686" y="2920737"/>
            <a:ext cx="2091790" cy="2095886"/>
            <a:chOff x="7480686" y="2920737"/>
            <a:chExt cx="2091790" cy="2095886"/>
          </a:xfrm>
        </p:grpSpPr>
        <p:grpSp>
          <p:nvGrpSpPr>
            <p:cNvPr id="1804" name="Google Shape;1804;p75"/>
            <p:cNvGrpSpPr/>
            <p:nvPr/>
          </p:nvGrpSpPr>
          <p:grpSpPr>
            <a:xfrm flipH="1">
              <a:off x="7480686" y="3989092"/>
              <a:ext cx="1067656" cy="797232"/>
              <a:chOff x="504300" y="2636150"/>
              <a:chExt cx="492325" cy="367625"/>
            </a:xfrm>
          </p:grpSpPr>
          <p:sp>
            <p:nvSpPr>
              <p:cNvPr id="1805" name="Google Shape;1805;p75"/>
              <p:cNvSpPr/>
              <p:nvPr/>
            </p:nvSpPr>
            <p:spPr>
              <a:xfrm>
                <a:off x="504300" y="2885000"/>
                <a:ext cx="255100" cy="118775"/>
              </a:xfrm>
              <a:custGeom>
                <a:rect b="b" l="l" r="r" t="t"/>
                <a:pathLst>
                  <a:path extrusionOk="0" h="4751" w="10204">
                    <a:moveTo>
                      <a:pt x="1524" y="0"/>
                    </a:moveTo>
                    <a:cubicBezTo>
                      <a:pt x="2405" y="596"/>
                      <a:pt x="3429" y="810"/>
                      <a:pt x="4334" y="1107"/>
                    </a:cubicBezTo>
                    <a:cubicBezTo>
                      <a:pt x="4382" y="1155"/>
                      <a:pt x="4274" y="1155"/>
                      <a:pt x="4262" y="1167"/>
                    </a:cubicBezTo>
                    <a:cubicBezTo>
                      <a:pt x="4155" y="1227"/>
                      <a:pt x="4036" y="1298"/>
                      <a:pt x="3917" y="1381"/>
                    </a:cubicBezTo>
                    <a:cubicBezTo>
                      <a:pt x="3774" y="1500"/>
                      <a:pt x="3548" y="1655"/>
                      <a:pt x="3500" y="1834"/>
                    </a:cubicBezTo>
                    <a:cubicBezTo>
                      <a:pt x="3465" y="2012"/>
                      <a:pt x="3750" y="2227"/>
                      <a:pt x="3965" y="2346"/>
                    </a:cubicBezTo>
                    <a:cubicBezTo>
                      <a:pt x="4489" y="2608"/>
                      <a:pt x="5120" y="2739"/>
                      <a:pt x="5715" y="2846"/>
                    </a:cubicBezTo>
                    <a:cubicBezTo>
                      <a:pt x="6025" y="2905"/>
                      <a:pt x="6239" y="2941"/>
                      <a:pt x="6548" y="2953"/>
                    </a:cubicBezTo>
                    <a:cubicBezTo>
                      <a:pt x="6822" y="2977"/>
                      <a:pt x="7191" y="2989"/>
                      <a:pt x="7275" y="2751"/>
                    </a:cubicBezTo>
                    <a:cubicBezTo>
                      <a:pt x="7346" y="2560"/>
                      <a:pt x="7156" y="2405"/>
                      <a:pt x="7049" y="2262"/>
                    </a:cubicBezTo>
                    <a:cubicBezTo>
                      <a:pt x="7168" y="2262"/>
                      <a:pt x="7287" y="2322"/>
                      <a:pt x="7394" y="2358"/>
                    </a:cubicBezTo>
                    <a:cubicBezTo>
                      <a:pt x="8168" y="2620"/>
                      <a:pt x="8977" y="2810"/>
                      <a:pt x="9644" y="2691"/>
                    </a:cubicBezTo>
                    <a:cubicBezTo>
                      <a:pt x="9644" y="2679"/>
                      <a:pt x="9716" y="2679"/>
                      <a:pt x="9704" y="2703"/>
                    </a:cubicBezTo>
                    <a:cubicBezTo>
                      <a:pt x="9811" y="2941"/>
                      <a:pt x="9918" y="3251"/>
                      <a:pt x="10025" y="3572"/>
                    </a:cubicBezTo>
                    <a:cubicBezTo>
                      <a:pt x="10120" y="3882"/>
                      <a:pt x="10204" y="4513"/>
                      <a:pt x="9751" y="4656"/>
                    </a:cubicBezTo>
                    <a:cubicBezTo>
                      <a:pt x="9501" y="4751"/>
                      <a:pt x="9061" y="4656"/>
                      <a:pt x="8668" y="4596"/>
                    </a:cubicBezTo>
                    <a:cubicBezTo>
                      <a:pt x="8275" y="4536"/>
                      <a:pt x="7894" y="4489"/>
                      <a:pt x="7549" y="4417"/>
                    </a:cubicBezTo>
                    <a:cubicBezTo>
                      <a:pt x="6036" y="4132"/>
                      <a:pt x="4465" y="3774"/>
                      <a:pt x="3000" y="3477"/>
                    </a:cubicBezTo>
                    <a:cubicBezTo>
                      <a:pt x="2631" y="3405"/>
                      <a:pt x="2238" y="3334"/>
                      <a:pt x="1857" y="3251"/>
                    </a:cubicBezTo>
                    <a:cubicBezTo>
                      <a:pt x="1464" y="3155"/>
                      <a:pt x="1048" y="3060"/>
                      <a:pt x="679" y="2870"/>
                    </a:cubicBezTo>
                    <a:cubicBezTo>
                      <a:pt x="60" y="2560"/>
                      <a:pt x="0" y="2108"/>
                      <a:pt x="393" y="1465"/>
                    </a:cubicBezTo>
                    <a:cubicBezTo>
                      <a:pt x="714" y="929"/>
                      <a:pt x="1167" y="453"/>
                      <a:pt x="1524" y="0"/>
                    </a:cubicBezTo>
                    <a:close/>
                    <a:moveTo>
                      <a:pt x="7144" y="3739"/>
                    </a:moveTo>
                    <a:cubicBezTo>
                      <a:pt x="7299" y="3763"/>
                      <a:pt x="7560" y="3786"/>
                      <a:pt x="7632" y="3715"/>
                    </a:cubicBezTo>
                    <a:cubicBezTo>
                      <a:pt x="7739" y="3608"/>
                      <a:pt x="7739" y="3429"/>
                      <a:pt x="7596" y="3346"/>
                    </a:cubicBezTo>
                    <a:cubicBezTo>
                      <a:pt x="7489" y="3298"/>
                      <a:pt x="7251" y="3322"/>
                      <a:pt x="7096" y="3346"/>
                    </a:cubicBezTo>
                    <a:cubicBezTo>
                      <a:pt x="6929" y="3358"/>
                      <a:pt x="6727" y="3358"/>
                      <a:pt x="6679" y="3477"/>
                    </a:cubicBezTo>
                    <a:cubicBezTo>
                      <a:pt x="6703" y="3644"/>
                      <a:pt x="6977" y="3703"/>
                      <a:pt x="7144" y="3739"/>
                    </a:cubicBezTo>
                    <a:close/>
                    <a:moveTo>
                      <a:pt x="6084" y="3322"/>
                    </a:moveTo>
                    <a:cubicBezTo>
                      <a:pt x="5953" y="3286"/>
                      <a:pt x="5786" y="3239"/>
                      <a:pt x="5727" y="3346"/>
                    </a:cubicBezTo>
                    <a:cubicBezTo>
                      <a:pt x="5727" y="3393"/>
                      <a:pt x="5763" y="3429"/>
                      <a:pt x="5775" y="3465"/>
                    </a:cubicBezTo>
                    <a:cubicBezTo>
                      <a:pt x="5989" y="3501"/>
                      <a:pt x="6275" y="3667"/>
                      <a:pt x="6394" y="3477"/>
                    </a:cubicBezTo>
                    <a:cubicBezTo>
                      <a:pt x="6382" y="3358"/>
                      <a:pt x="6191" y="3346"/>
                      <a:pt x="6084" y="3322"/>
                    </a:cubicBezTo>
                    <a:close/>
                    <a:moveTo>
                      <a:pt x="2572" y="2691"/>
                    </a:moveTo>
                    <a:cubicBezTo>
                      <a:pt x="2727" y="2703"/>
                      <a:pt x="3262" y="2762"/>
                      <a:pt x="3346" y="2596"/>
                    </a:cubicBezTo>
                    <a:cubicBezTo>
                      <a:pt x="3453" y="2346"/>
                      <a:pt x="2596" y="1953"/>
                      <a:pt x="2369" y="1965"/>
                    </a:cubicBezTo>
                    <a:cubicBezTo>
                      <a:pt x="2107" y="1965"/>
                      <a:pt x="1774" y="2191"/>
                      <a:pt x="1762" y="2501"/>
                    </a:cubicBezTo>
                    <a:cubicBezTo>
                      <a:pt x="2024" y="2655"/>
                      <a:pt x="2274" y="2655"/>
                      <a:pt x="2572" y="2691"/>
                    </a:cubicBezTo>
                    <a:close/>
                    <a:moveTo>
                      <a:pt x="4453" y="3108"/>
                    </a:moveTo>
                    <a:cubicBezTo>
                      <a:pt x="4512" y="2917"/>
                      <a:pt x="4072" y="2762"/>
                      <a:pt x="3870" y="2667"/>
                    </a:cubicBezTo>
                    <a:cubicBezTo>
                      <a:pt x="3750" y="2691"/>
                      <a:pt x="3560" y="2834"/>
                      <a:pt x="3572" y="3012"/>
                    </a:cubicBezTo>
                    <a:cubicBezTo>
                      <a:pt x="3691" y="3143"/>
                      <a:pt x="4393" y="3298"/>
                      <a:pt x="4453" y="310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75"/>
              <p:cNvSpPr/>
              <p:nvPr/>
            </p:nvSpPr>
            <p:spPr>
              <a:xfrm>
                <a:off x="506075" y="2932625"/>
                <a:ext cx="250350" cy="69775"/>
              </a:xfrm>
              <a:custGeom>
                <a:rect b="b" l="l" r="r" t="t"/>
                <a:pathLst>
                  <a:path extrusionOk="0" h="2791" w="10014">
                    <a:moveTo>
                      <a:pt x="5792" y="1375"/>
                    </a:moveTo>
                    <a:cubicBezTo>
                      <a:pt x="5861" y="1375"/>
                      <a:pt x="5942" y="1398"/>
                      <a:pt x="6013" y="1417"/>
                    </a:cubicBezTo>
                    <a:cubicBezTo>
                      <a:pt x="6120" y="1441"/>
                      <a:pt x="6311" y="1453"/>
                      <a:pt x="6323" y="1572"/>
                    </a:cubicBezTo>
                    <a:cubicBezTo>
                      <a:pt x="6281" y="1639"/>
                      <a:pt x="6219" y="1662"/>
                      <a:pt x="6146" y="1662"/>
                    </a:cubicBezTo>
                    <a:cubicBezTo>
                      <a:pt x="6012" y="1662"/>
                      <a:pt x="5843" y="1583"/>
                      <a:pt x="5704" y="1560"/>
                    </a:cubicBezTo>
                    <a:cubicBezTo>
                      <a:pt x="5692" y="1524"/>
                      <a:pt x="5656" y="1488"/>
                      <a:pt x="5656" y="1441"/>
                    </a:cubicBezTo>
                    <a:cubicBezTo>
                      <a:pt x="5683" y="1392"/>
                      <a:pt x="5733" y="1375"/>
                      <a:pt x="5792" y="1375"/>
                    </a:cubicBezTo>
                    <a:close/>
                    <a:moveTo>
                      <a:pt x="120" y="0"/>
                    </a:moveTo>
                    <a:lnTo>
                      <a:pt x="120" y="0"/>
                    </a:lnTo>
                    <a:cubicBezTo>
                      <a:pt x="0" y="417"/>
                      <a:pt x="143" y="726"/>
                      <a:pt x="608" y="965"/>
                    </a:cubicBezTo>
                    <a:cubicBezTo>
                      <a:pt x="977" y="1155"/>
                      <a:pt x="1393" y="1250"/>
                      <a:pt x="1786" y="1346"/>
                    </a:cubicBezTo>
                    <a:cubicBezTo>
                      <a:pt x="2167" y="1429"/>
                      <a:pt x="2560" y="1500"/>
                      <a:pt x="2929" y="1572"/>
                    </a:cubicBezTo>
                    <a:cubicBezTo>
                      <a:pt x="4394" y="1869"/>
                      <a:pt x="5965" y="2227"/>
                      <a:pt x="7478" y="2512"/>
                    </a:cubicBezTo>
                    <a:cubicBezTo>
                      <a:pt x="7823" y="2584"/>
                      <a:pt x="8204" y="2631"/>
                      <a:pt x="8597" y="2691"/>
                    </a:cubicBezTo>
                    <a:cubicBezTo>
                      <a:pt x="8870" y="2732"/>
                      <a:pt x="9166" y="2791"/>
                      <a:pt x="9405" y="2791"/>
                    </a:cubicBezTo>
                    <a:cubicBezTo>
                      <a:pt x="9510" y="2791"/>
                      <a:pt x="9604" y="2780"/>
                      <a:pt x="9680" y="2751"/>
                    </a:cubicBezTo>
                    <a:cubicBezTo>
                      <a:pt x="9895" y="2679"/>
                      <a:pt x="9990" y="2501"/>
                      <a:pt x="10014" y="2310"/>
                    </a:cubicBezTo>
                    <a:lnTo>
                      <a:pt x="7609" y="1750"/>
                    </a:lnTo>
                    <a:cubicBezTo>
                      <a:pt x="7597" y="1774"/>
                      <a:pt x="7585" y="1786"/>
                      <a:pt x="7561" y="1810"/>
                    </a:cubicBezTo>
                    <a:cubicBezTo>
                      <a:pt x="7525" y="1846"/>
                      <a:pt x="7442" y="1858"/>
                      <a:pt x="7348" y="1858"/>
                    </a:cubicBezTo>
                    <a:cubicBezTo>
                      <a:pt x="7254" y="1858"/>
                      <a:pt x="7150" y="1846"/>
                      <a:pt x="7073" y="1834"/>
                    </a:cubicBezTo>
                    <a:cubicBezTo>
                      <a:pt x="6906" y="1798"/>
                      <a:pt x="6632" y="1739"/>
                      <a:pt x="6608" y="1572"/>
                    </a:cubicBezTo>
                    <a:cubicBezTo>
                      <a:pt x="6620" y="1548"/>
                      <a:pt x="6632" y="1536"/>
                      <a:pt x="6644" y="1524"/>
                    </a:cubicBezTo>
                    <a:lnTo>
                      <a:pt x="4191" y="953"/>
                    </a:lnTo>
                    <a:lnTo>
                      <a:pt x="4191" y="953"/>
                    </a:lnTo>
                    <a:cubicBezTo>
                      <a:pt x="4322" y="1024"/>
                      <a:pt x="4406" y="1107"/>
                      <a:pt x="4382" y="1203"/>
                    </a:cubicBezTo>
                    <a:cubicBezTo>
                      <a:pt x="4362" y="1267"/>
                      <a:pt x="4269" y="1292"/>
                      <a:pt x="4150" y="1292"/>
                    </a:cubicBezTo>
                    <a:cubicBezTo>
                      <a:pt x="3916" y="1292"/>
                      <a:pt x="3580" y="1194"/>
                      <a:pt x="3501" y="1107"/>
                    </a:cubicBezTo>
                    <a:cubicBezTo>
                      <a:pt x="3489" y="988"/>
                      <a:pt x="3572" y="893"/>
                      <a:pt x="3656" y="822"/>
                    </a:cubicBezTo>
                    <a:lnTo>
                      <a:pt x="3239" y="726"/>
                    </a:lnTo>
                    <a:cubicBezTo>
                      <a:pt x="3170" y="789"/>
                      <a:pt x="3010" y="805"/>
                      <a:pt x="2853" y="805"/>
                    </a:cubicBezTo>
                    <a:cubicBezTo>
                      <a:pt x="2710" y="805"/>
                      <a:pt x="2569" y="792"/>
                      <a:pt x="2501" y="786"/>
                    </a:cubicBezTo>
                    <a:cubicBezTo>
                      <a:pt x="2203" y="750"/>
                      <a:pt x="1953" y="750"/>
                      <a:pt x="1691" y="596"/>
                    </a:cubicBezTo>
                    <a:cubicBezTo>
                      <a:pt x="1691" y="524"/>
                      <a:pt x="1715" y="453"/>
                      <a:pt x="1751" y="381"/>
                    </a:cubicBez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75"/>
              <p:cNvSpPr/>
              <p:nvPr/>
            </p:nvSpPr>
            <p:spPr>
              <a:xfrm>
                <a:off x="533150" y="2690925"/>
                <a:ext cx="237850" cy="269400"/>
              </a:xfrm>
              <a:custGeom>
                <a:rect b="b" l="l" r="r" t="t"/>
                <a:pathLst>
                  <a:path extrusionOk="0" h="10776" w="9514">
                    <a:moveTo>
                      <a:pt x="2215" y="2584"/>
                    </a:moveTo>
                    <a:cubicBezTo>
                      <a:pt x="3394" y="2775"/>
                      <a:pt x="4573" y="2941"/>
                      <a:pt x="5823" y="3334"/>
                    </a:cubicBezTo>
                    <a:cubicBezTo>
                      <a:pt x="5633" y="4132"/>
                      <a:pt x="5478" y="4668"/>
                      <a:pt x="5585" y="5382"/>
                    </a:cubicBezTo>
                    <a:cubicBezTo>
                      <a:pt x="5692" y="6108"/>
                      <a:pt x="6156" y="6775"/>
                      <a:pt x="6871" y="7299"/>
                    </a:cubicBezTo>
                    <a:cubicBezTo>
                      <a:pt x="7228" y="7561"/>
                      <a:pt x="7728" y="7811"/>
                      <a:pt x="8192" y="8049"/>
                    </a:cubicBezTo>
                    <a:cubicBezTo>
                      <a:pt x="8609" y="8275"/>
                      <a:pt x="9085" y="8501"/>
                      <a:pt x="9288" y="8859"/>
                    </a:cubicBezTo>
                    <a:cubicBezTo>
                      <a:pt x="9514" y="9287"/>
                      <a:pt x="9264" y="10097"/>
                      <a:pt x="8800" y="10454"/>
                    </a:cubicBezTo>
                    <a:cubicBezTo>
                      <a:pt x="8383" y="10775"/>
                      <a:pt x="7597" y="10680"/>
                      <a:pt x="7002" y="10573"/>
                    </a:cubicBezTo>
                    <a:cubicBezTo>
                      <a:pt x="6359" y="10454"/>
                      <a:pt x="5621" y="10168"/>
                      <a:pt x="4930" y="9775"/>
                    </a:cubicBezTo>
                    <a:cubicBezTo>
                      <a:pt x="3787" y="9132"/>
                      <a:pt x="2811" y="8799"/>
                      <a:pt x="1787" y="8513"/>
                    </a:cubicBezTo>
                    <a:cubicBezTo>
                      <a:pt x="1275" y="8359"/>
                      <a:pt x="572" y="8228"/>
                      <a:pt x="287" y="7775"/>
                    </a:cubicBezTo>
                    <a:cubicBezTo>
                      <a:pt x="1" y="7335"/>
                      <a:pt x="72" y="6644"/>
                      <a:pt x="346" y="5965"/>
                    </a:cubicBezTo>
                    <a:cubicBezTo>
                      <a:pt x="477" y="5620"/>
                      <a:pt x="644" y="5287"/>
                      <a:pt x="787" y="4930"/>
                    </a:cubicBezTo>
                    <a:cubicBezTo>
                      <a:pt x="930" y="4584"/>
                      <a:pt x="1049" y="4239"/>
                      <a:pt x="1156" y="3929"/>
                    </a:cubicBezTo>
                    <a:cubicBezTo>
                      <a:pt x="1394" y="3251"/>
                      <a:pt x="1537" y="2584"/>
                      <a:pt x="1680" y="1965"/>
                    </a:cubicBezTo>
                    <a:cubicBezTo>
                      <a:pt x="1834" y="1322"/>
                      <a:pt x="1965" y="691"/>
                      <a:pt x="2061" y="60"/>
                    </a:cubicBezTo>
                    <a:cubicBezTo>
                      <a:pt x="2049" y="48"/>
                      <a:pt x="2049" y="0"/>
                      <a:pt x="2085" y="12"/>
                    </a:cubicBezTo>
                    <a:cubicBezTo>
                      <a:pt x="2977" y="572"/>
                      <a:pt x="2954" y="1620"/>
                      <a:pt x="2215" y="25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75"/>
              <p:cNvSpPr/>
              <p:nvPr/>
            </p:nvSpPr>
            <p:spPr>
              <a:xfrm>
                <a:off x="630500" y="2719800"/>
                <a:ext cx="131875" cy="191700"/>
              </a:xfrm>
              <a:custGeom>
                <a:rect b="b" l="l" r="r" t="t"/>
                <a:pathLst>
                  <a:path extrusionOk="0" h="7668" w="5275">
                    <a:moveTo>
                      <a:pt x="2167" y="84"/>
                    </a:moveTo>
                    <a:cubicBezTo>
                      <a:pt x="2596" y="191"/>
                      <a:pt x="2215" y="1310"/>
                      <a:pt x="2191" y="1465"/>
                    </a:cubicBezTo>
                    <a:cubicBezTo>
                      <a:pt x="2048" y="2203"/>
                      <a:pt x="1965" y="2929"/>
                      <a:pt x="2012" y="3644"/>
                    </a:cubicBezTo>
                    <a:cubicBezTo>
                      <a:pt x="2036" y="4263"/>
                      <a:pt x="2131" y="4763"/>
                      <a:pt x="2524" y="5310"/>
                    </a:cubicBezTo>
                    <a:cubicBezTo>
                      <a:pt x="2941" y="5882"/>
                      <a:pt x="3560" y="6239"/>
                      <a:pt x="4417" y="6692"/>
                    </a:cubicBezTo>
                    <a:cubicBezTo>
                      <a:pt x="4727" y="6858"/>
                      <a:pt x="5275" y="7144"/>
                      <a:pt x="5144" y="7454"/>
                    </a:cubicBezTo>
                    <a:cubicBezTo>
                      <a:pt x="5060" y="7656"/>
                      <a:pt x="4727" y="7668"/>
                      <a:pt x="4501" y="7668"/>
                    </a:cubicBezTo>
                    <a:cubicBezTo>
                      <a:pt x="4263" y="7656"/>
                      <a:pt x="3989" y="7632"/>
                      <a:pt x="3763" y="7573"/>
                    </a:cubicBezTo>
                    <a:cubicBezTo>
                      <a:pt x="3203" y="7430"/>
                      <a:pt x="2596" y="7096"/>
                      <a:pt x="2143" y="6811"/>
                    </a:cubicBezTo>
                    <a:cubicBezTo>
                      <a:pt x="1191" y="6215"/>
                      <a:pt x="465" y="5489"/>
                      <a:pt x="215" y="4608"/>
                    </a:cubicBezTo>
                    <a:cubicBezTo>
                      <a:pt x="0" y="3894"/>
                      <a:pt x="107" y="3036"/>
                      <a:pt x="429" y="2108"/>
                    </a:cubicBezTo>
                    <a:cubicBezTo>
                      <a:pt x="596" y="1655"/>
                      <a:pt x="822" y="1131"/>
                      <a:pt x="1131" y="750"/>
                    </a:cubicBezTo>
                    <a:cubicBezTo>
                      <a:pt x="1358" y="453"/>
                      <a:pt x="1834" y="0"/>
                      <a:pt x="2167" y="8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75"/>
              <p:cNvSpPr/>
              <p:nvPr/>
            </p:nvSpPr>
            <p:spPr>
              <a:xfrm>
                <a:off x="627825" y="2806300"/>
                <a:ext cx="53000" cy="10800"/>
              </a:xfrm>
              <a:custGeom>
                <a:rect b="b" l="l" r="r" t="t"/>
                <a:pathLst>
                  <a:path extrusionOk="0" h="432" w="2120">
                    <a:moveTo>
                      <a:pt x="1454" y="0"/>
                    </a:moveTo>
                    <a:cubicBezTo>
                      <a:pt x="1121" y="0"/>
                      <a:pt x="784" y="22"/>
                      <a:pt x="476" y="64"/>
                    </a:cubicBezTo>
                    <a:cubicBezTo>
                      <a:pt x="393" y="76"/>
                      <a:pt x="298" y="88"/>
                      <a:pt x="214" y="112"/>
                    </a:cubicBezTo>
                    <a:cubicBezTo>
                      <a:pt x="119" y="136"/>
                      <a:pt x="36" y="184"/>
                      <a:pt x="0" y="303"/>
                    </a:cubicBezTo>
                    <a:cubicBezTo>
                      <a:pt x="60" y="374"/>
                      <a:pt x="131" y="410"/>
                      <a:pt x="214" y="422"/>
                    </a:cubicBezTo>
                    <a:cubicBezTo>
                      <a:pt x="251" y="429"/>
                      <a:pt x="291" y="432"/>
                      <a:pt x="330" y="432"/>
                    </a:cubicBezTo>
                    <a:cubicBezTo>
                      <a:pt x="419" y="432"/>
                      <a:pt x="510" y="418"/>
                      <a:pt x="584" y="410"/>
                    </a:cubicBezTo>
                    <a:cubicBezTo>
                      <a:pt x="1000" y="410"/>
                      <a:pt x="1381" y="398"/>
                      <a:pt x="1774" y="362"/>
                    </a:cubicBezTo>
                    <a:cubicBezTo>
                      <a:pt x="1834" y="350"/>
                      <a:pt x="1988" y="350"/>
                      <a:pt x="2119" y="326"/>
                    </a:cubicBezTo>
                    <a:cubicBezTo>
                      <a:pt x="2119" y="279"/>
                      <a:pt x="2119" y="231"/>
                      <a:pt x="2119" y="184"/>
                    </a:cubicBezTo>
                    <a:cubicBezTo>
                      <a:pt x="2108" y="136"/>
                      <a:pt x="2108" y="76"/>
                      <a:pt x="2108" y="29"/>
                    </a:cubicBezTo>
                    <a:cubicBezTo>
                      <a:pt x="1898" y="10"/>
                      <a:pt x="1677" y="0"/>
                      <a:pt x="145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75"/>
              <p:cNvSpPr/>
              <p:nvPr/>
            </p:nvSpPr>
            <p:spPr>
              <a:xfrm>
                <a:off x="635250" y="2827250"/>
                <a:ext cx="48550" cy="23575"/>
              </a:xfrm>
              <a:custGeom>
                <a:rect b="b" l="l" r="r" t="t"/>
                <a:pathLst>
                  <a:path extrusionOk="0" h="943" w="1942">
                    <a:moveTo>
                      <a:pt x="1894" y="0"/>
                    </a:moveTo>
                    <a:cubicBezTo>
                      <a:pt x="1822" y="12"/>
                      <a:pt x="1763" y="36"/>
                      <a:pt x="1703" y="48"/>
                    </a:cubicBezTo>
                    <a:cubicBezTo>
                      <a:pt x="1251" y="167"/>
                      <a:pt x="834" y="334"/>
                      <a:pt x="417" y="536"/>
                    </a:cubicBezTo>
                    <a:cubicBezTo>
                      <a:pt x="346" y="572"/>
                      <a:pt x="239" y="608"/>
                      <a:pt x="156" y="667"/>
                    </a:cubicBezTo>
                    <a:cubicBezTo>
                      <a:pt x="72" y="715"/>
                      <a:pt x="1" y="786"/>
                      <a:pt x="13" y="905"/>
                    </a:cubicBezTo>
                    <a:cubicBezTo>
                      <a:pt x="57" y="931"/>
                      <a:pt x="105" y="943"/>
                      <a:pt x="155" y="943"/>
                    </a:cubicBezTo>
                    <a:cubicBezTo>
                      <a:pt x="198" y="943"/>
                      <a:pt x="242" y="934"/>
                      <a:pt x="287" y="917"/>
                    </a:cubicBezTo>
                    <a:cubicBezTo>
                      <a:pt x="382" y="893"/>
                      <a:pt x="489" y="846"/>
                      <a:pt x="572" y="810"/>
                    </a:cubicBezTo>
                    <a:cubicBezTo>
                      <a:pt x="941" y="667"/>
                      <a:pt x="1299" y="500"/>
                      <a:pt x="1656" y="358"/>
                    </a:cubicBezTo>
                    <a:cubicBezTo>
                      <a:pt x="1751" y="322"/>
                      <a:pt x="1846" y="274"/>
                      <a:pt x="1941" y="227"/>
                    </a:cubicBezTo>
                    <a:cubicBezTo>
                      <a:pt x="1918" y="155"/>
                      <a:pt x="1906" y="72"/>
                      <a:pt x="18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75"/>
              <p:cNvSpPr/>
              <p:nvPr/>
            </p:nvSpPr>
            <p:spPr>
              <a:xfrm>
                <a:off x="648950" y="2844800"/>
                <a:ext cx="44075" cy="33950"/>
              </a:xfrm>
              <a:custGeom>
                <a:rect b="b" l="l" r="r" t="t"/>
                <a:pathLst>
                  <a:path extrusionOk="0" h="1358" w="1763">
                    <a:moveTo>
                      <a:pt x="1584" y="1"/>
                    </a:moveTo>
                    <a:cubicBezTo>
                      <a:pt x="1179" y="168"/>
                      <a:pt x="727" y="477"/>
                      <a:pt x="381" y="787"/>
                    </a:cubicBezTo>
                    <a:cubicBezTo>
                      <a:pt x="334" y="822"/>
                      <a:pt x="298" y="858"/>
                      <a:pt x="250" y="894"/>
                    </a:cubicBezTo>
                    <a:cubicBezTo>
                      <a:pt x="131" y="1001"/>
                      <a:pt x="12" y="1120"/>
                      <a:pt x="0" y="1287"/>
                    </a:cubicBezTo>
                    <a:cubicBezTo>
                      <a:pt x="38" y="1338"/>
                      <a:pt x="83" y="1358"/>
                      <a:pt x="132" y="1358"/>
                    </a:cubicBezTo>
                    <a:cubicBezTo>
                      <a:pt x="256" y="1358"/>
                      <a:pt x="405" y="1232"/>
                      <a:pt x="524" y="1156"/>
                    </a:cubicBezTo>
                    <a:cubicBezTo>
                      <a:pt x="536" y="1144"/>
                      <a:pt x="548" y="1132"/>
                      <a:pt x="560" y="1132"/>
                    </a:cubicBezTo>
                    <a:cubicBezTo>
                      <a:pt x="905" y="906"/>
                      <a:pt x="1215" y="668"/>
                      <a:pt x="1536" y="429"/>
                    </a:cubicBezTo>
                    <a:cubicBezTo>
                      <a:pt x="1584" y="394"/>
                      <a:pt x="1679" y="346"/>
                      <a:pt x="1763" y="287"/>
                    </a:cubicBezTo>
                    <a:cubicBezTo>
                      <a:pt x="1703" y="191"/>
                      <a:pt x="1644" y="96"/>
                      <a:pt x="15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75"/>
              <p:cNvSpPr/>
              <p:nvPr/>
            </p:nvSpPr>
            <p:spPr>
              <a:xfrm>
                <a:off x="667700" y="2860575"/>
                <a:ext cx="37525" cy="32425"/>
              </a:xfrm>
              <a:custGeom>
                <a:rect b="b" l="l" r="r" t="t"/>
                <a:pathLst>
                  <a:path extrusionOk="0" h="1297" w="1501">
                    <a:moveTo>
                      <a:pt x="1310" y="1"/>
                    </a:moveTo>
                    <a:cubicBezTo>
                      <a:pt x="1096" y="108"/>
                      <a:pt x="894" y="263"/>
                      <a:pt x="643" y="477"/>
                    </a:cubicBezTo>
                    <a:cubicBezTo>
                      <a:pt x="572" y="537"/>
                      <a:pt x="370" y="715"/>
                      <a:pt x="215" y="882"/>
                    </a:cubicBezTo>
                    <a:cubicBezTo>
                      <a:pt x="96" y="1037"/>
                      <a:pt x="1" y="1180"/>
                      <a:pt x="84" y="1263"/>
                    </a:cubicBezTo>
                    <a:cubicBezTo>
                      <a:pt x="105" y="1287"/>
                      <a:pt x="132" y="1296"/>
                      <a:pt x="162" y="1296"/>
                    </a:cubicBezTo>
                    <a:cubicBezTo>
                      <a:pt x="268" y="1296"/>
                      <a:pt x="415" y="1176"/>
                      <a:pt x="489" y="1120"/>
                    </a:cubicBezTo>
                    <a:cubicBezTo>
                      <a:pt x="489" y="1108"/>
                      <a:pt x="501" y="1096"/>
                      <a:pt x="513" y="1096"/>
                    </a:cubicBezTo>
                    <a:cubicBezTo>
                      <a:pt x="882" y="799"/>
                      <a:pt x="1191" y="525"/>
                      <a:pt x="1501" y="179"/>
                    </a:cubicBezTo>
                    <a:cubicBezTo>
                      <a:pt x="1429" y="120"/>
                      <a:pt x="1370" y="60"/>
                      <a:pt x="1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75"/>
              <p:cNvSpPr/>
              <p:nvPr/>
            </p:nvSpPr>
            <p:spPr>
              <a:xfrm>
                <a:off x="688250" y="2870700"/>
                <a:ext cx="30375" cy="32675"/>
              </a:xfrm>
              <a:custGeom>
                <a:rect b="b" l="l" r="r" t="t"/>
                <a:pathLst>
                  <a:path extrusionOk="0" h="1307" w="1215">
                    <a:moveTo>
                      <a:pt x="976" y="1"/>
                    </a:moveTo>
                    <a:cubicBezTo>
                      <a:pt x="822" y="167"/>
                      <a:pt x="655" y="358"/>
                      <a:pt x="488" y="548"/>
                    </a:cubicBezTo>
                    <a:cubicBezTo>
                      <a:pt x="393" y="656"/>
                      <a:pt x="286" y="763"/>
                      <a:pt x="191" y="882"/>
                    </a:cubicBezTo>
                    <a:cubicBezTo>
                      <a:pt x="179" y="906"/>
                      <a:pt x="155" y="929"/>
                      <a:pt x="131" y="953"/>
                    </a:cubicBezTo>
                    <a:cubicBezTo>
                      <a:pt x="60" y="1060"/>
                      <a:pt x="0" y="1168"/>
                      <a:pt x="36" y="1275"/>
                    </a:cubicBezTo>
                    <a:cubicBezTo>
                      <a:pt x="69" y="1297"/>
                      <a:pt x="102" y="1306"/>
                      <a:pt x="134" y="1306"/>
                    </a:cubicBezTo>
                    <a:cubicBezTo>
                      <a:pt x="237" y="1306"/>
                      <a:pt x="329" y="1208"/>
                      <a:pt x="393" y="1144"/>
                    </a:cubicBezTo>
                    <a:cubicBezTo>
                      <a:pt x="405" y="1132"/>
                      <a:pt x="405" y="1120"/>
                      <a:pt x="417" y="1120"/>
                    </a:cubicBezTo>
                    <a:cubicBezTo>
                      <a:pt x="714" y="834"/>
                      <a:pt x="976" y="501"/>
                      <a:pt x="1215" y="155"/>
                    </a:cubicBezTo>
                    <a:cubicBezTo>
                      <a:pt x="1131" y="108"/>
                      <a:pt x="1060" y="60"/>
                      <a:pt x="9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75"/>
              <p:cNvSpPr/>
              <p:nvPr/>
            </p:nvSpPr>
            <p:spPr>
              <a:xfrm>
                <a:off x="710850" y="2880825"/>
                <a:ext cx="22950" cy="29350"/>
              </a:xfrm>
              <a:custGeom>
                <a:rect b="b" l="l" r="r" t="t"/>
                <a:pathLst>
                  <a:path extrusionOk="0" h="1174" w="918">
                    <a:moveTo>
                      <a:pt x="739" y="1"/>
                    </a:moveTo>
                    <a:cubicBezTo>
                      <a:pt x="692" y="48"/>
                      <a:pt x="644" y="96"/>
                      <a:pt x="584" y="179"/>
                    </a:cubicBezTo>
                    <a:cubicBezTo>
                      <a:pt x="430" y="358"/>
                      <a:pt x="108" y="715"/>
                      <a:pt x="37" y="917"/>
                    </a:cubicBezTo>
                    <a:cubicBezTo>
                      <a:pt x="37" y="929"/>
                      <a:pt x="25" y="941"/>
                      <a:pt x="25" y="953"/>
                    </a:cubicBezTo>
                    <a:cubicBezTo>
                      <a:pt x="1" y="1036"/>
                      <a:pt x="1" y="1132"/>
                      <a:pt x="72" y="1167"/>
                    </a:cubicBezTo>
                    <a:cubicBezTo>
                      <a:pt x="83" y="1171"/>
                      <a:pt x="93" y="1173"/>
                      <a:pt x="105" y="1173"/>
                    </a:cubicBezTo>
                    <a:cubicBezTo>
                      <a:pt x="157" y="1173"/>
                      <a:pt x="218" y="1129"/>
                      <a:pt x="287" y="1060"/>
                    </a:cubicBezTo>
                    <a:cubicBezTo>
                      <a:pt x="465" y="870"/>
                      <a:pt x="668" y="536"/>
                      <a:pt x="751" y="417"/>
                    </a:cubicBezTo>
                    <a:cubicBezTo>
                      <a:pt x="822" y="310"/>
                      <a:pt x="894" y="203"/>
                      <a:pt x="918" y="108"/>
                    </a:cubicBezTo>
                    <a:cubicBezTo>
                      <a:pt x="858" y="72"/>
                      <a:pt x="799" y="36"/>
                      <a:pt x="7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75"/>
              <p:cNvSpPr/>
              <p:nvPr/>
            </p:nvSpPr>
            <p:spPr>
              <a:xfrm>
                <a:off x="535850" y="2868625"/>
                <a:ext cx="225050" cy="88925"/>
              </a:xfrm>
              <a:custGeom>
                <a:rect b="b" l="l" r="r" t="t"/>
                <a:pathLst>
                  <a:path extrusionOk="0" h="3557" w="9002">
                    <a:moveTo>
                      <a:pt x="0" y="0"/>
                    </a:moveTo>
                    <a:cubicBezTo>
                      <a:pt x="0" y="262"/>
                      <a:pt x="60" y="489"/>
                      <a:pt x="179" y="667"/>
                    </a:cubicBezTo>
                    <a:cubicBezTo>
                      <a:pt x="464" y="1120"/>
                      <a:pt x="1167" y="1251"/>
                      <a:pt x="1679" y="1405"/>
                    </a:cubicBezTo>
                    <a:cubicBezTo>
                      <a:pt x="2703" y="1691"/>
                      <a:pt x="3667" y="2024"/>
                      <a:pt x="4822" y="2667"/>
                    </a:cubicBezTo>
                    <a:cubicBezTo>
                      <a:pt x="5513" y="3060"/>
                      <a:pt x="6251" y="3346"/>
                      <a:pt x="6894" y="3465"/>
                    </a:cubicBezTo>
                    <a:cubicBezTo>
                      <a:pt x="7060" y="3489"/>
                      <a:pt x="7227" y="3525"/>
                      <a:pt x="7406" y="3537"/>
                    </a:cubicBezTo>
                    <a:cubicBezTo>
                      <a:pt x="7538" y="3550"/>
                      <a:pt x="7671" y="3556"/>
                      <a:pt x="7803" y="3556"/>
                    </a:cubicBezTo>
                    <a:cubicBezTo>
                      <a:pt x="7897" y="3556"/>
                      <a:pt x="7991" y="3553"/>
                      <a:pt x="8084" y="3548"/>
                    </a:cubicBezTo>
                    <a:cubicBezTo>
                      <a:pt x="8323" y="3525"/>
                      <a:pt x="8537" y="3465"/>
                      <a:pt x="8692" y="3346"/>
                    </a:cubicBezTo>
                    <a:cubicBezTo>
                      <a:pt x="8811" y="3251"/>
                      <a:pt x="8918" y="3132"/>
                      <a:pt x="9001" y="3001"/>
                    </a:cubicBezTo>
                    <a:cubicBezTo>
                      <a:pt x="8962" y="3000"/>
                      <a:pt x="8923" y="2999"/>
                      <a:pt x="8884" y="2999"/>
                    </a:cubicBezTo>
                    <a:cubicBezTo>
                      <a:pt x="8537" y="2999"/>
                      <a:pt x="8204" y="3038"/>
                      <a:pt x="7865" y="3038"/>
                    </a:cubicBezTo>
                    <a:cubicBezTo>
                      <a:pt x="7827" y="3038"/>
                      <a:pt x="7789" y="3038"/>
                      <a:pt x="7751" y="3036"/>
                    </a:cubicBezTo>
                    <a:cubicBezTo>
                      <a:pt x="7251" y="3013"/>
                      <a:pt x="6727" y="2941"/>
                      <a:pt x="6179" y="2810"/>
                    </a:cubicBezTo>
                    <a:cubicBezTo>
                      <a:pt x="5334" y="2584"/>
                      <a:pt x="4441" y="2072"/>
                      <a:pt x="3596" y="1584"/>
                    </a:cubicBezTo>
                    <a:cubicBezTo>
                      <a:pt x="3310" y="1429"/>
                      <a:pt x="3000" y="1262"/>
                      <a:pt x="2691" y="1131"/>
                    </a:cubicBezTo>
                    <a:cubicBezTo>
                      <a:pt x="2036" y="846"/>
                      <a:pt x="1215" y="846"/>
                      <a:pt x="572" y="465"/>
                    </a:cubicBezTo>
                    <a:cubicBezTo>
                      <a:pt x="333" y="310"/>
                      <a:pt x="179" y="15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75"/>
              <p:cNvSpPr/>
              <p:nvPr/>
            </p:nvSpPr>
            <p:spPr>
              <a:xfrm>
                <a:off x="582875" y="2888850"/>
                <a:ext cx="18475" cy="11050"/>
              </a:xfrm>
              <a:custGeom>
                <a:rect b="b" l="l" r="r" t="t"/>
                <a:pathLst>
                  <a:path extrusionOk="0" h="442" w="739">
                    <a:moveTo>
                      <a:pt x="191" y="37"/>
                    </a:moveTo>
                    <a:cubicBezTo>
                      <a:pt x="0" y="263"/>
                      <a:pt x="738" y="442"/>
                      <a:pt x="667" y="156"/>
                    </a:cubicBezTo>
                    <a:cubicBezTo>
                      <a:pt x="643" y="13"/>
                      <a:pt x="322" y="1"/>
                      <a:pt x="191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75"/>
              <p:cNvSpPr/>
              <p:nvPr/>
            </p:nvSpPr>
            <p:spPr>
              <a:xfrm>
                <a:off x="549525" y="2874575"/>
                <a:ext cx="30700" cy="19975"/>
              </a:xfrm>
              <a:custGeom>
                <a:rect b="b" l="l" r="r" t="t"/>
                <a:pathLst>
                  <a:path extrusionOk="0" h="799" w="1228">
                    <a:moveTo>
                      <a:pt x="1049" y="774"/>
                    </a:moveTo>
                    <a:cubicBezTo>
                      <a:pt x="1108" y="774"/>
                      <a:pt x="1227" y="715"/>
                      <a:pt x="1203" y="596"/>
                    </a:cubicBezTo>
                    <a:cubicBezTo>
                      <a:pt x="1168" y="441"/>
                      <a:pt x="858" y="346"/>
                      <a:pt x="739" y="286"/>
                    </a:cubicBezTo>
                    <a:cubicBezTo>
                      <a:pt x="596" y="203"/>
                      <a:pt x="370" y="0"/>
                      <a:pt x="215" y="96"/>
                    </a:cubicBezTo>
                    <a:cubicBezTo>
                      <a:pt x="1" y="227"/>
                      <a:pt x="394" y="477"/>
                      <a:pt x="525" y="560"/>
                    </a:cubicBezTo>
                    <a:cubicBezTo>
                      <a:pt x="596" y="608"/>
                      <a:pt x="679" y="643"/>
                      <a:pt x="739" y="667"/>
                    </a:cubicBezTo>
                    <a:cubicBezTo>
                      <a:pt x="846" y="727"/>
                      <a:pt x="929" y="798"/>
                      <a:pt x="1049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75"/>
              <p:cNvSpPr/>
              <p:nvPr/>
            </p:nvSpPr>
            <p:spPr>
              <a:xfrm>
                <a:off x="729900" y="2937975"/>
                <a:ext cx="19075" cy="11625"/>
              </a:xfrm>
              <a:custGeom>
                <a:rect b="b" l="l" r="r" t="t"/>
                <a:pathLst>
                  <a:path extrusionOk="0" h="465" w="763">
                    <a:moveTo>
                      <a:pt x="608" y="179"/>
                    </a:moveTo>
                    <a:cubicBezTo>
                      <a:pt x="763" y="417"/>
                      <a:pt x="60" y="465"/>
                      <a:pt x="37" y="251"/>
                    </a:cubicBezTo>
                    <a:cubicBezTo>
                      <a:pt x="1" y="1"/>
                      <a:pt x="465" y="60"/>
                      <a:pt x="596" y="155"/>
                    </a:cubicBezTo>
                    <a:cubicBezTo>
                      <a:pt x="608" y="155"/>
                      <a:pt x="608" y="167"/>
                      <a:pt x="608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75"/>
              <p:cNvSpPr/>
              <p:nvPr/>
            </p:nvSpPr>
            <p:spPr>
              <a:xfrm>
                <a:off x="711450" y="2937075"/>
                <a:ext cx="14925" cy="10750"/>
              </a:xfrm>
              <a:custGeom>
                <a:rect b="b" l="l" r="r" t="t"/>
                <a:pathLst>
                  <a:path extrusionOk="0" h="430" w="597">
                    <a:moveTo>
                      <a:pt x="501" y="144"/>
                    </a:moveTo>
                    <a:cubicBezTo>
                      <a:pt x="596" y="358"/>
                      <a:pt x="1" y="429"/>
                      <a:pt x="25" y="191"/>
                    </a:cubicBezTo>
                    <a:cubicBezTo>
                      <a:pt x="36" y="1"/>
                      <a:pt x="429" y="1"/>
                      <a:pt x="501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75"/>
              <p:cNvSpPr/>
              <p:nvPr/>
            </p:nvSpPr>
            <p:spPr>
              <a:xfrm>
                <a:off x="548050" y="2789750"/>
                <a:ext cx="74125" cy="126825"/>
              </a:xfrm>
              <a:custGeom>
                <a:rect b="b" l="l" r="r" t="t"/>
                <a:pathLst>
                  <a:path extrusionOk="0" h="5073" w="2965">
                    <a:moveTo>
                      <a:pt x="1036" y="1989"/>
                    </a:moveTo>
                    <a:cubicBezTo>
                      <a:pt x="1084" y="1989"/>
                      <a:pt x="1143" y="1989"/>
                      <a:pt x="1215" y="2000"/>
                    </a:cubicBezTo>
                    <a:cubicBezTo>
                      <a:pt x="1215" y="2203"/>
                      <a:pt x="1167" y="2358"/>
                      <a:pt x="1131" y="2441"/>
                    </a:cubicBezTo>
                    <a:cubicBezTo>
                      <a:pt x="1012" y="2727"/>
                      <a:pt x="798" y="2858"/>
                      <a:pt x="631" y="2870"/>
                    </a:cubicBezTo>
                    <a:cubicBezTo>
                      <a:pt x="607" y="2874"/>
                      <a:pt x="583" y="2876"/>
                      <a:pt x="560" y="2876"/>
                    </a:cubicBezTo>
                    <a:cubicBezTo>
                      <a:pt x="446" y="2876"/>
                      <a:pt x="345" y="2828"/>
                      <a:pt x="286" y="2739"/>
                    </a:cubicBezTo>
                    <a:cubicBezTo>
                      <a:pt x="191" y="2620"/>
                      <a:pt x="226" y="2489"/>
                      <a:pt x="262" y="2405"/>
                    </a:cubicBezTo>
                    <a:cubicBezTo>
                      <a:pt x="357" y="2203"/>
                      <a:pt x="643" y="1989"/>
                      <a:pt x="1036" y="1989"/>
                    </a:cubicBezTo>
                    <a:close/>
                    <a:moveTo>
                      <a:pt x="548" y="0"/>
                    </a:moveTo>
                    <a:cubicBezTo>
                      <a:pt x="524" y="72"/>
                      <a:pt x="500" y="143"/>
                      <a:pt x="476" y="226"/>
                    </a:cubicBezTo>
                    <a:cubicBezTo>
                      <a:pt x="917" y="857"/>
                      <a:pt x="1155" y="1441"/>
                      <a:pt x="1203" y="1798"/>
                    </a:cubicBezTo>
                    <a:lnTo>
                      <a:pt x="1036" y="1798"/>
                    </a:lnTo>
                    <a:cubicBezTo>
                      <a:pt x="619" y="1798"/>
                      <a:pt x="238" y="2012"/>
                      <a:pt x="95" y="2322"/>
                    </a:cubicBezTo>
                    <a:cubicBezTo>
                      <a:pt x="0" y="2501"/>
                      <a:pt x="12" y="2703"/>
                      <a:pt x="131" y="2858"/>
                    </a:cubicBezTo>
                    <a:cubicBezTo>
                      <a:pt x="232" y="2989"/>
                      <a:pt x="392" y="3068"/>
                      <a:pt x="561" y="3068"/>
                    </a:cubicBezTo>
                    <a:cubicBezTo>
                      <a:pt x="592" y="3068"/>
                      <a:pt x="624" y="3066"/>
                      <a:pt x="655" y="3060"/>
                    </a:cubicBezTo>
                    <a:cubicBezTo>
                      <a:pt x="941" y="3024"/>
                      <a:pt x="1191" y="2822"/>
                      <a:pt x="1310" y="2524"/>
                    </a:cubicBezTo>
                    <a:cubicBezTo>
                      <a:pt x="1358" y="2405"/>
                      <a:pt x="1405" y="2250"/>
                      <a:pt x="1405" y="2048"/>
                    </a:cubicBezTo>
                    <a:cubicBezTo>
                      <a:pt x="1715" y="2143"/>
                      <a:pt x="2108" y="2417"/>
                      <a:pt x="2453" y="3060"/>
                    </a:cubicBezTo>
                    <a:cubicBezTo>
                      <a:pt x="2751" y="3632"/>
                      <a:pt x="2751" y="4358"/>
                      <a:pt x="2584" y="5001"/>
                    </a:cubicBezTo>
                    <a:cubicBezTo>
                      <a:pt x="2643" y="5025"/>
                      <a:pt x="2703" y="5048"/>
                      <a:pt x="2774" y="5072"/>
                    </a:cubicBezTo>
                    <a:cubicBezTo>
                      <a:pt x="2941" y="4406"/>
                      <a:pt x="2965" y="3620"/>
                      <a:pt x="2620" y="2965"/>
                    </a:cubicBezTo>
                    <a:cubicBezTo>
                      <a:pt x="2227" y="2227"/>
                      <a:pt x="1762" y="1941"/>
                      <a:pt x="1393" y="1846"/>
                    </a:cubicBezTo>
                    <a:cubicBezTo>
                      <a:pt x="1358" y="1417"/>
                      <a:pt x="1143" y="774"/>
                      <a:pt x="5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75"/>
              <p:cNvSpPr/>
              <p:nvPr/>
            </p:nvSpPr>
            <p:spPr>
              <a:xfrm>
                <a:off x="599550" y="2758200"/>
                <a:ext cx="166400" cy="179500"/>
              </a:xfrm>
              <a:custGeom>
                <a:rect b="b" l="l" r="r" t="t"/>
                <a:pathLst>
                  <a:path extrusionOk="0" h="7180" w="6656">
                    <a:moveTo>
                      <a:pt x="250" y="0"/>
                    </a:moveTo>
                    <a:lnTo>
                      <a:pt x="250" y="0"/>
                    </a:lnTo>
                    <a:cubicBezTo>
                      <a:pt x="0" y="1905"/>
                      <a:pt x="381" y="3477"/>
                      <a:pt x="1357" y="4691"/>
                    </a:cubicBezTo>
                    <a:cubicBezTo>
                      <a:pt x="1905" y="5382"/>
                      <a:pt x="2607" y="5882"/>
                      <a:pt x="3322" y="6239"/>
                    </a:cubicBezTo>
                    <a:cubicBezTo>
                      <a:pt x="4727" y="6965"/>
                      <a:pt x="6156" y="7132"/>
                      <a:pt x="6584" y="7180"/>
                    </a:cubicBezTo>
                    <a:cubicBezTo>
                      <a:pt x="6608" y="7108"/>
                      <a:pt x="6632" y="7049"/>
                      <a:pt x="6656" y="6989"/>
                    </a:cubicBezTo>
                    <a:cubicBezTo>
                      <a:pt x="6167" y="6953"/>
                      <a:pt x="3167" y="6632"/>
                      <a:pt x="1500" y="4572"/>
                    </a:cubicBezTo>
                    <a:cubicBezTo>
                      <a:pt x="560" y="3405"/>
                      <a:pt x="202" y="1881"/>
                      <a:pt x="441" y="36"/>
                    </a:cubicBezTo>
                    <a:cubicBezTo>
                      <a:pt x="369" y="24"/>
                      <a:pt x="310" y="12"/>
                      <a:pt x="2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75"/>
              <p:cNvSpPr/>
              <p:nvPr/>
            </p:nvSpPr>
            <p:spPr>
              <a:xfrm>
                <a:off x="757300" y="2910900"/>
                <a:ext cx="12225" cy="31275"/>
              </a:xfrm>
              <a:custGeom>
                <a:rect b="b" l="l" r="r" t="t"/>
                <a:pathLst>
                  <a:path extrusionOk="0" h="1251" w="489">
                    <a:moveTo>
                      <a:pt x="286" y="0"/>
                    </a:moveTo>
                    <a:cubicBezTo>
                      <a:pt x="96" y="83"/>
                      <a:pt x="60" y="452"/>
                      <a:pt x="36" y="655"/>
                    </a:cubicBezTo>
                    <a:cubicBezTo>
                      <a:pt x="0" y="941"/>
                      <a:pt x="12" y="1179"/>
                      <a:pt x="167" y="1250"/>
                    </a:cubicBezTo>
                    <a:lnTo>
                      <a:pt x="179" y="1250"/>
                    </a:lnTo>
                    <a:cubicBezTo>
                      <a:pt x="405" y="857"/>
                      <a:pt x="488" y="369"/>
                      <a:pt x="322" y="60"/>
                    </a:cubicBezTo>
                    <a:cubicBezTo>
                      <a:pt x="310" y="48"/>
                      <a:pt x="298" y="24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75"/>
              <p:cNvSpPr/>
              <p:nvPr/>
            </p:nvSpPr>
            <p:spPr>
              <a:xfrm>
                <a:off x="745675" y="2806400"/>
                <a:ext cx="250950" cy="118800"/>
              </a:xfrm>
              <a:custGeom>
                <a:rect b="b" l="l" r="r" t="t"/>
                <a:pathLst>
                  <a:path extrusionOk="0" h="4752" w="10038">
                    <a:moveTo>
                      <a:pt x="263" y="1811"/>
                    </a:moveTo>
                    <a:cubicBezTo>
                      <a:pt x="1323" y="1882"/>
                      <a:pt x="2323" y="1549"/>
                      <a:pt x="3251" y="1346"/>
                    </a:cubicBezTo>
                    <a:cubicBezTo>
                      <a:pt x="3323" y="1370"/>
                      <a:pt x="3228" y="1430"/>
                      <a:pt x="3216" y="1442"/>
                    </a:cubicBezTo>
                    <a:cubicBezTo>
                      <a:pt x="3156" y="1549"/>
                      <a:pt x="3097" y="1668"/>
                      <a:pt x="3037" y="1799"/>
                    </a:cubicBezTo>
                    <a:cubicBezTo>
                      <a:pt x="2966" y="1965"/>
                      <a:pt x="2847" y="2227"/>
                      <a:pt x="2894" y="2406"/>
                    </a:cubicBezTo>
                    <a:cubicBezTo>
                      <a:pt x="2954" y="2585"/>
                      <a:pt x="3311" y="2620"/>
                      <a:pt x="3561" y="2608"/>
                    </a:cubicBezTo>
                    <a:cubicBezTo>
                      <a:pt x="4144" y="2573"/>
                      <a:pt x="4752" y="2370"/>
                      <a:pt x="5323" y="2156"/>
                    </a:cubicBezTo>
                    <a:cubicBezTo>
                      <a:pt x="5621" y="2049"/>
                      <a:pt x="5823" y="1977"/>
                      <a:pt x="6097" y="1846"/>
                    </a:cubicBezTo>
                    <a:cubicBezTo>
                      <a:pt x="6347" y="1715"/>
                      <a:pt x="6668" y="1549"/>
                      <a:pt x="6621" y="1299"/>
                    </a:cubicBezTo>
                    <a:cubicBezTo>
                      <a:pt x="6585" y="1096"/>
                      <a:pt x="6335" y="1061"/>
                      <a:pt x="6180" y="989"/>
                    </a:cubicBezTo>
                    <a:cubicBezTo>
                      <a:pt x="6287" y="930"/>
                      <a:pt x="6407" y="918"/>
                      <a:pt x="6526" y="894"/>
                    </a:cubicBezTo>
                    <a:cubicBezTo>
                      <a:pt x="7323" y="739"/>
                      <a:pt x="8121" y="501"/>
                      <a:pt x="8633" y="60"/>
                    </a:cubicBezTo>
                    <a:cubicBezTo>
                      <a:pt x="8633" y="49"/>
                      <a:pt x="8693" y="1"/>
                      <a:pt x="8693" y="49"/>
                    </a:cubicBezTo>
                    <a:cubicBezTo>
                      <a:pt x="8907" y="191"/>
                      <a:pt x="9157" y="394"/>
                      <a:pt x="9407" y="632"/>
                    </a:cubicBezTo>
                    <a:cubicBezTo>
                      <a:pt x="9645" y="858"/>
                      <a:pt x="10038" y="1346"/>
                      <a:pt x="9716" y="1704"/>
                    </a:cubicBezTo>
                    <a:cubicBezTo>
                      <a:pt x="9538" y="1906"/>
                      <a:pt x="9121" y="2049"/>
                      <a:pt x="8752" y="2192"/>
                    </a:cubicBezTo>
                    <a:cubicBezTo>
                      <a:pt x="8383" y="2346"/>
                      <a:pt x="8026" y="2489"/>
                      <a:pt x="7692" y="2608"/>
                    </a:cubicBezTo>
                    <a:cubicBezTo>
                      <a:pt x="6240" y="3108"/>
                      <a:pt x="4704" y="3597"/>
                      <a:pt x="3287" y="4073"/>
                    </a:cubicBezTo>
                    <a:cubicBezTo>
                      <a:pt x="2930" y="4192"/>
                      <a:pt x="2561" y="4335"/>
                      <a:pt x="2180" y="4454"/>
                    </a:cubicBezTo>
                    <a:cubicBezTo>
                      <a:pt x="1787" y="4573"/>
                      <a:pt x="1394" y="4704"/>
                      <a:pt x="977" y="4716"/>
                    </a:cubicBezTo>
                    <a:cubicBezTo>
                      <a:pt x="287" y="4752"/>
                      <a:pt x="1" y="4394"/>
                      <a:pt x="13" y="3644"/>
                    </a:cubicBezTo>
                    <a:cubicBezTo>
                      <a:pt x="25" y="3013"/>
                      <a:pt x="180" y="2370"/>
                      <a:pt x="263" y="1811"/>
                    </a:cubicBezTo>
                    <a:close/>
                    <a:moveTo>
                      <a:pt x="7002" y="2216"/>
                    </a:moveTo>
                    <a:cubicBezTo>
                      <a:pt x="7145" y="2168"/>
                      <a:pt x="7383" y="2061"/>
                      <a:pt x="7407" y="1954"/>
                    </a:cubicBezTo>
                    <a:cubicBezTo>
                      <a:pt x="7454" y="1811"/>
                      <a:pt x="7359" y="1644"/>
                      <a:pt x="7192" y="1656"/>
                    </a:cubicBezTo>
                    <a:cubicBezTo>
                      <a:pt x="7085" y="1656"/>
                      <a:pt x="6895" y="1811"/>
                      <a:pt x="6764" y="1894"/>
                    </a:cubicBezTo>
                    <a:cubicBezTo>
                      <a:pt x="6633" y="2001"/>
                      <a:pt x="6454" y="2096"/>
                      <a:pt x="6466" y="2227"/>
                    </a:cubicBezTo>
                    <a:cubicBezTo>
                      <a:pt x="6573" y="2358"/>
                      <a:pt x="6835" y="2275"/>
                      <a:pt x="7002" y="2216"/>
                    </a:cubicBezTo>
                    <a:close/>
                    <a:moveTo>
                      <a:pt x="5871" y="2394"/>
                    </a:moveTo>
                    <a:cubicBezTo>
                      <a:pt x="5752" y="2430"/>
                      <a:pt x="5573" y="2466"/>
                      <a:pt x="5585" y="2585"/>
                    </a:cubicBezTo>
                    <a:cubicBezTo>
                      <a:pt x="5597" y="2632"/>
                      <a:pt x="5656" y="2644"/>
                      <a:pt x="5680" y="2680"/>
                    </a:cubicBezTo>
                    <a:cubicBezTo>
                      <a:pt x="5883" y="2597"/>
                      <a:pt x="6216" y="2597"/>
                      <a:pt x="6216" y="2370"/>
                    </a:cubicBezTo>
                    <a:cubicBezTo>
                      <a:pt x="6145" y="2275"/>
                      <a:pt x="5978" y="2358"/>
                      <a:pt x="5871" y="2394"/>
                    </a:cubicBezTo>
                    <a:close/>
                    <a:moveTo>
                      <a:pt x="2525" y="3597"/>
                    </a:moveTo>
                    <a:cubicBezTo>
                      <a:pt x="2668" y="3537"/>
                      <a:pt x="3156" y="3323"/>
                      <a:pt x="3144" y="3144"/>
                    </a:cubicBezTo>
                    <a:cubicBezTo>
                      <a:pt x="3120" y="2870"/>
                      <a:pt x="2168" y="2966"/>
                      <a:pt x="1977" y="3073"/>
                    </a:cubicBezTo>
                    <a:cubicBezTo>
                      <a:pt x="1763" y="3216"/>
                      <a:pt x="1585" y="3573"/>
                      <a:pt x="1727" y="3847"/>
                    </a:cubicBezTo>
                    <a:cubicBezTo>
                      <a:pt x="2025" y="3859"/>
                      <a:pt x="2251" y="3728"/>
                      <a:pt x="2525" y="3597"/>
                    </a:cubicBezTo>
                    <a:close/>
                    <a:moveTo>
                      <a:pt x="4359" y="3025"/>
                    </a:moveTo>
                    <a:cubicBezTo>
                      <a:pt x="4311" y="2823"/>
                      <a:pt x="3859" y="2918"/>
                      <a:pt x="3632" y="2930"/>
                    </a:cubicBezTo>
                    <a:cubicBezTo>
                      <a:pt x="3537" y="3025"/>
                      <a:pt x="3442" y="3239"/>
                      <a:pt x="3537" y="3382"/>
                    </a:cubicBezTo>
                    <a:cubicBezTo>
                      <a:pt x="3716" y="3430"/>
                      <a:pt x="4394" y="3228"/>
                      <a:pt x="4359" y="30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75"/>
              <p:cNvSpPr/>
              <p:nvPr/>
            </p:nvSpPr>
            <p:spPr>
              <a:xfrm>
                <a:off x="747175" y="2834975"/>
                <a:ext cx="245300" cy="89375"/>
              </a:xfrm>
              <a:custGeom>
                <a:rect b="b" l="l" r="r" t="t"/>
                <a:pathLst>
                  <a:path extrusionOk="0" h="3575" w="9812">
                    <a:moveTo>
                      <a:pt x="6056" y="1183"/>
                    </a:moveTo>
                    <a:cubicBezTo>
                      <a:pt x="6096" y="1183"/>
                      <a:pt x="6132" y="1195"/>
                      <a:pt x="6156" y="1227"/>
                    </a:cubicBezTo>
                    <a:cubicBezTo>
                      <a:pt x="6156" y="1454"/>
                      <a:pt x="5823" y="1454"/>
                      <a:pt x="5620" y="1537"/>
                    </a:cubicBezTo>
                    <a:cubicBezTo>
                      <a:pt x="5596" y="1501"/>
                      <a:pt x="5537" y="1489"/>
                      <a:pt x="5525" y="1442"/>
                    </a:cubicBezTo>
                    <a:cubicBezTo>
                      <a:pt x="5513" y="1323"/>
                      <a:pt x="5692" y="1287"/>
                      <a:pt x="5811" y="1251"/>
                    </a:cubicBezTo>
                    <a:cubicBezTo>
                      <a:pt x="5881" y="1228"/>
                      <a:pt x="5978" y="1183"/>
                      <a:pt x="6056" y="1183"/>
                    </a:cubicBezTo>
                    <a:close/>
                    <a:moveTo>
                      <a:pt x="9728" y="1"/>
                    </a:moveTo>
                    <a:lnTo>
                      <a:pt x="7359" y="727"/>
                    </a:lnTo>
                    <a:cubicBezTo>
                      <a:pt x="7359" y="763"/>
                      <a:pt x="7359" y="787"/>
                      <a:pt x="7347" y="811"/>
                    </a:cubicBezTo>
                    <a:cubicBezTo>
                      <a:pt x="7323" y="918"/>
                      <a:pt x="7085" y="1025"/>
                      <a:pt x="6942" y="1073"/>
                    </a:cubicBezTo>
                    <a:cubicBezTo>
                      <a:pt x="6840" y="1109"/>
                      <a:pt x="6703" y="1154"/>
                      <a:pt x="6587" y="1154"/>
                    </a:cubicBezTo>
                    <a:cubicBezTo>
                      <a:pt x="6513" y="1154"/>
                      <a:pt x="6448" y="1136"/>
                      <a:pt x="6406" y="1084"/>
                    </a:cubicBezTo>
                    <a:cubicBezTo>
                      <a:pt x="6406" y="1061"/>
                      <a:pt x="6406" y="1037"/>
                      <a:pt x="6418" y="1025"/>
                    </a:cubicBezTo>
                    <a:lnTo>
                      <a:pt x="6418" y="1025"/>
                    </a:lnTo>
                    <a:lnTo>
                      <a:pt x="4013" y="1763"/>
                    </a:lnTo>
                    <a:cubicBezTo>
                      <a:pt x="4156" y="1763"/>
                      <a:pt x="4275" y="1787"/>
                      <a:pt x="4299" y="1882"/>
                    </a:cubicBezTo>
                    <a:cubicBezTo>
                      <a:pt x="4331" y="2064"/>
                      <a:pt x="3785" y="2246"/>
                      <a:pt x="3545" y="2246"/>
                    </a:cubicBezTo>
                    <a:cubicBezTo>
                      <a:pt x="3518" y="2246"/>
                      <a:pt x="3495" y="2244"/>
                      <a:pt x="3477" y="2239"/>
                    </a:cubicBezTo>
                    <a:cubicBezTo>
                      <a:pt x="3418" y="2144"/>
                      <a:pt x="3441" y="2025"/>
                      <a:pt x="3477" y="1918"/>
                    </a:cubicBezTo>
                    <a:lnTo>
                      <a:pt x="3477" y="1918"/>
                    </a:lnTo>
                    <a:lnTo>
                      <a:pt x="3072" y="2049"/>
                    </a:lnTo>
                    <a:cubicBezTo>
                      <a:pt x="3025" y="2216"/>
                      <a:pt x="2596" y="2394"/>
                      <a:pt x="2465" y="2454"/>
                    </a:cubicBezTo>
                    <a:cubicBezTo>
                      <a:pt x="2203" y="2579"/>
                      <a:pt x="1984" y="2704"/>
                      <a:pt x="1705" y="2704"/>
                    </a:cubicBezTo>
                    <a:cubicBezTo>
                      <a:pt x="1693" y="2704"/>
                      <a:pt x="1680" y="2704"/>
                      <a:pt x="1667" y="2704"/>
                    </a:cubicBezTo>
                    <a:cubicBezTo>
                      <a:pt x="1632" y="2644"/>
                      <a:pt x="1620" y="2561"/>
                      <a:pt x="1620" y="2489"/>
                    </a:cubicBezTo>
                    <a:lnTo>
                      <a:pt x="1" y="2989"/>
                    </a:lnTo>
                    <a:cubicBezTo>
                      <a:pt x="102" y="3383"/>
                      <a:pt x="362" y="3575"/>
                      <a:pt x="832" y="3575"/>
                    </a:cubicBezTo>
                    <a:cubicBezTo>
                      <a:pt x="860" y="3575"/>
                      <a:pt x="888" y="3574"/>
                      <a:pt x="917" y="3573"/>
                    </a:cubicBezTo>
                    <a:cubicBezTo>
                      <a:pt x="1334" y="3561"/>
                      <a:pt x="1739" y="3430"/>
                      <a:pt x="2120" y="3311"/>
                    </a:cubicBezTo>
                    <a:cubicBezTo>
                      <a:pt x="2501" y="3192"/>
                      <a:pt x="2870" y="3049"/>
                      <a:pt x="3227" y="2930"/>
                    </a:cubicBezTo>
                    <a:cubicBezTo>
                      <a:pt x="4644" y="2454"/>
                      <a:pt x="6180" y="1965"/>
                      <a:pt x="7632" y="1465"/>
                    </a:cubicBezTo>
                    <a:cubicBezTo>
                      <a:pt x="7966" y="1346"/>
                      <a:pt x="8323" y="1203"/>
                      <a:pt x="8692" y="1049"/>
                    </a:cubicBezTo>
                    <a:cubicBezTo>
                      <a:pt x="9061" y="906"/>
                      <a:pt x="9478" y="763"/>
                      <a:pt x="9656" y="561"/>
                    </a:cubicBezTo>
                    <a:cubicBezTo>
                      <a:pt x="9811" y="394"/>
                      <a:pt x="9799" y="191"/>
                      <a:pt x="9728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75"/>
              <p:cNvSpPr/>
              <p:nvPr/>
            </p:nvSpPr>
            <p:spPr>
              <a:xfrm>
                <a:off x="691225" y="2662650"/>
                <a:ext cx="282800" cy="196475"/>
              </a:xfrm>
              <a:custGeom>
                <a:rect b="b" l="l" r="r" t="t"/>
                <a:pathLst>
                  <a:path extrusionOk="0" h="7859" w="11312">
                    <a:moveTo>
                      <a:pt x="1441" y="2155"/>
                    </a:moveTo>
                    <a:cubicBezTo>
                      <a:pt x="2560" y="1727"/>
                      <a:pt x="3655" y="1274"/>
                      <a:pt x="4929" y="988"/>
                    </a:cubicBezTo>
                    <a:cubicBezTo>
                      <a:pt x="5167" y="1774"/>
                      <a:pt x="5310" y="2322"/>
                      <a:pt x="5751" y="2882"/>
                    </a:cubicBezTo>
                    <a:cubicBezTo>
                      <a:pt x="6215" y="3453"/>
                      <a:pt x="6953" y="3798"/>
                      <a:pt x="7834" y="3894"/>
                    </a:cubicBezTo>
                    <a:cubicBezTo>
                      <a:pt x="8275" y="3929"/>
                      <a:pt x="8823" y="3906"/>
                      <a:pt x="9347" y="3882"/>
                    </a:cubicBezTo>
                    <a:cubicBezTo>
                      <a:pt x="9835" y="3870"/>
                      <a:pt x="10359" y="3822"/>
                      <a:pt x="10704" y="4036"/>
                    </a:cubicBezTo>
                    <a:cubicBezTo>
                      <a:pt x="11121" y="4287"/>
                      <a:pt x="11311" y="5108"/>
                      <a:pt x="11085" y="5656"/>
                    </a:cubicBezTo>
                    <a:cubicBezTo>
                      <a:pt x="10882" y="6132"/>
                      <a:pt x="10156" y="6453"/>
                      <a:pt x="9585" y="6656"/>
                    </a:cubicBezTo>
                    <a:cubicBezTo>
                      <a:pt x="8966" y="6870"/>
                      <a:pt x="8192" y="7001"/>
                      <a:pt x="7394" y="7013"/>
                    </a:cubicBezTo>
                    <a:cubicBezTo>
                      <a:pt x="6084" y="7037"/>
                      <a:pt x="5072" y="7227"/>
                      <a:pt x="4048" y="7489"/>
                    </a:cubicBezTo>
                    <a:cubicBezTo>
                      <a:pt x="3524" y="7620"/>
                      <a:pt x="2846" y="7858"/>
                      <a:pt x="2369" y="7620"/>
                    </a:cubicBezTo>
                    <a:cubicBezTo>
                      <a:pt x="1917" y="7370"/>
                      <a:pt x="1619" y="6739"/>
                      <a:pt x="1512" y="6025"/>
                    </a:cubicBezTo>
                    <a:cubicBezTo>
                      <a:pt x="1465" y="5656"/>
                      <a:pt x="1441" y="5275"/>
                      <a:pt x="1381" y="4906"/>
                    </a:cubicBezTo>
                    <a:cubicBezTo>
                      <a:pt x="1322" y="4525"/>
                      <a:pt x="1262" y="4167"/>
                      <a:pt x="1191" y="3846"/>
                    </a:cubicBezTo>
                    <a:cubicBezTo>
                      <a:pt x="1060" y="3144"/>
                      <a:pt x="857" y="2489"/>
                      <a:pt x="667" y="1881"/>
                    </a:cubicBezTo>
                    <a:cubicBezTo>
                      <a:pt x="464" y="1250"/>
                      <a:pt x="274" y="643"/>
                      <a:pt x="36" y="48"/>
                    </a:cubicBezTo>
                    <a:cubicBezTo>
                      <a:pt x="24" y="36"/>
                      <a:pt x="0" y="0"/>
                      <a:pt x="24" y="0"/>
                    </a:cubicBezTo>
                    <a:cubicBezTo>
                      <a:pt x="1096" y="24"/>
                      <a:pt x="1596" y="953"/>
                      <a:pt x="1441" y="215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75"/>
              <p:cNvSpPr/>
              <p:nvPr/>
            </p:nvSpPr>
            <p:spPr>
              <a:xfrm>
                <a:off x="777525" y="2636150"/>
                <a:ext cx="173575" cy="149150"/>
              </a:xfrm>
              <a:custGeom>
                <a:rect b="b" l="l" r="r" t="t"/>
                <a:pathLst>
                  <a:path extrusionOk="0" h="5966" w="6943">
                    <a:moveTo>
                      <a:pt x="644" y="120"/>
                    </a:moveTo>
                    <a:cubicBezTo>
                      <a:pt x="1061" y="1"/>
                      <a:pt x="1299" y="1156"/>
                      <a:pt x="1346" y="1298"/>
                    </a:cubicBezTo>
                    <a:cubicBezTo>
                      <a:pt x="1596" y="2013"/>
                      <a:pt x="1894" y="2680"/>
                      <a:pt x="2287" y="3275"/>
                    </a:cubicBezTo>
                    <a:cubicBezTo>
                      <a:pt x="2620" y="3799"/>
                      <a:pt x="2954" y="4192"/>
                      <a:pt x="3561" y="4465"/>
                    </a:cubicBezTo>
                    <a:cubicBezTo>
                      <a:pt x="4216" y="4751"/>
                      <a:pt x="4930" y="4751"/>
                      <a:pt x="5906" y="4704"/>
                    </a:cubicBezTo>
                    <a:cubicBezTo>
                      <a:pt x="6252" y="4692"/>
                      <a:pt x="6871" y="4668"/>
                      <a:pt x="6918" y="5001"/>
                    </a:cubicBezTo>
                    <a:cubicBezTo>
                      <a:pt x="6942" y="5216"/>
                      <a:pt x="6657" y="5394"/>
                      <a:pt x="6466" y="5501"/>
                    </a:cubicBezTo>
                    <a:cubicBezTo>
                      <a:pt x="6252" y="5620"/>
                      <a:pt x="6002" y="5739"/>
                      <a:pt x="5775" y="5799"/>
                    </a:cubicBezTo>
                    <a:cubicBezTo>
                      <a:pt x="5216" y="5954"/>
                      <a:pt x="4537" y="5966"/>
                      <a:pt x="3990" y="5954"/>
                    </a:cubicBezTo>
                    <a:cubicBezTo>
                      <a:pt x="2870" y="5918"/>
                      <a:pt x="1882" y="5644"/>
                      <a:pt x="1215" y="5013"/>
                    </a:cubicBezTo>
                    <a:cubicBezTo>
                      <a:pt x="680" y="4501"/>
                      <a:pt x="334" y="3715"/>
                      <a:pt x="156" y="2739"/>
                    </a:cubicBezTo>
                    <a:cubicBezTo>
                      <a:pt x="60" y="2275"/>
                      <a:pt x="1" y="1703"/>
                      <a:pt x="72" y="1215"/>
                    </a:cubicBezTo>
                    <a:cubicBezTo>
                      <a:pt x="120" y="846"/>
                      <a:pt x="311" y="215"/>
                      <a:pt x="644" y="12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75"/>
              <p:cNvSpPr/>
              <p:nvPr/>
            </p:nvSpPr>
            <p:spPr>
              <a:xfrm>
                <a:off x="789750" y="2714725"/>
                <a:ext cx="46750" cy="33050"/>
              </a:xfrm>
              <a:custGeom>
                <a:rect b="b" l="l" r="r" t="t"/>
                <a:pathLst>
                  <a:path extrusionOk="0" h="1322" w="1870">
                    <a:moveTo>
                      <a:pt x="1715" y="1"/>
                    </a:moveTo>
                    <a:cubicBezTo>
                      <a:pt x="1238" y="227"/>
                      <a:pt x="726" y="537"/>
                      <a:pt x="322" y="858"/>
                    </a:cubicBezTo>
                    <a:cubicBezTo>
                      <a:pt x="262" y="906"/>
                      <a:pt x="179" y="965"/>
                      <a:pt x="119" y="1025"/>
                    </a:cubicBezTo>
                    <a:cubicBezTo>
                      <a:pt x="48" y="1096"/>
                      <a:pt x="0" y="1180"/>
                      <a:pt x="36" y="1299"/>
                    </a:cubicBezTo>
                    <a:cubicBezTo>
                      <a:pt x="73" y="1315"/>
                      <a:pt x="109" y="1321"/>
                      <a:pt x="144" y="1321"/>
                    </a:cubicBezTo>
                    <a:cubicBezTo>
                      <a:pt x="186" y="1321"/>
                      <a:pt x="228" y="1312"/>
                      <a:pt x="274" y="1299"/>
                    </a:cubicBezTo>
                    <a:cubicBezTo>
                      <a:pt x="393" y="1251"/>
                      <a:pt x="500" y="1156"/>
                      <a:pt x="595" y="1096"/>
                    </a:cubicBezTo>
                    <a:cubicBezTo>
                      <a:pt x="941" y="894"/>
                      <a:pt x="1274" y="691"/>
                      <a:pt x="1596" y="453"/>
                    </a:cubicBezTo>
                    <a:cubicBezTo>
                      <a:pt x="1643" y="418"/>
                      <a:pt x="1774" y="334"/>
                      <a:pt x="1869" y="251"/>
                    </a:cubicBezTo>
                    <a:cubicBezTo>
                      <a:pt x="1846" y="215"/>
                      <a:pt x="1822" y="168"/>
                      <a:pt x="1798" y="132"/>
                    </a:cubicBezTo>
                    <a:cubicBezTo>
                      <a:pt x="1762" y="84"/>
                      <a:pt x="1738" y="48"/>
                      <a:pt x="17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75"/>
              <p:cNvSpPr/>
              <p:nvPr/>
            </p:nvSpPr>
            <p:spPr>
              <a:xfrm>
                <a:off x="813550" y="2731400"/>
                <a:ext cx="34850" cy="42900"/>
              </a:xfrm>
              <a:custGeom>
                <a:rect b="b" l="l" r="r" t="t"/>
                <a:pathLst>
                  <a:path extrusionOk="0" h="1716" w="1394">
                    <a:moveTo>
                      <a:pt x="1239" y="1"/>
                    </a:moveTo>
                    <a:cubicBezTo>
                      <a:pt x="1191" y="36"/>
                      <a:pt x="1144" y="84"/>
                      <a:pt x="1096" y="132"/>
                    </a:cubicBezTo>
                    <a:cubicBezTo>
                      <a:pt x="763" y="453"/>
                      <a:pt x="489" y="822"/>
                      <a:pt x="239" y="1191"/>
                    </a:cubicBezTo>
                    <a:cubicBezTo>
                      <a:pt x="179" y="1275"/>
                      <a:pt x="120" y="1358"/>
                      <a:pt x="72" y="1441"/>
                    </a:cubicBezTo>
                    <a:cubicBezTo>
                      <a:pt x="24" y="1537"/>
                      <a:pt x="1" y="1632"/>
                      <a:pt x="60" y="1715"/>
                    </a:cubicBezTo>
                    <a:cubicBezTo>
                      <a:pt x="167" y="1715"/>
                      <a:pt x="239" y="1667"/>
                      <a:pt x="310" y="1596"/>
                    </a:cubicBezTo>
                    <a:cubicBezTo>
                      <a:pt x="382" y="1525"/>
                      <a:pt x="441" y="1441"/>
                      <a:pt x="501" y="1370"/>
                    </a:cubicBezTo>
                    <a:cubicBezTo>
                      <a:pt x="751" y="1048"/>
                      <a:pt x="965" y="727"/>
                      <a:pt x="1203" y="429"/>
                    </a:cubicBezTo>
                    <a:cubicBezTo>
                      <a:pt x="1275" y="346"/>
                      <a:pt x="1346" y="263"/>
                      <a:pt x="1394" y="167"/>
                    </a:cubicBezTo>
                    <a:cubicBezTo>
                      <a:pt x="1346" y="108"/>
                      <a:pt x="1286" y="60"/>
                      <a:pt x="123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75"/>
              <p:cNvSpPr/>
              <p:nvPr/>
            </p:nvSpPr>
            <p:spPr>
              <a:xfrm>
                <a:off x="838850" y="2743300"/>
                <a:ext cx="27125" cy="48125"/>
              </a:xfrm>
              <a:custGeom>
                <a:rect b="b" l="l" r="r" t="t"/>
                <a:pathLst>
                  <a:path extrusionOk="0" h="1925" w="1085">
                    <a:moveTo>
                      <a:pt x="786" y="1"/>
                    </a:moveTo>
                    <a:cubicBezTo>
                      <a:pt x="513" y="358"/>
                      <a:pt x="286" y="858"/>
                      <a:pt x="144" y="1299"/>
                    </a:cubicBezTo>
                    <a:cubicBezTo>
                      <a:pt x="120" y="1346"/>
                      <a:pt x="108" y="1394"/>
                      <a:pt x="84" y="1453"/>
                    </a:cubicBezTo>
                    <a:cubicBezTo>
                      <a:pt x="36" y="1608"/>
                      <a:pt x="1" y="1763"/>
                      <a:pt x="60" y="1906"/>
                    </a:cubicBezTo>
                    <a:cubicBezTo>
                      <a:pt x="88" y="1919"/>
                      <a:pt x="114" y="1925"/>
                      <a:pt x="138" y="1925"/>
                    </a:cubicBezTo>
                    <a:cubicBezTo>
                      <a:pt x="288" y="1925"/>
                      <a:pt x="369" y="1691"/>
                      <a:pt x="441" y="1537"/>
                    </a:cubicBezTo>
                    <a:cubicBezTo>
                      <a:pt x="453" y="1525"/>
                      <a:pt x="453" y="1513"/>
                      <a:pt x="465" y="1501"/>
                    </a:cubicBezTo>
                    <a:cubicBezTo>
                      <a:pt x="655" y="1132"/>
                      <a:pt x="798" y="763"/>
                      <a:pt x="953" y="406"/>
                    </a:cubicBezTo>
                    <a:cubicBezTo>
                      <a:pt x="989" y="346"/>
                      <a:pt x="1036" y="251"/>
                      <a:pt x="1084" y="168"/>
                    </a:cubicBezTo>
                    <a:cubicBezTo>
                      <a:pt x="977" y="108"/>
                      <a:pt x="882" y="60"/>
                      <a:pt x="7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75"/>
              <p:cNvSpPr/>
              <p:nvPr/>
            </p:nvSpPr>
            <p:spPr>
              <a:xfrm>
                <a:off x="863250" y="2751050"/>
                <a:ext cx="19975" cy="42975"/>
              </a:xfrm>
              <a:custGeom>
                <a:rect b="b" l="l" r="r" t="t"/>
                <a:pathLst>
                  <a:path extrusionOk="0" h="1719" w="799">
                    <a:moveTo>
                      <a:pt x="537" y="0"/>
                    </a:moveTo>
                    <a:cubicBezTo>
                      <a:pt x="418" y="203"/>
                      <a:pt x="311" y="441"/>
                      <a:pt x="203" y="751"/>
                    </a:cubicBezTo>
                    <a:cubicBezTo>
                      <a:pt x="168" y="834"/>
                      <a:pt x="72" y="1096"/>
                      <a:pt x="37" y="1322"/>
                    </a:cubicBezTo>
                    <a:cubicBezTo>
                      <a:pt x="1" y="1512"/>
                      <a:pt x="1" y="1679"/>
                      <a:pt x="108" y="1715"/>
                    </a:cubicBezTo>
                    <a:cubicBezTo>
                      <a:pt x="117" y="1717"/>
                      <a:pt x="126" y="1718"/>
                      <a:pt x="134" y="1718"/>
                    </a:cubicBezTo>
                    <a:cubicBezTo>
                      <a:pt x="261" y="1718"/>
                      <a:pt x="337" y="1482"/>
                      <a:pt x="382" y="1382"/>
                    </a:cubicBezTo>
                    <a:cubicBezTo>
                      <a:pt x="382" y="1370"/>
                      <a:pt x="394" y="1358"/>
                      <a:pt x="394" y="1346"/>
                    </a:cubicBezTo>
                    <a:cubicBezTo>
                      <a:pt x="561" y="917"/>
                      <a:pt x="703" y="512"/>
                      <a:pt x="799" y="60"/>
                    </a:cubicBezTo>
                    <a:cubicBezTo>
                      <a:pt x="703" y="48"/>
                      <a:pt x="620" y="24"/>
                      <a:pt x="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75"/>
              <p:cNvSpPr/>
              <p:nvPr/>
            </p:nvSpPr>
            <p:spPr>
              <a:xfrm>
                <a:off x="885875" y="2753725"/>
                <a:ext cx="13425" cy="39325"/>
              </a:xfrm>
              <a:custGeom>
                <a:rect b="b" l="l" r="r" t="t"/>
                <a:pathLst>
                  <a:path extrusionOk="0" h="1573" w="537">
                    <a:moveTo>
                      <a:pt x="263" y="1"/>
                    </a:moveTo>
                    <a:cubicBezTo>
                      <a:pt x="203" y="227"/>
                      <a:pt x="168" y="465"/>
                      <a:pt x="108" y="727"/>
                    </a:cubicBezTo>
                    <a:cubicBezTo>
                      <a:pt x="84" y="858"/>
                      <a:pt x="37" y="1013"/>
                      <a:pt x="25" y="1155"/>
                    </a:cubicBezTo>
                    <a:cubicBezTo>
                      <a:pt x="25" y="1179"/>
                      <a:pt x="13" y="1215"/>
                      <a:pt x="13" y="1251"/>
                    </a:cubicBezTo>
                    <a:cubicBezTo>
                      <a:pt x="1" y="1370"/>
                      <a:pt x="1" y="1501"/>
                      <a:pt x="84" y="1572"/>
                    </a:cubicBezTo>
                    <a:cubicBezTo>
                      <a:pt x="89" y="1573"/>
                      <a:pt x="94" y="1573"/>
                      <a:pt x="99" y="1573"/>
                    </a:cubicBezTo>
                    <a:cubicBezTo>
                      <a:pt x="254" y="1573"/>
                      <a:pt x="299" y="1390"/>
                      <a:pt x="322" y="1286"/>
                    </a:cubicBezTo>
                    <a:cubicBezTo>
                      <a:pt x="334" y="1275"/>
                      <a:pt x="334" y="1263"/>
                      <a:pt x="334" y="1251"/>
                    </a:cubicBezTo>
                    <a:cubicBezTo>
                      <a:pt x="453" y="846"/>
                      <a:pt x="513" y="441"/>
                      <a:pt x="537" y="12"/>
                    </a:cubicBezTo>
                    <a:cubicBezTo>
                      <a:pt x="453" y="12"/>
                      <a:pt x="358" y="12"/>
                      <a:pt x="2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75"/>
              <p:cNvSpPr/>
              <p:nvPr/>
            </p:nvSpPr>
            <p:spPr>
              <a:xfrm>
                <a:off x="907325" y="2754025"/>
                <a:ext cx="10425" cy="33650"/>
              </a:xfrm>
              <a:custGeom>
                <a:rect b="b" l="l" r="r" t="t"/>
                <a:pathLst>
                  <a:path extrusionOk="0" h="1346" w="417">
                    <a:moveTo>
                      <a:pt x="393" y="0"/>
                    </a:moveTo>
                    <a:cubicBezTo>
                      <a:pt x="322" y="0"/>
                      <a:pt x="250" y="0"/>
                      <a:pt x="179" y="12"/>
                    </a:cubicBezTo>
                    <a:cubicBezTo>
                      <a:pt x="155" y="60"/>
                      <a:pt x="155" y="131"/>
                      <a:pt x="131" y="239"/>
                    </a:cubicBezTo>
                    <a:cubicBezTo>
                      <a:pt x="83" y="477"/>
                      <a:pt x="0" y="941"/>
                      <a:pt x="36" y="1155"/>
                    </a:cubicBezTo>
                    <a:cubicBezTo>
                      <a:pt x="36" y="1167"/>
                      <a:pt x="36" y="1179"/>
                      <a:pt x="48" y="1191"/>
                    </a:cubicBezTo>
                    <a:cubicBezTo>
                      <a:pt x="60" y="1274"/>
                      <a:pt x="119" y="1346"/>
                      <a:pt x="191" y="1346"/>
                    </a:cubicBezTo>
                    <a:cubicBezTo>
                      <a:pt x="250" y="1334"/>
                      <a:pt x="286" y="1263"/>
                      <a:pt x="322" y="1143"/>
                    </a:cubicBezTo>
                    <a:cubicBezTo>
                      <a:pt x="381" y="905"/>
                      <a:pt x="393" y="501"/>
                      <a:pt x="393" y="358"/>
                    </a:cubicBezTo>
                    <a:cubicBezTo>
                      <a:pt x="405" y="239"/>
                      <a:pt x="417" y="96"/>
                      <a:pt x="3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3" name="Google Shape;1833;p75"/>
              <p:cNvSpPr/>
              <p:nvPr/>
            </p:nvSpPr>
            <p:spPr>
              <a:xfrm>
                <a:off x="738550" y="2792425"/>
                <a:ext cx="232200" cy="63425"/>
              </a:xfrm>
              <a:custGeom>
                <a:rect b="b" l="l" r="r" t="t"/>
                <a:pathLst>
                  <a:path extrusionOk="0" h="2537" w="9288">
                    <a:moveTo>
                      <a:pt x="9287" y="0"/>
                    </a:moveTo>
                    <a:lnTo>
                      <a:pt x="9287" y="0"/>
                    </a:lnTo>
                    <a:cubicBezTo>
                      <a:pt x="8918" y="215"/>
                      <a:pt x="8585" y="465"/>
                      <a:pt x="8227" y="655"/>
                    </a:cubicBezTo>
                    <a:cubicBezTo>
                      <a:pt x="7775" y="905"/>
                      <a:pt x="7287" y="1108"/>
                      <a:pt x="6739" y="1262"/>
                    </a:cubicBezTo>
                    <a:cubicBezTo>
                      <a:pt x="5906" y="1501"/>
                      <a:pt x="4870" y="1489"/>
                      <a:pt x="3894" y="1501"/>
                    </a:cubicBezTo>
                    <a:cubicBezTo>
                      <a:pt x="3572" y="1501"/>
                      <a:pt x="3215" y="1512"/>
                      <a:pt x="2893" y="1560"/>
                    </a:cubicBezTo>
                    <a:cubicBezTo>
                      <a:pt x="2179" y="1643"/>
                      <a:pt x="1477" y="2048"/>
                      <a:pt x="715" y="2048"/>
                    </a:cubicBezTo>
                    <a:cubicBezTo>
                      <a:pt x="441" y="2036"/>
                      <a:pt x="226" y="1977"/>
                      <a:pt x="0" y="1941"/>
                    </a:cubicBezTo>
                    <a:lnTo>
                      <a:pt x="0" y="1941"/>
                    </a:lnTo>
                    <a:cubicBezTo>
                      <a:pt x="131" y="2155"/>
                      <a:pt x="286" y="2322"/>
                      <a:pt x="488" y="2429"/>
                    </a:cubicBezTo>
                    <a:cubicBezTo>
                      <a:pt x="632" y="2507"/>
                      <a:pt x="796" y="2536"/>
                      <a:pt x="970" y="2536"/>
                    </a:cubicBezTo>
                    <a:cubicBezTo>
                      <a:pt x="1358" y="2536"/>
                      <a:pt x="1793" y="2389"/>
                      <a:pt x="2155" y="2298"/>
                    </a:cubicBezTo>
                    <a:cubicBezTo>
                      <a:pt x="3179" y="2036"/>
                      <a:pt x="4191" y="1846"/>
                      <a:pt x="5501" y="1822"/>
                    </a:cubicBezTo>
                    <a:cubicBezTo>
                      <a:pt x="6299" y="1810"/>
                      <a:pt x="7073" y="1679"/>
                      <a:pt x="7692" y="1465"/>
                    </a:cubicBezTo>
                    <a:cubicBezTo>
                      <a:pt x="7846" y="1405"/>
                      <a:pt x="8013" y="1346"/>
                      <a:pt x="8168" y="1274"/>
                    </a:cubicBezTo>
                    <a:cubicBezTo>
                      <a:pt x="8382" y="1179"/>
                      <a:pt x="8573" y="1060"/>
                      <a:pt x="8763" y="953"/>
                    </a:cubicBezTo>
                    <a:cubicBezTo>
                      <a:pt x="8954" y="810"/>
                      <a:pt x="9109" y="643"/>
                      <a:pt x="9192" y="465"/>
                    </a:cubicBezTo>
                    <a:cubicBezTo>
                      <a:pt x="9251" y="322"/>
                      <a:pt x="9275" y="167"/>
                      <a:pt x="9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4" name="Google Shape;1834;p75"/>
              <p:cNvSpPr/>
              <p:nvPr/>
            </p:nvSpPr>
            <p:spPr>
              <a:xfrm>
                <a:off x="792425" y="2826950"/>
                <a:ext cx="18175" cy="13425"/>
              </a:xfrm>
              <a:custGeom>
                <a:rect b="b" l="l" r="r" t="t"/>
                <a:pathLst>
                  <a:path extrusionOk="0" h="537" w="727">
                    <a:moveTo>
                      <a:pt x="60" y="239"/>
                    </a:moveTo>
                    <a:cubicBezTo>
                      <a:pt x="0" y="536"/>
                      <a:pt x="727" y="310"/>
                      <a:pt x="536" y="108"/>
                    </a:cubicBezTo>
                    <a:cubicBezTo>
                      <a:pt x="429" y="0"/>
                      <a:pt x="155" y="143"/>
                      <a:pt x="6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75"/>
              <p:cNvSpPr/>
              <p:nvPr/>
            </p:nvSpPr>
            <p:spPr>
              <a:xfrm>
                <a:off x="756100" y="2833800"/>
                <a:ext cx="32775" cy="10725"/>
              </a:xfrm>
              <a:custGeom>
                <a:rect b="b" l="l" r="r" t="t"/>
                <a:pathLst>
                  <a:path extrusionOk="0" h="429" w="1311">
                    <a:moveTo>
                      <a:pt x="1179" y="358"/>
                    </a:moveTo>
                    <a:cubicBezTo>
                      <a:pt x="1227" y="322"/>
                      <a:pt x="1310" y="215"/>
                      <a:pt x="1215" y="119"/>
                    </a:cubicBezTo>
                    <a:cubicBezTo>
                      <a:pt x="1108" y="0"/>
                      <a:pt x="798" y="72"/>
                      <a:pt x="667" y="84"/>
                    </a:cubicBezTo>
                    <a:cubicBezTo>
                      <a:pt x="501" y="84"/>
                      <a:pt x="203" y="24"/>
                      <a:pt x="120" y="179"/>
                    </a:cubicBezTo>
                    <a:cubicBezTo>
                      <a:pt x="1" y="405"/>
                      <a:pt x="465" y="429"/>
                      <a:pt x="620" y="429"/>
                    </a:cubicBezTo>
                    <a:cubicBezTo>
                      <a:pt x="703" y="429"/>
                      <a:pt x="787" y="417"/>
                      <a:pt x="858" y="417"/>
                    </a:cubicBezTo>
                    <a:cubicBezTo>
                      <a:pt x="989" y="417"/>
                      <a:pt x="1084" y="429"/>
                      <a:pt x="1179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75"/>
              <p:cNvSpPr/>
              <p:nvPr/>
            </p:nvSpPr>
            <p:spPr>
              <a:xfrm>
                <a:off x="941250" y="2798675"/>
                <a:ext cx="21750" cy="14000"/>
              </a:xfrm>
              <a:custGeom>
                <a:rect b="b" l="l" r="r" t="t"/>
                <a:pathLst>
                  <a:path extrusionOk="0" h="560" w="870">
                    <a:moveTo>
                      <a:pt x="608" y="24"/>
                    </a:moveTo>
                    <a:cubicBezTo>
                      <a:pt x="870" y="167"/>
                      <a:pt x="274" y="560"/>
                      <a:pt x="143" y="381"/>
                    </a:cubicBezTo>
                    <a:cubicBezTo>
                      <a:pt x="0" y="179"/>
                      <a:pt x="429" y="0"/>
                      <a:pt x="584" y="12"/>
                    </a:cubicBezTo>
                    <a:cubicBezTo>
                      <a:pt x="596" y="24"/>
                      <a:pt x="596" y="24"/>
                      <a:pt x="608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7" name="Google Shape;1837;p75"/>
              <p:cNvSpPr/>
              <p:nvPr/>
            </p:nvSpPr>
            <p:spPr>
              <a:xfrm>
                <a:off x="925475" y="2806400"/>
                <a:ext cx="16400" cy="14625"/>
              </a:xfrm>
              <a:custGeom>
                <a:rect b="b" l="l" r="r" t="t"/>
                <a:pathLst>
                  <a:path extrusionOk="0" h="585" w="656">
                    <a:moveTo>
                      <a:pt x="465" y="84"/>
                    </a:moveTo>
                    <a:cubicBezTo>
                      <a:pt x="655" y="227"/>
                      <a:pt x="179" y="584"/>
                      <a:pt x="84" y="370"/>
                    </a:cubicBezTo>
                    <a:cubicBezTo>
                      <a:pt x="0" y="203"/>
                      <a:pt x="334" y="1"/>
                      <a:pt x="46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8" name="Google Shape;1838;p75"/>
              <p:cNvSpPr/>
              <p:nvPr/>
            </p:nvSpPr>
            <p:spPr>
              <a:xfrm>
                <a:off x="721275" y="2759375"/>
                <a:ext cx="111650" cy="82775"/>
              </a:xfrm>
              <a:custGeom>
                <a:rect b="b" l="l" r="r" t="t"/>
                <a:pathLst>
                  <a:path extrusionOk="0" h="3311" w="4466">
                    <a:moveTo>
                      <a:pt x="1572" y="1406"/>
                    </a:moveTo>
                    <a:cubicBezTo>
                      <a:pt x="1679" y="1584"/>
                      <a:pt x="1715" y="1727"/>
                      <a:pt x="1727" y="1822"/>
                    </a:cubicBezTo>
                    <a:cubicBezTo>
                      <a:pt x="1775" y="2132"/>
                      <a:pt x="1644" y="2346"/>
                      <a:pt x="1513" y="2453"/>
                    </a:cubicBezTo>
                    <a:cubicBezTo>
                      <a:pt x="1446" y="2505"/>
                      <a:pt x="1366" y="2534"/>
                      <a:pt x="1285" y="2534"/>
                    </a:cubicBezTo>
                    <a:cubicBezTo>
                      <a:pt x="1237" y="2534"/>
                      <a:pt x="1189" y="2524"/>
                      <a:pt x="1144" y="2501"/>
                    </a:cubicBezTo>
                    <a:cubicBezTo>
                      <a:pt x="1001" y="2442"/>
                      <a:pt x="965" y="2322"/>
                      <a:pt x="953" y="2227"/>
                    </a:cubicBezTo>
                    <a:cubicBezTo>
                      <a:pt x="941" y="2013"/>
                      <a:pt x="1072" y="1680"/>
                      <a:pt x="1418" y="1477"/>
                    </a:cubicBezTo>
                    <a:cubicBezTo>
                      <a:pt x="1465" y="1453"/>
                      <a:pt x="1513" y="1430"/>
                      <a:pt x="1572" y="1406"/>
                    </a:cubicBezTo>
                    <a:close/>
                    <a:moveTo>
                      <a:pt x="1" y="1"/>
                    </a:moveTo>
                    <a:cubicBezTo>
                      <a:pt x="13" y="84"/>
                      <a:pt x="24" y="156"/>
                      <a:pt x="48" y="239"/>
                    </a:cubicBezTo>
                    <a:cubicBezTo>
                      <a:pt x="751" y="560"/>
                      <a:pt x="1239" y="953"/>
                      <a:pt x="1465" y="1239"/>
                    </a:cubicBezTo>
                    <a:cubicBezTo>
                      <a:pt x="1406" y="1263"/>
                      <a:pt x="1358" y="1287"/>
                      <a:pt x="1322" y="1310"/>
                    </a:cubicBezTo>
                    <a:cubicBezTo>
                      <a:pt x="965" y="1525"/>
                      <a:pt x="739" y="1906"/>
                      <a:pt x="763" y="2239"/>
                    </a:cubicBezTo>
                    <a:cubicBezTo>
                      <a:pt x="775" y="2442"/>
                      <a:pt x="894" y="2608"/>
                      <a:pt x="1072" y="2680"/>
                    </a:cubicBezTo>
                    <a:cubicBezTo>
                      <a:pt x="1137" y="2710"/>
                      <a:pt x="1207" y="2725"/>
                      <a:pt x="1277" y="2725"/>
                    </a:cubicBezTo>
                    <a:cubicBezTo>
                      <a:pt x="1400" y="2725"/>
                      <a:pt x="1526" y="2680"/>
                      <a:pt x="1632" y="2596"/>
                    </a:cubicBezTo>
                    <a:cubicBezTo>
                      <a:pt x="1858" y="2430"/>
                      <a:pt x="1965" y="2120"/>
                      <a:pt x="1918" y="1799"/>
                    </a:cubicBezTo>
                    <a:cubicBezTo>
                      <a:pt x="1906" y="1680"/>
                      <a:pt x="1858" y="1525"/>
                      <a:pt x="1763" y="1346"/>
                    </a:cubicBezTo>
                    <a:cubicBezTo>
                      <a:pt x="1846" y="1328"/>
                      <a:pt x="1940" y="1316"/>
                      <a:pt x="2043" y="1316"/>
                    </a:cubicBezTo>
                    <a:cubicBezTo>
                      <a:pt x="2340" y="1316"/>
                      <a:pt x="2718" y="1409"/>
                      <a:pt x="3168" y="1691"/>
                    </a:cubicBezTo>
                    <a:cubicBezTo>
                      <a:pt x="3715" y="2037"/>
                      <a:pt x="4085" y="2668"/>
                      <a:pt x="4275" y="3311"/>
                    </a:cubicBezTo>
                    <a:cubicBezTo>
                      <a:pt x="4335" y="3299"/>
                      <a:pt x="4406" y="3287"/>
                      <a:pt x="4466" y="3275"/>
                    </a:cubicBezTo>
                    <a:cubicBezTo>
                      <a:pt x="4275" y="2608"/>
                      <a:pt x="3906" y="1918"/>
                      <a:pt x="3275" y="1537"/>
                    </a:cubicBezTo>
                    <a:cubicBezTo>
                      <a:pt x="2776" y="1221"/>
                      <a:pt x="2359" y="1120"/>
                      <a:pt x="2031" y="1120"/>
                    </a:cubicBezTo>
                    <a:cubicBezTo>
                      <a:pt x="1889" y="1120"/>
                      <a:pt x="1764" y="1139"/>
                      <a:pt x="1656" y="1168"/>
                    </a:cubicBezTo>
                    <a:cubicBezTo>
                      <a:pt x="1406" y="822"/>
                      <a:pt x="894" y="37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75"/>
              <p:cNvSpPr/>
              <p:nvPr/>
            </p:nvSpPr>
            <p:spPr>
              <a:xfrm>
                <a:off x="743300" y="2708475"/>
                <a:ext cx="227150" cy="98275"/>
              </a:xfrm>
              <a:custGeom>
                <a:rect b="b" l="l" r="r" t="t"/>
                <a:pathLst>
                  <a:path extrusionOk="0" h="3931" w="9086">
                    <a:moveTo>
                      <a:pt x="179" y="1"/>
                    </a:moveTo>
                    <a:cubicBezTo>
                      <a:pt x="120" y="25"/>
                      <a:pt x="60" y="48"/>
                      <a:pt x="1" y="72"/>
                    </a:cubicBezTo>
                    <a:cubicBezTo>
                      <a:pt x="751" y="1834"/>
                      <a:pt x="1858" y="3013"/>
                      <a:pt x="3311" y="3573"/>
                    </a:cubicBezTo>
                    <a:cubicBezTo>
                      <a:pt x="4001" y="3829"/>
                      <a:pt x="4709" y="3930"/>
                      <a:pt x="5385" y="3930"/>
                    </a:cubicBezTo>
                    <a:cubicBezTo>
                      <a:pt x="5524" y="3930"/>
                      <a:pt x="5663" y="3926"/>
                      <a:pt x="5799" y="3918"/>
                    </a:cubicBezTo>
                    <a:cubicBezTo>
                      <a:pt x="7371" y="3835"/>
                      <a:pt x="8692" y="3275"/>
                      <a:pt x="9085" y="3096"/>
                    </a:cubicBezTo>
                    <a:cubicBezTo>
                      <a:pt x="9073" y="3025"/>
                      <a:pt x="9061" y="2954"/>
                      <a:pt x="9049" y="2894"/>
                    </a:cubicBezTo>
                    <a:cubicBezTo>
                      <a:pt x="8728" y="3050"/>
                      <a:pt x="7179" y="3745"/>
                      <a:pt x="5403" y="3745"/>
                    </a:cubicBezTo>
                    <a:cubicBezTo>
                      <a:pt x="4744" y="3745"/>
                      <a:pt x="4053" y="3649"/>
                      <a:pt x="3382" y="3394"/>
                    </a:cubicBezTo>
                    <a:cubicBezTo>
                      <a:pt x="1977" y="2846"/>
                      <a:pt x="906" y="1715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75"/>
              <p:cNvSpPr/>
              <p:nvPr/>
            </p:nvSpPr>
            <p:spPr>
              <a:xfrm>
                <a:off x="954350" y="2762650"/>
                <a:ext cx="16400" cy="28325"/>
              </a:xfrm>
              <a:custGeom>
                <a:rect b="b" l="l" r="r" t="t"/>
                <a:pathLst>
                  <a:path extrusionOk="0" h="1133" w="656">
                    <a:moveTo>
                      <a:pt x="119" y="1"/>
                    </a:moveTo>
                    <a:cubicBezTo>
                      <a:pt x="0" y="156"/>
                      <a:pt x="143" y="501"/>
                      <a:pt x="226" y="691"/>
                    </a:cubicBezTo>
                    <a:cubicBezTo>
                      <a:pt x="342" y="945"/>
                      <a:pt x="469" y="1132"/>
                      <a:pt x="628" y="1132"/>
                    </a:cubicBezTo>
                    <a:cubicBezTo>
                      <a:pt x="633" y="1132"/>
                      <a:pt x="638" y="1132"/>
                      <a:pt x="643" y="1132"/>
                    </a:cubicBezTo>
                    <a:lnTo>
                      <a:pt x="655" y="1132"/>
                    </a:lnTo>
                    <a:cubicBezTo>
                      <a:pt x="655" y="679"/>
                      <a:pt x="477" y="215"/>
                      <a:pt x="179" y="36"/>
                    </a:cubicBezTo>
                    <a:cubicBezTo>
                      <a:pt x="155" y="25"/>
                      <a:pt x="131" y="13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1" name="Google Shape;1841;p75"/>
            <p:cNvGrpSpPr/>
            <p:nvPr/>
          </p:nvGrpSpPr>
          <p:grpSpPr>
            <a:xfrm>
              <a:off x="7554627" y="4721505"/>
              <a:ext cx="200050" cy="102125"/>
              <a:chOff x="941550" y="2461625"/>
              <a:chExt cx="113125" cy="57750"/>
            </a:xfrm>
          </p:grpSpPr>
          <p:sp>
            <p:nvSpPr>
              <p:cNvPr id="1842" name="Google Shape;1842;p75"/>
              <p:cNvSpPr/>
              <p:nvPr/>
            </p:nvSpPr>
            <p:spPr>
              <a:xfrm>
                <a:off x="943025" y="247065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75"/>
              <p:cNvSpPr/>
              <p:nvPr/>
            </p:nvSpPr>
            <p:spPr>
              <a:xfrm>
                <a:off x="941550" y="246162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75"/>
              <p:cNvSpPr/>
              <p:nvPr/>
            </p:nvSpPr>
            <p:spPr>
              <a:xfrm>
                <a:off x="1031725" y="247602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5" name="Google Shape;1845;p75"/>
              <p:cNvSpPr/>
              <p:nvPr/>
            </p:nvSpPr>
            <p:spPr>
              <a:xfrm>
                <a:off x="996600" y="248642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6" name="Google Shape;1846;p75"/>
            <p:cNvGrpSpPr/>
            <p:nvPr/>
          </p:nvGrpSpPr>
          <p:grpSpPr>
            <a:xfrm rot="-1205169">
              <a:off x="7928769" y="3107036"/>
              <a:ext cx="1390082" cy="1723289"/>
              <a:chOff x="3105150" y="1456225"/>
              <a:chExt cx="850676" cy="1054526"/>
            </a:xfrm>
          </p:grpSpPr>
          <p:sp>
            <p:nvSpPr>
              <p:cNvPr id="1847" name="Google Shape;1847;p75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75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9" name="Google Shape;1849;p75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0" name="Google Shape;1850;p75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75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75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3" name="Google Shape;1853;p75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4" name="Google Shape;1854;p75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75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75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7" name="Google Shape;1857;p75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8" name="Google Shape;1858;p75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75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0" name="Google Shape;1860;p75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1" name="Google Shape;1861;p75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75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75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4" name="Google Shape;1864;p75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75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6" name="Google Shape;1866;p75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75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75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75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75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75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75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73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7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5" name="Google Shape;1875;p76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6" name="Google Shape;1876;p76"/>
          <p:cNvSpPr/>
          <p:nvPr/>
        </p:nvSpPr>
        <p:spPr>
          <a:xfrm>
            <a:off x="-1345899" y="-10887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7" name="Google Shape;1877;p76"/>
          <p:cNvSpPr/>
          <p:nvPr/>
        </p:nvSpPr>
        <p:spPr>
          <a:xfrm rot="-6150420">
            <a:off x="-725278" y="3501198"/>
            <a:ext cx="2333996" cy="220580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p77"/>
          <p:cNvSpPr txBox="1"/>
          <p:nvPr>
            <p:ph idx="1" type="body"/>
          </p:nvPr>
        </p:nvSpPr>
        <p:spPr>
          <a:xfrm>
            <a:off x="713100" y="1138305"/>
            <a:ext cx="3858900" cy="15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80" name="Google Shape;1880;p7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1" name="Google Shape;1881;p77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2" name="Google Shape;1882;p77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3" name="Google Shape;1883;p77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p78"/>
          <p:cNvSpPr/>
          <p:nvPr/>
        </p:nvSpPr>
        <p:spPr>
          <a:xfrm flipH="1" rot="9115250">
            <a:off x="-745870" y="-401445"/>
            <a:ext cx="2718407" cy="1283670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78"/>
          <p:cNvSpPr/>
          <p:nvPr/>
        </p:nvSpPr>
        <p:spPr>
          <a:xfrm flipH="1">
            <a:off x="7951242" y="-1075525"/>
            <a:ext cx="2392583" cy="192391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78"/>
          <p:cNvSpPr/>
          <p:nvPr/>
        </p:nvSpPr>
        <p:spPr>
          <a:xfrm flipH="1" rot="7223765">
            <a:off x="7452167" y="3950183"/>
            <a:ext cx="2392598" cy="192392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78"/>
          <p:cNvSpPr txBox="1"/>
          <p:nvPr>
            <p:ph type="title"/>
          </p:nvPr>
        </p:nvSpPr>
        <p:spPr>
          <a:xfrm>
            <a:off x="2063100" y="1041302"/>
            <a:ext cx="6367800" cy="225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/>
        </p:txBody>
      </p:sp>
      <p:grpSp>
        <p:nvGrpSpPr>
          <p:cNvPr id="1889" name="Google Shape;1889;p78"/>
          <p:cNvGrpSpPr/>
          <p:nvPr/>
        </p:nvGrpSpPr>
        <p:grpSpPr>
          <a:xfrm>
            <a:off x="485890" y="305749"/>
            <a:ext cx="604898" cy="923250"/>
            <a:chOff x="7998125" y="310700"/>
            <a:chExt cx="687696" cy="1049625"/>
          </a:xfrm>
        </p:grpSpPr>
        <p:sp>
          <p:nvSpPr>
            <p:cNvPr id="1890" name="Google Shape;1890;p78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78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78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78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78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79"/>
          <p:cNvSpPr txBox="1"/>
          <p:nvPr>
            <p:ph type="title"/>
          </p:nvPr>
        </p:nvSpPr>
        <p:spPr>
          <a:xfrm>
            <a:off x="713100" y="1634850"/>
            <a:ext cx="41154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97" name="Google Shape;1897;p79"/>
          <p:cNvSpPr txBox="1"/>
          <p:nvPr>
            <p:ph idx="1" type="subTitle"/>
          </p:nvPr>
        </p:nvSpPr>
        <p:spPr>
          <a:xfrm>
            <a:off x="713100" y="2287050"/>
            <a:ext cx="3615000" cy="12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898" name="Google Shape;1898;p79"/>
          <p:cNvSpPr/>
          <p:nvPr/>
        </p:nvSpPr>
        <p:spPr>
          <a:xfrm flipH="1" rot="10219430">
            <a:off x="-1185228" y="3708014"/>
            <a:ext cx="2578524" cy="24369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79"/>
          <p:cNvSpPr/>
          <p:nvPr/>
        </p:nvSpPr>
        <p:spPr>
          <a:xfrm rot="-638387">
            <a:off x="7741137" y="3699566"/>
            <a:ext cx="2267513" cy="214300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79"/>
          <p:cNvSpPr/>
          <p:nvPr/>
        </p:nvSpPr>
        <p:spPr>
          <a:xfrm>
            <a:off x="3431500" y="-433174"/>
            <a:ext cx="2000306" cy="96836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1" name="Google Shape;1901;p79"/>
          <p:cNvGrpSpPr/>
          <p:nvPr/>
        </p:nvGrpSpPr>
        <p:grpSpPr>
          <a:xfrm>
            <a:off x="146404" y="3805510"/>
            <a:ext cx="1664587" cy="1301732"/>
            <a:chOff x="146404" y="3805510"/>
            <a:chExt cx="1664587" cy="1301732"/>
          </a:xfrm>
        </p:grpSpPr>
        <p:grpSp>
          <p:nvGrpSpPr>
            <p:cNvPr id="1902" name="Google Shape;1902;p79"/>
            <p:cNvGrpSpPr/>
            <p:nvPr/>
          </p:nvGrpSpPr>
          <p:grpSpPr>
            <a:xfrm rot="-334388">
              <a:off x="194856" y="3849303"/>
              <a:ext cx="952697" cy="1044180"/>
              <a:chOff x="1521225" y="4122000"/>
              <a:chExt cx="427750" cy="468825"/>
            </a:xfrm>
          </p:grpSpPr>
          <p:sp>
            <p:nvSpPr>
              <p:cNvPr id="1903" name="Google Shape;1903;p79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4" name="Google Shape;1904;p79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5" name="Google Shape;1905;p79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6" name="Google Shape;1906;p79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79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79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9" name="Google Shape;1909;p79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0" name="Google Shape;1910;p79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1" name="Google Shape;1911;p79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2" name="Google Shape;1912;p79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3" name="Google Shape;1913;p79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4" name="Google Shape;1914;p79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5" name="Google Shape;1915;p79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6" name="Google Shape;1916;p79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7" name="Google Shape;1917;p79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8" name="Google Shape;1918;p79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19" name="Google Shape;1919;p79"/>
            <p:cNvGrpSpPr/>
            <p:nvPr/>
          </p:nvGrpSpPr>
          <p:grpSpPr>
            <a:xfrm rot="2700000">
              <a:off x="940544" y="4185935"/>
              <a:ext cx="691308" cy="793029"/>
              <a:chOff x="1843350" y="4695925"/>
              <a:chExt cx="283100" cy="324775"/>
            </a:xfrm>
          </p:grpSpPr>
          <p:sp>
            <p:nvSpPr>
              <p:cNvPr id="1920" name="Google Shape;1920;p79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79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79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79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79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5" name="Google Shape;1925;p79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6" name="Google Shape;1926;p79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79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79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79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79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79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79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3" name="Google Shape;1933;p79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4" name="Google Shape;1934;p79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79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80"/>
          <p:cNvSpPr txBox="1"/>
          <p:nvPr>
            <p:ph idx="1" type="body"/>
          </p:nvPr>
        </p:nvSpPr>
        <p:spPr>
          <a:xfrm>
            <a:off x="713100" y="535200"/>
            <a:ext cx="77178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ela Gothic On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</a:lstStyle>
          <a:p/>
        </p:txBody>
      </p:sp>
      <p:sp>
        <p:nvSpPr>
          <p:cNvPr id="1938" name="Google Shape;1938;p80"/>
          <p:cNvSpPr/>
          <p:nvPr/>
        </p:nvSpPr>
        <p:spPr>
          <a:xfrm flipH="1">
            <a:off x="-984145" y="3921871"/>
            <a:ext cx="2035595" cy="163685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9" name="Google Shape;1939;p80"/>
          <p:cNvSpPr/>
          <p:nvPr/>
        </p:nvSpPr>
        <p:spPr>
          <a:xfrm>
            <a:off x="7848352" y="4137080"/>
            <a:ext cx="1786807" cy="16886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0" name="Google Shape;1940;p80"/>
          <p:cNvGrpSpPr/>
          <p:nvPr/>
        </p:nvGrpSpPr>
        <p:grpSpPr>
          <a:xfrm>
            <a:off x="8176740" y="297699"/>
            <a:ext cx="604898" cy="923250"/>
            <a:chOff x="7998125" y="310700"/>
            <a:chExt cx="687696" cy="1049625"/>
          </a:xfrm>
        </p:grpSpPr>
        <p:sp>
          <p:nvSpPr>
            <p:cNvPr id="1941" name="Google Shape;1941;p80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80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80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80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80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6" name="Google Shape;1946;p80"/>
          <p:cNvGrpSpPr/>
          <p:nvPr/>
        </p:nvGrpSpPr>
        <p:grpSpPr>
          <a:xfrm>
            <a:off x="7558595" y="3564794"/>
            <a:ext cx="1483525" cy="1496591"/>
            <a:chOff x="7558595" y="3564794"/>
            <a:chExt cx="1483525" cy="1496591"/>
          </a:xfrm>
        </p:grpSpPr>
        <p:grpSp>
          <p:nvGrpSpPr>
            <p:cNvPr id="1947" name="Google Shape;1947;p80"/>
            <p:cNvGrpSpPr/>
            <p:nvPr/>
          </p:nvGrpSpPr>
          <p:grpSpPr>
            <a:xfrm rot="357923">
              <a:off x="7641977" y="3630353"/>
              <a:ext cx="1332790" cy="1365473"/>
              <a:chOff x="1169580" y="2083200"/>
              <a:chExt cx="1161052" cy="1189627"/>
            </a:xfrm>
          </p:grpSpPr>
          <p:sp>
            <p:nvSpPr>
              <p:cNvPr id="1948" name="Google Shape;1948;p80"/>
              <p:cNvSpPr/>
              <p:nvPr/>
            </p:nvSpPr>
            <p:spPr>
              <a:xfrm>
                <a:off x="1290981" y="2102016"/>
                <a:ext cx="906522" cy="1170811"/>
              </a:xfrm>
              <a:custGeom>
                <a:rect b="b" l="l" r="r" t="t"/>
                <a:pathLst>
                  <a:path extrusionOk="0" h="21468" w="16622">
                    <a:moveTo>
                      <a:pt x="1" y="19146"/>
                    </a:moveTo>
                    <a:cubicBezTo>
                      <a:pt x="84" y="19230"/>
                      <a:pt x="215" y="19253"/>
                      <a:pt x="322" y="19301"/>
                    </a:cubicBezTo>
                    <a:cubicBezTo>
                      <a:pt x="3656" y="20611"/>
                      <a:pt x="7490" y="21468"/>
                      <a:pt x="12157" y="21230"/>
                    </a:cubicBezTo>
                    <a:cubicBezTo>
                      <a:pt x="12669" y="16705"/>
                      <a:pt x="13300" y="11991"/>
                      <a:pt x="14491" y="7847"/>
                    </a:cubicBezTo>
                    <a:cubicBezTo>
                      <a:pt x="14681" y="7192"/>
                      <a:pt x="14907" y="6514"/>
                      <a:pt x="15169" y="5883"/>
                    </a:cubicBezTo>
                    <a:cubicBezTo>
                      <a:pt x="15431" y="5264"/>
                      <a:pt x="15729" y="4597"/>
                      <a:pt x="16110" y="4121"/>
                    </a:cubicBezTo>
                    <a:cubicBezTo>
                      <a:pt x="16158" y="4049"/>
                      <a:pt x="16265" y="3942"/>
                      <a:pt x="16372" y="3847"/>
                    </a:cubicBezTo>
                    <a:cubicBezTo>
                      <a:pt x="16479" y="3751"/>
                      <a:pt x="16622" y="3668"/>
                      <a:pt x="16622" y="3573"/>
                    </a:cubicBezTo>
                    <a:cubicBezTo>
                      <a:pt x="16622" y="3430"/>
                      <a:pt x="16336" y="3192"/>
                      <a:pt x="16205" y="3085"/>
                    </a:cubicBezTo>
                    <a:cubicBezTo>
                      <a:pt x="15717" y="2680"/>
                      <a:pt x="15146" y="2335"/>
                      <a:pt x="14610" y="2037"/>
                    </a:cubicBezTo>
                    <a:cubicBezTo>
                      <a:pt x="13836" y="1608"/>
                      <a:pt x="13098" y="1251"/>
                      <a:pt x="12240" y="942"/>
                    </a:cubicBezTo>
                    <a:cubicBezTo>
                      <a:pt x="11621" y="1894"/>
                      <a:pt x="10943" y="2954"/>
                      <a:pt x="10026" y="3775"/>
                    </a:cubicBezTo>
                    <a:cubicBezTo>
                      <a:pt x="9716" y="4049"/>
                      <a:pt x="9216" y="4478"/>
                      <a:pt x="8740" y="4371"/>
                    </a:cubicBezTo>
                    <a:cubicBezTo>
                      <a:pt x="8514" y="4335"/>
                      <a:pt x="8323" y="4156"/>
                      <a:pt x="8180" y="3990"/>
                    </a:cubicBezTo>
                    <a:cubicBezTo>
                      <a:pt x="7787" y="3513"/>
                      <a:pt x="7514" y="2847"/>
                      <a:pt x="7276" y="2168"/>
                    </a:cubicBezTo>
                    <a:cubicBezTo>
                      <a:pt x="7014" y="1477"/>
                      <a:pt x="6811" y="739"/>
                      <a:pt x="6656" y="1"/>
                    </a:cubicBezTo>
                    <a:cubicBezTo>
                      <a:pt x="5216" y="13"/>
                      <a:pt x="3656" y="215"/>
                      <a:pt x="2442" y="620"/>
                    </a:cubicBezTo>
                    <a:cubicBezTo>
                      <a:pt x="2251" y="680"/>
                      <a:pt x="1691" y="846"/>
                      <a:pt x="1644" y="1025"/>
                    </a:cubicBezTo>
                    <a:cubicBezTo>
                      <a:pt x="1620" y="1120"/>
                      <a:pt x="1775" y="1346"/>
                      <a:pt x="1846" y="1501"/>
                    </a:cubicBezTo>
                    <a:cubicBezTo>
                      <a:pt x="2061" y="1966"/>
                      <a:pt x="2168" y="2704"/>
                      <a:pt x="2215" y="3311"/>
                    </a:cubicBezTo>
                    <a:cubicBezTo>
                      <a:pt x="2287" y="4180"/>
                      <a:pt x="2275" y="5121"/>
                      <a:pt x="2227" y="5859"/>
                    </a:cubicBezTo>
                    <a:cubicBezTo>
                      <a:pt x="2132" y="7442"/>
                      <a:pt x="1930" y="9050"/>
                      <a:pt x="1715" y="10478"/>
                    </a:cubicBezTo>
                    <a:cubicBezTo>
                      <a:pt x="1239" y="13669"/>
                      <a:pt x="668" y="16408"/>
                      <a:pt x="1" y="191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9" name="Google Shape;1949;p80"/>
              <p:cNvSpPr/>
              <p:nvPr/>
            </p:nvSpPr>
            <p:spPr>
              <a:xfrm>
                <a:off x="1937089" y="2165007"/>
                <a:ext cx="244873" cy="157886"/>
              </a:xfrm>
              <a:custGeom>
                <a:rect b="b" l="l" r="r" t="t"/>
                <a:pathLst>
                  <a:path extrusionOk="0" h="2895" w="4490">
                    <a:moveTo>
                      <a:pt x="251" y="1"/>
                    </a:moveTo>
                    <a:cubicBezTo>
                      <a:pt x="167" y="132"/>
                      <a:pt x="84" y="251"/>
                      <a:pt x="1" y="382"/>
                    </a:cubicBezTo>
                    <a:cubicBezTo>
                      <a:pt x="227" y="465"/>
                      <a:pt x="477" y="477"/>
                      <a:pt x="691" y="549"/>
                    </a:cubicBezTo>
                    <a:cubicBezTo>
                      <a:pt x="1953" y="953"/>
                      <a:pt x="3179" y="1715"/>
                      <a:pt x="4061" y="2596"/>
                    </a:cubicBezTo>
                    <a:cubicBezTo>
                      <a:pt x="4144" y="2680"/>
                      <a:pt x="4215" y="2763"/>
                      <a:pt x="4287" y="2858"/>
                    </a:cubicBezTo>
                    <a:cubicBezTo>
                      <a:pt x="4299" y="2870"/>
                      <a:pt x="4311" y="2882"/>
                      <a:pt x="4322" y="2894"/>
                    </a:cubicBezTo>
                    <a:cubicBezTo>
                      <a:pt x="4370" y="2846"/>
                      <a:pt x="4418" y="2787"/>
                      <a:pt x="4489" y="2727"/>
                    </a:cubicBezTo>
                    <a:cubicBezTo>
                      <a:pt x="4418" y="2608"/>
                      <a:pt x="4311" y="2501"/>
                      <a:pt x="4227" y="2406"/>
                    </a:cubicBezTo>
                    <a:cubicBezTo>
                      <a:pt x="3275" y="1406"/>
                      <a:pt x="2036" y="680"/>
                      <a:pt x="643" y="156"/>
                    </a:cubicBezTo>
                    <a:cubicBezTo>
                      <a:pt x="524" y="108"/>
                      <a:pt x="393" y="49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0" name="Google Shape;1950;p80"/>
              <p:cNvSpPr/>
              <p:nvPr/>
            </p:nvSpPr>
            <p:spPr>
              <a:xfrm>
                <a:off x="1385168" y="2122085"/>
                <a:ext cx="279232" cy="61191"/>
              </a:xfrm>
              <a:custGeom>
                <a:rect b="b" l="l" r="r" t="t"/>
                <a:pathLst>
                  <a:path extrusionOk="0" h="1122" w="5120">
                    <a:moveTo>
                      <a:pt x="4198" y="0"/>
                    </a:moveTo>
                    <a:cubicBezTo>
                      <a:pt x="2790" y="0"/>
                      <a:pt x="1450" y="221"/>
                      <a:pt x="250" y="776"/>
                    </a:cubicBezTo>
                    <a:cubicBezTo>
                      <a:pt x="179" y="812"/>
                      <a:pt x="84" y="847"/>
                      <a:pt x="0" y="907"/>
                    </a:cubicBezTo>
                    <a:cubicBezTo>
                      <a:pt x="36" y="978"/>
                      <a:pt x="84" y="1050"/>
                      <a:pt x="119" y="1121"/>
                    </a:cubicBezTo>
                    <a:cubicBezTo>
                      <a:pt x="191" y="1086"/>
                      <a:pt x="262" y="1050"/>
                      <a:pt x="334" y="1014"/>
                    </a:cubicBezTo>
                    <a:cubicBezTo>
                      <a:pt x="1342" y="578"/>
                      <a:pt x="2559" y="332"/>
                      <a:pt x="3723" y="332"/>
                    </a:cubicBezTo>
                    <a:cubicBezTo>
                      <a:pt x="3892" y="332"/>
                      <a:pt x="4061" y="337"/>
                      <a:pt x="4227" y="347"/>
                    </a:cubicBezTo>
                    <a:cubicBezTo>
                      <a:pt x="4453" y="371"/>
                      <a:pt x="4691" y="443"/>
                      <a:pt x="4941" y="455"/>
                    </a:cubicBezTo>
                    <a:cubicBezTo>
                      <a:pt x="4965" y="455"/>
                      <a:pt x="5037" y="443"/>
                      <a:pt x="5120" y="431"/>
                    </a:cubicBezTo>
                    <a:cubicBezTo>
                      <a:pt x="5084" y="300"/>
                      <a:pt x="5048" y="157"/>
                      <a:pt x="5013" y="26"/>
                    </a:cubicBezTo>
                    <a:cubicBezTo>
                      <a:pt x="4917" y="8"/>
                      <a:pt x="4816" y="5"/>
                      <a:pt x="4715" y="5"/>
                    </a:cubicBezTo>
                    <a:cubicBezTo>
                      <a:pt x="4664" y="5"/>
                      <a:pt x="4614" y="6"/>
                      <a:pt x="4564" y="6"/>
                    </a:cubicBezTo>
                    <a:cubicBezTo>
                      <a:pt x="4514" y="6"/>
                      <a:pt x="4465" y="5"/>
                      <a:pt x="4417" y="2"/>
                    </a:cubicBezTo>
                    <a:cubicBezTo>
                      <a:pt x="4344" y="1"/>
                      <a:pt x="4271" y="0"/>
                      <a:pt x="41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1" name="Google Shape;1951;p80"/>
              <p:cNvSpPr/>
              <p:nvPr/>
            </p:nvSpPr>
            <p:spPr>
              <a:xfrm>
                <a:off x="1301398" y="3079931"/>
                <a:ext cx="660395" cy="128654"/>
              </a:xfrm>
              <a:custGeom>
                <a:rect b="b" l="l" r="r" t="t"/>
                <a:pathLst>
                  <a:path extrusionOk="0" h="2359" w="12109">
                    <a:moveTo>
                      <a:pt x="96" y="1"/>
                    </a:moveTo>
                    <a:cubicBezTo>
                      <a:pt x="72" y="132"/>
                      <a:pt x="36" y="263"/>
                      <a:pt x="0" y="406"/>
                    </a:cubicBezTo>
                    <a:cubicBezTo>
                      <a:pt x="310" y="525"/>
                      <a:pt x="608" y="656"/>
                      <a:pt x="893" y="763"/>
                    </a:cubicBezTo>
                    <a:cubicBezTo>
                      <a:pt x="1965" y="1156"/>
                      <a:pt x="3072" y="1501"/>
                      <a:pt x="4227" y="1751"/>
                    </a:cubicBezTo>
                    <a:cubicBezTo>
                      <a:pt x="6015" y="2130"/>
                      <a:pt x="7940" y="2359"/>
                      <a:pt x="10033" y="2359"/>
                    </a:cubicBezTo>
                    <a:cubicBezTo>
                      <a:pt x="10700" y="2359"/>
                      <a:pt x="11383" y="2336"/>
                      <a:pt x="12085" y="2287"/>
                    </a:cubicBezTo>
                    <a:cubicBezTo>
                      <a:pt x="12085" y="2203"/>
                      <a:pt x="12097" y="2132"/>
                      <a:pt x="12109" y="2061"/>
                    </a:cubicBezTo>
                    <a:lnTo>
                      <a:pt x="11966" y="2061"/>
                    </a:lnTo>
                    <a:cubicBezTo>
                      <a:pt x="11585" y="2074"/>
                      <a:pt x="11208" y="2081"/>
                      <a:pt x="10833" y="2081"/>
                    </a:cubicBezTo>
                    <a:cubicBezTo>
                      <a:pt x="8573" y="2081"/>
                      <a:pt x="6440" y="1841"/>
                      <a:pt x="4560" y="1453"/>
                    </a:cubicBezTo>
                    <a:cubicBezTo>
                      <a:pt x="2917" y="1096"/>
                      <a:pt x="1465" y="632"/>
                      <a:pt x="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2" name="Google Shape;1952;p80"/>
              <p:cNvSpPr/>
              <p:nvPr/>
            </p:nvSpPr>
            <p:spPr>
              <a:xfrm>
                <a:off x="1339029" y="2930606"/>
                <a:ext cx="41612" cy="70844"/>
              </a:xfrm>
              <a:custGeom>
                <a:rect b="b" l="l" r="r" t="t"/>
                <a:pathLst>
                  <a:path extrusionOk="0" h="1299" w="763">
                    <a:moveTo>
                      <a:pt x="656" y="322"/>
                    </a:moveTo>
                    <a:cubicBezTo>
                      <a:pt x="358" y="0"/>
                      <a:pt x="1" y="1024"/>
                      <a:pt x="310" y="1143"/>
                    </a:cubicBezTo>
                    <a:cubicBezTo>
                      <a:pt x="668" y="1298"/>
                      <a:pt x="763" y="584"/>
                      <a:pt x="680" y="358"/>
                    </a:cubicBezTo>
                    <a:cubicBezTo>
                      <a:pt x="668" y="334"/>
                      <a:pt x="668" y="334"/>
                      <a:pt x="656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3" name="Google Shape;1953;p80"/>
              <p:cNvSpPr/>
              <p:nvPr/>
            </p:nvSpPr>
            <p:spPr>
              <a:xfrm>
                <a:off x="1328012" y="3005923"/>
                <a:ext cx="44230" cy="53283"/>
              </a:xfrm>
              <a:custGeom>
                <a:rect b="b" l="l" r="r" t="t"/>
                <a:pathLst>
                  <a:path extrusionOk="0" h="977" w="811">
                    <a:moveTo>
                      <a:pt x="620" y="227"/>
                    </a:moveTo>
                    <a:cubicBezTo>
                      <a:pt x="346" y="0"/>
                      <a:pt x="0" y="858"/>
                      <a:pt x="370" y="917"/>
                    </a:cubicBezTo>
                    <a:cubicBezTo>
                      <a:pt x="643" y="977"/>
                      <a:pt x="810" y="381"/>
                      <a:pt x="620" y="2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4" name="Google Shape;1954;p80"/>
              <p:cNvSpPr/>
              <p:nvPr/>
            </p:nvSpPr>
            <p:spPr>
              <a:xfrm>
                <a:off x="1983828" y="2657864"/>
                <a:ext cx="21488" cy="69535"/>
              </a:xfrm>
              <a:custGeom>
                <a:rect b="b" l="l" r="r" t="t"/>
                <a:pathLst>
                  <a:path extrusionOk="0" h="1275" w="394">
                    <a:moveTo>
                      <a:pt x="108" y="25"/>
                    </a:moveTo>
                    <a:cubicBezTo>
                      <a:pt x="1" y="203"/>
                      <a:pt x="13" y="548"/>
                      <a:pt x="36" y="882"/>
                    </a:cubicBezTo>
                    <a:cubicBezTo>
                      <a:pt x="48" y="1037"/>
                      <a:pt x="60" y="1263"/>
                      <a:pt x="203" y="1275"/>
                    </a:cubicBezTo>
                    <a:cubicBezTo>
                      <a:pt x="358" y="1275"/>
                      <a:pt x="370" y="1001"/>
                      <a:pt x="382" y="906"/>
                    </a:cubicBezTo>
                    <a:cubicBezTo>
                      <a:pt x="394" y="596"/>
                      <a:pt x="358" y="227"/>
                      <a:pt x="275" y="36"/>
                    </a:cubicBezTo>
                    <a:cubicBezTo>
                      <a:pt x="239" y="1"/>
                      <a:pt x="156" y="1"/>
                      <a:pt x="108" y="2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5" name="Google Shape;1955;p80"/>
              <p:cNvSpPr/>
              <p:nvPr/>
            </p:nvSpPr>
            <p:spPr>
              <a:xfrm>
                <a:off x="1939053" y="2735143"/>
                <a:ext cx="29887" cy="38994"/>
              </a:xfrm>
              <a:custGeom>
                <a:rect b="b" l="l" r="r" t="t"/>
                <a:pathLst>
                  <a:path extrusionOk="0" h="715" w="548">
                    <a:moveTo>
                      <a:pt x="369" y="72"/>
                    </a:moveTo>
                    <a:cubicBezTo>
                      <a:pt x="48" y="1"/>
                      <a:pt x="0" y="715"/>
                      <a:pt x="274" y="703"/>
                    </a:cubicBezTo>
                    <a:cubicBezTo>
                      <a:pt x="393" y="703"/>
                      <a:pt x="548" y="358"/>
                      <a:pt x="500" y="179"/>
                    </a:cubicBezTo>
                    <a:cubicBezTo>
                      <a:pt x="488" y="120"/>
                      <a:pt x="429" y="84"/>
                      <a:pt x="369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6" name="Google Shape;1956;p80"/>
              <p:cNvSpPr/>
              <p:nvPr/>
            </p:nvSpPr>
            <p:spPr>
              <a:xfrm>
                <a:off x="1955250" y="2781882"/>
                <a:ext cx="27323" cy="38394"/>
              </a:xfrm>
              <a:custGeom>
                <a:rect b="b" l="l" r="r" t="t"/>
                <a:pathLst>
                  <a:path extrusionOk="0" h="704" w="501">
                    <a:moveTo>
                      <a:pt x="358" y="48"/>
                    </a:moveTo>
                    <a:cubicBezTo>
                      <a:pt x="251" y="1"/>
                      <a:pt x="132" y="132"/>
                      <a:pt x="72" y="298"/>
                    </a:cubicBezTo>
                    <a:cubicBezTo>
                      <a:pt x="25" y="418"/>
                      <a:pt x="1" y="691"/>
                      <a:pt x="156" y="691"/>
                    </a:cubicBezTo>
                    <a:cubicBezTo>
                      <a:pt x="227" y="703"/>
                      <a:pt x="322" y="608"/>
                      <a:pt x="382" y="477"/>
                    </a:cubicBezTo>
                    <a:cubicBezTo>
                      <a:pt x="441" y="322"/>
                      <a:pt x="501" y="96"/>
                      <a:pt x="358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7" name="Google Shape;1957;p80"/>
              <p:cNvSpPr/>
              <p:nvPr/>
            </p:nvSpPr>
            <p:spPr>
              <a:xfrm>
                <a:off x="1891005" y="2470854"/>
                <a:ext cx="98058" cy="98113"/>
              </a:xfrm>
              <a:custGeom>
                <a:rect b="b" l="l" r="r" t="t"/>
                <a:pathLst>
                  <a:path extrusionOk="0" h="1799" w="1798">
                    <a:moveTo>
                      <a:pt x="191" y="1"/>
                    </a:moveTo>
                    <a:cubicBezTo>
                      <a:pt x="191" y="1"/>
                      <a:pt x="0" y="798"/>
                      <a:pt x="60" y="1048"/>
                    </a:cubicBezTo>
                    <a:cubicBezTo>
                      <a:pt x="143" y="1334"/>
                      <a:pt x="476" y="1584"/>
                      <a:pt x="679" y="1799"/>
                    </a:cubicBezTo>
                    <a:cubicBezTo>
                      <a:pt x="953" y="1680"/>
                      <a:pt x="1357" y="1572"/>
                      <a:pt x="1536" y="1334"/>
                    </a:cubicBezTo>
                    <a:cubicBezTo>
                      <a:pt x="1679" y="1132"/>
                      <a:pt x="1798" y="310"/>
                      <a:pt x="1798" y="310"/>
                    </a:cubicBezTo>
                    <a:cubicBezTo>
                      <a:pt x="1536" y="251"/>
                      <a:pt x="465" y="48"/>
                      <a:pt x="1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8" name="Google Shape;1958;p80"/>
              <p:cNvSpPr/>
              <p:nvPr/>
            </p:nvSpPr>
            <p:spPr>
              <a:xfrm>
                <a:off x="1493589" y="2394883"/>
                <a:ext cx="119546" cy="99422"/>
              </a:xfrm>
              <a:custGeom>
                <a:rect b="b" l="l" r="r" t="t"/>
                <a:pathLst>
                  <a:path extrusionOk="0" h="1823" w="2192">
                    <a:moveTo>
                      <a:pt x="143" y="382"/>
                    </a:moveTo>
                    <a:lnTo>
                      <a:pt x="560" y="465"/>
                    </a:lnTo>
                    <a:cubicBezTo>
                      <a:pt x="715" y="179"/>
                      <a:pt x="989" y="1"/>
                      <a:pt x="1263" y="48"/>
                    </a:cubicBezTo>
                    <a:cubicBezTo>
                      <a:pt x="1525" y="108"/>
                      <a:pt x="1715" y="370"/>
                      <a:pt x="1751" y="703"/>
                    </a:cubicBezTo>
                    <a:lnTo>
                      <a:pt x="2191" y="787"/>
                    </a:lnTo>
                    <a:lnTo>
                      <a:pt x="2048" y="1477"/>
                    </a:lnTo>
                    <a:lnTo>
                      <a:pt x="1608" y="1394"/>
                    </a:lnTo>
                    <a:cubicBezTo>
                      <a:pt x="1441" y="1668"/>
                      <a:pt x="1179" y="1822"/>
                      <a:pt x="929" y="1775"/>
                    </a:cubicBezTo>
                    <a:cubicBezTo>
                      <a:pt x="667" y="1727"/>
                      <a:pt x="489" y="1477"/>
                      <a:pt x="441" y="1168"/>
                    </a:cubicBezTo>
                    <a:lnTo>
                      <a:pt x="1" y="108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9" name="Google Shape;1959;p80"/>
              <p:cNvSpPr/>
              <p:nvPr/>
            </p:nvSpPr>
            <p:spPr>
              <a:xfrm>
                <a:off x="2050091" y="2270210"/>
                <a:ext cx="280541" cy="375382"/>
              </a:xfrm>
              <a:custGeom>
                <a:rect b="b" l="l" r="r" t="t"/>
                <a:pathLst>
                  <a:path extrusionOk="0" h="6883" w="5144">
                    <a:moveTo>
                      <a:pt x="0" y="6883"/>
                    </a:moveTo>
                    <a:cubicBezTo>
                      <a:pt x="2310" y="6728"/>
                      <a:pt x="3870" y="5906"/>
                      <a:pt x="5144" y="4930"/>
                    </a:cubicBezTo>
                    <a:cubicBezTo>
                      <a:pt x="4834" y="4073"/>
                      <a:pt x="4465" y="3215"/>
                      <a:pt x="4025" y="2287"/>
                    </a:cubicBezTo>
                    <a:cubicBezTo>
                      <a:pt x="3834" y="1894"/>
                      <a:pt x="3644" y="1477"/>
                      <a:pt x="3382" y="1096"/>
                    </a:cubicBezTo>
                    <a:cubicBezTo>
                      <a:pt x="3096" y="679"/>
                      <a:pt x="2667" y="1"/>
                      <a:pt x="2072" y="370"/>
                    </a:cubicBezTo>
                    <a:cubicBezTo>
                      <a:pt x="1881" y="501"/>
                      <a:pt x="1691" y="775"/>
                      <a:pt x="1548" y="1001"/>
                    </a:cubicBezTo>
                    <a:cubicBezTo>
                      <a:pt x="1119" y="1668"/>
                      <a:pt x="881" y="2549"/>
                      <a:pt x="667" y="3358"/>
                    </a:cubicBezTo>
                    <a:cubicBezTo>
                      <a:pt x="369" y="4549"/>
                      <a:pt x="131" y="5680"/>
                      <a:pt x="0" y="68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0" name="Google Shape;1960;p80"/>
              <p:cNvSpPr/>
              <p:nvPr/>
            </p:nvSpPr>
            <p:spPr>
              <a:xfrm>
                <a:off x="2198761" y="2376067"/>
                <a:ext cx="104603" cy="117583"/>
              </a:xfrm>
              <a:custGeom>
                <a:rect b="b" l="l" r="r" t="t"/>
                <a:pathLst>
                  <a:path extrusionOk="0" h="2156" w="1918">
                    <a:moveTo>
                      <a:pt x="1132" y="0"/>
                    </a:moveTo>
                    <a:cubicBezTo>
                      <a:pt x="906" y="108"/>
                      <a:pt x="739" y="239"/>
                      <a:pt x="525" y="393"/>
                    </a:cubicBezTo>
                    <a:cubicBezTo>
                      <a:pt x="346" y="524"/>
                      <a:pt x="84" y="691"/>
                      <a:pt x="48" y="893"/>
                    </a:cubicBezTo>
                    <a:cubicBezTo>
                      <a:pt x="1" y="1179"/>
                      <a:pt x="167" y="1477"/>
                      <a:pt x="298" y="1679"/>
                    </a:cubicBezTo>
                    <a:cubicBezTo>
                      <a:pt x="429" y="1894"/>
                      <a:pt x="656" y="2144"/>
                      <a:pt x="929" y="2155"/>
                    </a:cubicBezTo>
                    <a:cubicBezTo>
                      <a:pt x="1287" y="2155"/>
                      <a:pt x="1632" y="1894"/>
                      <a:pt x="1918" y="1715"/>
                    </a:cubicBezTo>
                    <a:cubicBezTo>
                      <a:pt x="1727" y="1274"/>
                      <a:pt x="1525" y="822"/>
                      <a:pt x="1299" y="346"/>
                    </a:cubicBezTo>
                    <a:cubicBezTo>
                      <a:pt x="1251" y="239"/>
                      <a:pt x="1191" y="119"/>
                      <a:pt x="11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1" name="Google Shape;1961;p80"/>
              <p:cNvSpPr/>
              <p:nvPr/>
            </p:nvSpPr>
            <p:spPr>
              <a:xfrm>
                <a:off x="2052655" y="2494251"/>
                <a:ext cx="266961" cy="129908"/>
              </a:xfrm>
              <a:custGeom>
                <a:rect b="b" l="l" r="r" t="t"/>
                <a:pathLst>
                  <a:path extrusionOk="0" h="2382" w="4895">
                    <a:moveTo>
                      <a:pt x="4787" y="0"/>
                    </a:moveTo>
                    <a:cubicBezTo>
                      <a:pt x="4585" y="131"/>
                      <a:pt x="4394" y="262"/>
                      <a:pt x="4192" y="393"/>
                    </a:cubicBezTo>
                    <a:cubicBezTo>
                      <a:pt x="3358" y="917"/>
                      <a:pt x="2382" y="1358"/>
                      <a:pt x="1180" y="1667"/>
                    </a:cubicBezTo>
                    <a:cubicBezTo>
                      <a:pt x="870" y="1751"/>
                      <a:pt x="453" y="1810"/>
                      <a:pt x="72" y="1917"/>
                    </a:cubicBezTo>
                    <a:cubicBezTo>
                      <a:pt x="48" y="2072"/>
                      <a:pt x="25" y="2227"/>
                      <a:pt x="1" y="2382"/>
                    </a:cubicBezTo>
                    <a:cubicBezTo>
                      <a:pt x="156" y="2370"/>
                      <a:pt x="310" y="2346"/>
                      <a:pt x="418" y="2322"/>
                    </a:cubicBezTo>
                    <a:cubicBezTo>
                      <a:pt x="2013" y="1989"/>
                      <a:pt x="3370" y="1405"/>
                      <a:pt x="4418" y="643"/>
                    </a:cubicBezTo>
                    <a:cubicBezTo>
                      <a:pt x="4573" y="536"/>
                      <a:pt x="4740" y="405"/>
                      <a:pt x="4894" y="274"/>
                    </a:cubicBezTo>
                    <a:cubicBezTo>
                      <a:pt x="4859" y="191"/>
                      <a:pt x="4823" y="96"/>
                      <a:pt x="47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2" name="Google Shape;1962;p80"/>
              <p:cNvSpPr/>
              <p:nvPr/>
            </p:nvSpPr>
            <p:spPr>
              <a:xfrm>
                <a:off x="1169580" y="2134520"/>
                <a:ext cx="263689" cy="401996"/>
              </a:xfrm>
              <a:custGeom>
                <a:rect b="b" l="l" r="r" t="t"/>
                <a:pathLst>
                  <a:path extrusionOk="0" h="7371" w="4835">
                    <a:moveTo>
                      <a:pt x="4275" y="7370"/>
                    </a:moveTo>
                    <a:cubicBezTo>
                      <a:pt x="2132" y="6513"/>
                      <a:pt x="905" y="5227"/>
                      <a:pt x="0" y="3917"/>
                    </a:cubicBezTo>
                    <a:cubicBezTo>
                      <a:pt x="560" y="3203"/>
                      <a:pt x="1179" y="2489"/>
                      <a:pt x="1882" y="1751"/>
                    </a:cubicBezTo>
                    <a:cubicBezTo>
                      <a:pt x="2191" y="1429"/>
                      <a:pt x="2501" y="1096"/>
                      <a:pt x="2870" y="822"/>
                    </a:cubicBezTo>
                    <a:cubicBezTo>
                      <a:pt x="3263" y="512"/>
                      <a:pt x="3882" y="0"/>
                      <a:pt x="4334" y="536"/>
                    </a:cubicBezTo>
                    <a:cubicBezTo>
                      <a:pt x="4489" y="727"/>
                      <a:pt x="4572" y="1036"/>
                      <a:pt x="4644" y="1298"/>
                    </a:cubicBezTo>
                    <a:cubicBezTo>
                      <a:pt x="4834" y="2072"/>
                      <a:pt x="4799" y="2977"/>
                      <a:pt x="4739" y="3822"/>
                    </a:cubicBezTo>
                    <a:cubicBezTo>
                      <a:pt x="4644" y="5037"/>
                      <a:pt x="4525" y="6192"/>
                      <a:pt x="4275" y="7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3" name="Google Shape;1963;p80"/>
              <p:cNvSpPr/>
              <p:nvPr/>
            </p:nvSpPr>
            <p:spPr>
              <a:xfrm>
                <a:off x="1216974" y="2215018"/>
                <a:ext cx="112402" cy="116165"/>
              </a:xfrm>
              <a:custGeom>
                <a:rect b="b" l="l" r="r" t="t"/>
                <a:pathLst>
                  <a:path extrusionOk="0" h="2130" w="2061">
                    <a:moveTo>
                      <a:pt x="1286" y="1"/>
                    </a:moveTo>
                    <a:cubicBezTo>
                      <a:pt x="1191" y="96"/>
                      <a:pt x="1096" y="179"/>
                      <a:pt x="1013" y="275"/>
                    </a:cubicBezTo>
                    <a:cubicBezTo>
                      <a:pt x="655" y="656"/>
                      <a:pt x="322" y="1013"/>
                      <a:pt x="0" y="1382"/>
                    </a:cubicBezTo>
                    <a:cubicBezTo>
                      <a:pt x="215" y="1644"/>
                      <a:pt x="465" y="2001"/>
                      <a:pt x="810" y="2108"/>
                    </a:cubicBezTo>
                    <a:cubicBezTo>
                      <a:pt x="856" y="2123"/>
                      <a:pt x="903" y="2129"/>
                      <a:pt x="950" y="2129"/>
                    </a:cubicBezTo>
                    <a:cubicBezTo>
                      <a:pt x="1170" y="2129"/>
                      <a:pt x="1393" y="1986"/>
                      <a:pt x="1560" y="1858"/>
                    </a:cubicBezTo>
                    <a:cubicBezTo>
                      <a:pt x="1739" y="1703"/>
                      <a:pt x="1989" y="1477"/>
                      <a:pt x="2025" y="1179"/>
                    </a:cubicBezTo>
                    <a:cubicBezTo>
                      <a:pt x="2060" y="977"/>
                      <a:pt x="1870" y="739"/>
                      <a:pt x="1739" y="560"/>
                    </a:cubicBezTo>
                    <a:cubicBezTo>
                      <a:pt x="1584" y="346"/>
                      <a:pt x="1465" y="167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4" name="Google Shape;1964;p80"/>
              <p:cNvSpPr/>
              <p:nvPr/>
            </p:nvSpPr>
            <p:spPr>
              <a:xfrm>
                <a:off x="1189705" y="2310459"/>
                <a:ext cx="221477" cy="205279"/>
              </a:xfrm>
              <a:custGeom>
                <a:rect b="b" l="l" r="r" t="t"/>
                <a:pathLst>
                  <a:path extrusionOk="0" h="3764" w="4061">
                    <a:moveTo>
                      <a:pt x="179" y="1"/>
                    </a:moveTo>
                    <a:cubicBezTo>
                      <a:pt x="119" y="84"/>
                      <a:pt x="60" y="156"/>
                      <a:pt x="0" y="239"/>
                    </a:cubicBezTo>
                    <a:cubicBezTo>
                      <a:pt x="96" y="406"/>
                      <a:pt x="215" y="572"/>
                      <a:pt x="334" y="739"/>
                    </a:cubicBezTo>
                    <a:cubicBezTo>
                      <a:pt x="1084" y="1775"/>
                      <a:pt x="2203" y="2763"/>
                      <a:pt x="3608" y="3573"/>
                    </a:cubicBezTo>
                    <a:cubicBezTo>
                      <a:pt x="3703" y="3620"/>
                      <a:pt x="3834" y="3704"/>
                      <a:pt x="3977" y="3763"/>
                    </a:cubicBezTo>
                    <a:cubicBezTo>
                      <a:pt x="4013" y="3608"/>
                      <a:pt x="4037" y="3454"/>
                      <a:pt x="4060" y="3299"/>
                    </a:cubicBezTo>
                    <a:cubicBezTo>
                      <a:pt x="3727" y="3073"/>
                      <a:pt x="3358" y="2882"/>
                      <a:pt x="3084" y="2716"/>
                    </a:cubicBezTo>
                    <a:cubicBezTo>
                      <a:pt x="2036" y="2037"/>
                      <a:pt x="1251" y="1322"/>
                      <a:pt x="620" y="560"/>
                    </a:cubicBezTo>
                    <a:cubicBezTo>
                      <a:pt x="465" y="370"/>
                      <a:pt x="334" y="19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5" name="Google Shape;1965;p80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6" name="Google Shape;1966;p80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7" name="Google Shape;1967;p80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rgbClr val="F440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8" name="Google Shape;1968;p80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9" name="Google Shape;1969;p80"/>
              <p:cNvSpPr/>
              <p:nvPr/>
            </p:nvSpPr>
            <p:spPr>
              <a:xfrm>
                <a:off x="1633205" y="2083200"/>
                <a:ext cx="340968" cy="276669"/>
              </a:xfrm>
              <a:custGeom>
                <a:rect b="b" l="l" r="r" t="t"/>
                <a:pathLst>
                  <a:path extrusionOk="0" h="5073" w="6252">
                    <a:moveTo>
                      <a:pt x="48" y="298"/>
                    </a:moveTo>
                    <a:cubicBezTo>
                      <a:pt x="0" y="1298"/>
                      <a:pt x="298" y="2287"/>
                      <a:pt x="667" y="3120"/>
                    </a:cubicBezTo>
                    <a:cubicBezTo>
                      <a:pt x="953" y="3775"/>
                      <a:pt x="1298" y="4346"/>
                      <a:pt x="1739" y="4704"/>
                    </a:cubicBezTo>
                    <a:cubicBezTo>
                      <a:pt x="1965" y="4894"/>
                      <a:pt x="2286" y="5073"/>
                      <a:pt x="2655" y="5061"/>
                    </a:cubicBezTo>
                    <a:cubicBezTo>
                      <a:pt x="3179" y="5061"/>
                      <a:pt x="3644" y="4775"/>
                      <a:pt x="4001" y="4513"/>
                    </a:cubicBezTo>
                    <a:cubicBezTo>
                      <a:pt x="5061" y="3751"/>
                      <a:pt x="5811" y="2596"/>
                      <a:pt x="6251" y="1382"/>
                    </a:cubicBezTo>
                    <a:cubicBezTo>
                      <a:pt x="6025" y="1168"/>
                      <a:pt x="5596" y="846"/>
                      <a:pt x="5513" y="846"/>
                    </a:cubicBezTo>
                    <a:cubicBezTo>
                      <a:pt x="5180" y="2013"/>
                      <a:pt x="4620" y="2989"/>
                      <a:pt x="3703" y="3715"/>
                    </a:cubicBezTo>
                    <a:cubicBezTo>
                      <a:pt x="3572" y="3811"/>
                      <a:pt x="3406" y="3942"/>
                      <a:pt x="3215" y="4037"/>
                    </a:cubicBezTo>
                    <a:cubicBezTo>
                      <a:pt x="3036" y="4144"/>
                      <a:pt x="2775" y="4263"/>
                      <a:pt x="2620" y="4251"/>
                    </a:cubicBezTo>
                    <a:cubicBezTo>
                      <a:pt x="2477" y="4251"/>
                      <a:pt x="2334" y="4085"/>
                      <a:pt x="2203" y="3965"/>
                    </a:cubicBezTo>
                    <a:cubicBezTo>
                      <a:pt x="1370" y="3203"/>
                      <a:pt x="881" y="1751"/>
                      <a:pt x="989" y="155"/>
                    </a:cubicBezTo>
                    <a:cubicBezTo>
                      <a:pt x="989" y="144"/>
                      <a:pt x="1001" y="60"/>
                      <a:pt x="1001" y="48"/>
                    </a:cubicBezTo>
                    <a:cubicBezTo>
                      <a:pt x="881" y="1"/>
                      <a:pt x="322" y="191"/>
                      <a:pt x="48" y="2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0" name="Google Shape;1970;p80"/>
            <p:cNvGrpSpPr/>
            <p:nvPr/>
          </p:nvGrpSpPr>
          <p:grpSpPr>
            <a:xfrm>
              <a:off x="7558595" y="4360154"/>
              <a:ext cx="553839" cy="553807"/>
              <a:chOff x="2285114" y="3126480"/>
              <a:chExt cx="474706" cy="474678"/>
            </a:xfrm>
          </p:grpSpPr>
          <p:sp>
            <p:nvSpPr>
              <p:cNvPr id="1971" name="Google Shape;1971;p80"/>
              <p:cNvSpPr/>
              <p:nvPr/>
            </p:nvSpPr>
            <p:spPr>
              <a:xfrm flipH="1">
                <a:off x="2285114" y="3126480"/>
                <a:ext cx="474706" cy="474678"/>
              </a:xfrm>
              <a:custGeom>
                <a:rect b="b" l="l" r="r" t="t"/>
                <a:pathLst>
                  <a:path extrusionOk="0" h="10884" w="10884">
                    <a:moveTo>
                      <a:pt x="10455" y="6216"/>
                    </a:moveTo>
                    <a:cubicBezTo>
                      <a:pt x="10026" y="9003"/>
                      <a:pt x="7430" y="10884"/>
                      <a:pt x="4668" y="10455"/>
                    </a:cubicBezTo>
                    <a:cubicBezTo>
                      <a:pt x="1881" y="10027"/>
                      <a:pt x="0" y="7431"/>
                      <a:pt x="429" y="4668"/>
                    </a:cubicBezTo>
                    <a:cubicBezTo>
                      <a:pt x="857" y="1906"/>
                      <a:pt x="3453" y="1"/>
                      <a:pt x="6216" y="429"/>
                    </a:cubicBezTo>
                    <a:cubicBezTo>
                      <a:pt x="8978" y="858"/>
                      <a:pt x="10883" y="3454"/>
                      <a:pt x="10455" y="62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2" name="Google Shape;1972;p80"/>
              <p:cNvSpPr/>
              <p:nvPr/>
            </p:nvSpPr>
            <p:spPr>
              <a:xfrm flipH="1">
                <a:off x="2297588" y="3142616"/>
                <a:ext cx="441471" cy="439876"/>
              </a:xfrm>
              <a:custGeom>
                <a:rect b="b" l="l" r="r" t="t"/>
                <a:pathLst>
                  <a:path extrusionOk="0" h="10086" w="10122">
                    <a:moveTo>
                      <a:pt x="4977" y="1"/>
                    </a:moveTo>
                    <a:cubicBezTo>
                      <a:pt x="4628" y="1"/>
                      <a:pt x="4287" y="38"/>
                      <a:pt x="3954" y="107"/>
                    </a:cubicBezTo>
                    <a:cubicBezTo>
                      <a:pt x="4073" y="321"/>
                      <a:pt x="4335" y="417"/>
                      <a:pt x="4573" y="512"/>
                    </a:cubicBezTo>
                    <a:cubicBezTo>
                      <a:pt x="4906" y="702"/>
                      <a:pt x="5287" y="845"/>
                      <a:pt x="5502" y="1060"/>
                    </a:cubicBezTo>
                    <a:cubicBezTo>
                      <a:pt x="5454" y="1441"/>
                      <a:pt x="5382" y="1822"/>
                      <a:pt x="5335" y="2203"/>
                    </a:cubicBezTo>
                    <a:cubicBezTo>
                      <a:pt x="4549" y="2655"/>
                      <a:pt x="3763" y="3084"/>
                      <a:pt x="2953" y="3489"/>
                    </a:cubicBezTo>
                    <a:cubicBezTo>
                      <a:pt x="2525" y="3274"/>
                      <a:pt x="2025" y="3108"/>
                      <a:pt x="1548" y="2917"/>
                    </a:cubicBezTo>
                    <a:cubicBezTo>
                      <a:pt x="1548" y="2369"/>
                      <a:pt x="1786" y="1822"/>
                      <a:pt x="1763" y="1298"/>
                    </a:cubicBezTo>
                    <a:cubicBezTo>
                      <a:pt x="1739" y="1274"/>
                      <a:pt x="1691" y="1250"/>
                      <a:pt x="1667" y="1226"/>
                    </a:cubicBezTo>
                    <a:cubicBezTo>
                      <a:pt x="834" y="1917"/>
                      <a:pt x="239" y="2893"/>
                      <a:pt x="0" y="4013"/>
                    </a:cubicBezTo>
                    <a:cubicBezTo>
                      <a:pt x="59" y="4035"/>
                      <a:pt x="117" y="4045"/>
                      <a:pt x="173" y="4045"/>
                    </a:cubicBezTo>
                    <a:cubicBezTo>
                      <a:pt x="665" y="4045"/>
                      <a:pt x="1071" y="3291"/>
                      <a:pt x="1477" y="3227"/>
                    </a:cubicBezTo>
                    <a:cubicBezTo>
                      <a:pt x="1929" y="3417"/>
                      <a:pt x="2429" y="3584"/>
                      <a:pt x="2930" y="3751"/>
                    </a:cubicBezTo>
                    <a:cubicBezTo>
                      <a:pt x="2930" y="4608"/>
                      <a:pt x="3120" y="5346"/>
                      <a:pt x="3215" y="6132"/>
                    </a:cubicBezTo>
                    <a:cubicBezTo>
                      <a:pt x="2787" y="6584"/>
                      <a:pt x="2429" y="7156"/>
                      <a:pt x="2001" y="7608"/>
                    </a:cubicBezTo>
                    <a:cubicBezTo>
                      <a:pt x="1501" y="7394"/>
                      <a:pt x="1072" y="7156"/>
                      <a:pt x="548" y="6965"/>
                    </a:cubicBezTo>
                    <a:cubicBezTo>
                      <a:pt x="477" y="7037"/>
                      <a:pt x="405" y="7085"/>
                      <a:pt x="334" y="7156"/>
                    </a:cubicBezTo>
                    <a:cubicBezTo>
                      <a:pt x="810" y="8204"/>
                      <a:pt x="1620" y="9085"/>
                      <a:pt x="2668" y="9609"/>
                    </a:cubicBezTo>
                    <a:cubicBezTo>
                      <a:pt x="2810" y="9537"/>
                      <a:pt x="2930" y="9371"/>
                      <a:pt x="2953" y="9299"/>
                    </a:cubicBezTo>
                    <a:cubicBezTo>
                      <a:pt x="2977" y="9085"/>
                      <a:pt x="2715" y="8823"/>
                      <a:pt x="2620" y="8609"/>
                    </a:cubicBezTo>
                    <a:cubicBezTo>
                      <a:pt x="2477" y="8371"/>
                      <a:pt x="2382" y="8156"/>
                      <a:pt x="2310" y="7918"/>
                    </a:cubicBezTo>
                    <a:cubicBezTo>
                      <a:pt x="2763" y="7394"/>
                      <a:pt x="3144" y="6823"/>
                      <a:pt x="3549" y="6299"/>
                    </a:cubicBezTo>
                    <a:cubicBezTo>
                      <a:pt x="4263" y="6489"/>
                      <a:pt x="5144" y="6561"/>
                      <a:pt x="5906" y="6704"/>
                    </a:cubicBezTo>
                    <a:cubicBezTo>
                      <a:pt x="6145" y="7370"/>
                      <a:pt x="6454" y="7966"/>
                      <a:pt x="6716" y="8585"/>
                    </a:cubicBezTo>
                    <a:cubicBezTo>
                      <a:pt x="6549" y="8990"/>
                      <a:pt x="5502" y="9585"/>
                      <a:pt x="5811" y="10085"/>
                    </a:cubicBezTo>
                    <a:cubicBezTo>
                      <a:pt x="7097" y="9847"/>
                      <a:pt x="8240" y="9156"/>
                      <a:pt x="9002" y="8132"/>
                    </a:cubicBezTo>
                    <a:cubicBezTo>
                      <a:pt x="8925" y="8036"/>
                      <a:pt x="8813" y="8002"/>
                      <a:pt x="8680" y="8002"/>
                    </a:cubicBezTo>
                    <a:cubicBezTo>
                      <a:pt x="8484" y="8002"/>
                      <a:pt x="8243" y="8076"/>
                      <a:pt x="8002" y="8132"/>
                    </a:cubicBezTo>
                    <a:cubicBezTo>
                      <a:pt x="7669" y="8204"/>
                      <a:pt x="7359" y="8299"/>
                      <a:pt x="7121" y="8323"/>
                    </a:cubicBezTo>
                    <a:cubicBezTo>
                      <a:pt x="6883" y="7656"/>
                      <a:pt x="6621" y="7037"/>
                      <a:pt x="6335" y="6394"/>
                    </a:cubicBezTo>
                    <a:cubicBezTo>
                      <a:pt x="6788" y="5799"/>
                      <a:pt x="7073" y="4965"/>
                      <a:pt x="7550" y="4394"/>
                    </a:cubicBezTo>
                    <a:cubicBezTo>
                      <a:pt x="8002" y="4322"/>
                      <a:pt x="8478" y="4298"/>
                      <a:pt x="8931" y="4251"/>
                    </a:cubicBezTo>
                    <a:cubicBezTo>
                      <a:pt x="9074" y="4394"/>
                      <a:pt x="9240" y="4632"/>
                      <a:pt x="9383" y="4870"/>
                    </a:cubicBezTo>
                    <a:cubicBezTo>
                      <a:pt x="9598" y="5156"/>
                      <a:pt x="9717" y="5489"/>
                      <a:pt x="10002" y="5537"/>
                    </a:cubicBezTo>
                    <a:cubicBezTo>
                      <a:pt x="10122" y="4322"/>
                      <a:pt x="9788" y="3155"/>
                      <a:pt x="9145" y="2203"/>
                    </a:cubicBezTo>
                    <a:cubicBezTo>
                      <a:pt x="8883" y="2584"/>
                      <a:pt x="9026" y="3393"/>
                      <a:pt x="8836" y="3941"/>
                    </a:cubicBezTo>
                    <a:cubicBezTo>
                      <a:pt x="8359" y="3965"/>
                      <a:pt x="7931" y="4036"/>
                      <a:pt x="7478" y="4132"/>
                    </a:cubicBezTo>
                    <a:cubicBezTo>
                      <a:pt x="7216" y="3774"/>
                      <a:pt x="6859" y="3465"/>
                      <a:pt x="6549" y="3131"/>
                    </a:cubicBezTo>
                    <a:cubicBezTo>
                      <a:pt x="6216" y="2822"/>
                      <a:pt x="5883" y="2488"/>
                      <a:pt x="5597" y="2155"/>
                    </a:cubicBezTo>
                    <a:cubicBezTo>
                      <a:pt x="5668" y="1798"/>
                      <a:pt x="5763" y="1441"/>
                      <a:pt x="5811" y="1036"/>
                    </a:cubicBezTo>
                    <a:cubicBezTo>
                      <a:pt x="6311" y="917"/>
                      <a:pt x="6859" y="845"/>
                      <a:pt x="7359" y="702"/>
                    </a:cubicBezTo>
                    <a:cubicBezTo>
                      <a:pt x="7359" y="679"/>
                      <a:pt x="7383" y="655"/>
                      <a:pt x="7383" y="631"/>
                    </a:cubicBezTo>
                    <a:cubicBezTo>
                      <a:pt x="6883" y="345"/>
                      <a:pt x="6335" y="155"/>
                      <a:pt x="5740" y="59"/>
                    </a:cubicBezTo>
                    <a:cubicBezTo>
                      <a:pt x="5481" y="20"/>
                      <a:pt x="5227" y="1"/>
                      <a:pt x="4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3" name="Google Shape;1973;p80"/>
              <p:cNvSpPr/>
              <p:nvPr/>
            </p:nvSpPr>
            <p:spPr>
              <a:xfrm flipH="1">
                <a:off x="2675643" y="3247981"/>
                <a:ext cx="38512" cy="59269"/>
              </a:xfrm>
              <a:custGeom>
                <a:rect b="b" l="l" r="r" t="t"/>
                <a:pathLst>
                  <a:path extrusionOk="0" h="1359" w="883">
                    <a:moveTo>
                      <a:pt x="501" y="1215"/>
                    </a:moveTo>
                    <a:cubicBezTo>
                      <a:pt x="1" y="1358"/>
                      <a:pt x="239" y="1"/>
                      <a:pt x="668" y="311"/>
                    </a:cubicBezTo>
                    <a:cubicBezTo>
                      <a:pt x="882" y="477"/>
                      <a:pt x="668" y="1001"/>
                      <a:pt x="501" y="1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4" name="Google Shape;1974;p80"/>
              <p:cNvSpPr/>
              <p:nvPr/>
            </p:nvSpPr>
            <p:spPr>
              <a:xfrm flipH="1">
                <a:off x="2685020" y="3318632"/>
                <a:ext cx="40562" cy="104932"/>
              </a:xfrm>
              <a:custGeom>
                <a:rect b="b" l="l" r="r" t="t"/>
                <a:pathLst>
                  <a:path extrusionOk="0" h="2406" w="930">
                    <a:moveTo>
                      <a:pt x="120" y="262"/>
                    </a:moveTo>
                    <a:cubicBezTo>
                      <a:pt x="191" y="167"/>
                      <a:pt x="358" y="0"/>
                      <a:pt x="549" y="143"/>
                    </a:cubicBezTo>
                    <a:cubicBezTo>
                      <a:pt x="787" y="310"/>
                      <a:pt x="715" y="905"/>
                      <a:pt x="739" y="1143"/>
                    </a:cubicBezTo>
                    <a:cubicBezTo>
                      <a:pt x="763" y="1429"/>
                      <a:pt x="930" y="1977"/>
                      <a:pt x="644" y="2167"/>
                    </a:cubicBezTo>
                    <a:cubicBezTo>
                      <a:pt x="263" y="2406"/>
                      <a:pt x="144" y="1572"/>
                      <a:pt x="96" y="1286"/>
                    </a:cubicBezTo>
                    <a:cubicBezTo>
                      <a:pt x="96" y="1143"/>
                      <a:pt x="96" y="977"/>
                      <a:pt x="72" y="858"/>
                    </a:cubicBezTo>
                    <a:cubicBezTo>
                      <a:pt x="72" y="620"/>
                      <a:pt x="1" y="429"/>
                      <a:pt x="120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5" name="Google Shape;1975;p80"/>
              <p:cNvSpPr/>
              <p:nvPr/>
            </p:nvSpPr>
            <p:spPr>
              <a:xfrm flipH="1">
                <a:off x="2366154" y="3477508"/>
                <a:ext cx="59229" cy="64459"/>
              </a:xfrm>
              <a:custGeom>
                <a:rect b="b" l="l" r="r" t="t"/>
                <a:pathLst>
                  <a:path extrusionOk="0" h="1478" w="1358">
                    <a:moveTo>
                      <a:pt x="0" y="1335"/>
                    </a:moveTo>
                    <a:cubicBezTo>
                      <a:pt x="48" y="1073"/>
                      <a:pt x="358" y="692"/>
                      <a:pt x="667" y="358"/>
                    </a:cubicBezTo>
                    <a:cubicBezTo>
                      <a:pt x="810" y="215"/>
                      <a:pt x="1048" y="1"/>
                      <a:pt x="1191" y="96"/>
                    </a:cubicBezTo>
                    <a:cubicBezTo>
                      <a:pt x="1358" y="239"/>
                      <a:pt x="1143" y="549"/>
                      <a:pt x="1072" y="644"/>
                    </a:cubicBezTo>
                    <a:cubicBezTo>
                      <a:pt x="810" y="977"/>
                      <a:pt x="429" y="1358"/>
                      <a:pt x="191" y="1477"/>
                    </a:cubicBezTo>
                    <a:cubicBezTo>
                      <a:pt x="119" y="1477"/>
                      <a:pt x="24" y="1406"/>
                      <a:pt x="0" y="13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6" name="Google Shape;1976;p80"/>
              <p:cNvSpPr/>
              <p:nvPr/>
            </p:nvSpPr>
            <p:spPr>
              <a:xfrm flipH="1">
                <a:off x="2385868" y="3437037"/>
                <a:ext cx="42655" cy="45706"/>
              </a:xfrm>
              <a:custGeom>
                <a:rect b="b" l="l" r="r" t="t"/>
                <a:pathLst>
                  <a:path extrusionOk="0" h="1048" w="978">
                    <a:moveTo>
                      <a:pt x="406" y="1000"/>
                    </a:moveTo>
                    <a:cubicBezTo>
                      <a:pt x="1" y="786"/>
                      <a:pt x="596" y="0"/>
                      <a:pt x="858" y="238"/>
                    </a:cubicBezTo>
                    <a:cubicBezTo>
                      <a:pt x="977" y="357"/>
                      <a:pt x="834" y="857"/>
                      <a:pt x="644" y="1000"/>
                    </a:cubicBezTo>
                    <a:cubicBezTo>
                      <a:pt x="572" y="1048"/>
                      <a:pt x="477" y="1024"/>
                      <a:pt x="406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7" name="Google Shape;1977;p80"/>
              <p:cNvSpPr/>
              <p:nvPr/>
            </p:nvSpPr>
            <p:spPr>
              <a:xfrm flipH="1">
                <a:off x="2310065" y="3358100"/>
                <a:ext cx="27041" cy="46753"/>
              </a:xfrm>
              <a:custGeom>
                <a:rect b="b" l="l" r="r" t="t"/>
                <a:pathLst>
                  <a:path extrusionOk="0" h="1072" w="620">
                    <a:moveTo>
                      <a:pt x="143" y="1000"/>
                    </a:moveTo>
                    <a:cubicBezTo>
                      <a:pt x="1" y="953"/>
                      <a:pt x="1" y="715"/>
                      <a:pt x="72" y="477"/>
                    </a:cubicBezTo>
                    <a:cubicBezTo>
                      <a:pt x="143" y="310"/>
                      <a:pt x="334" y="0"/>
                      <a:pt x="501" y="143"/>
                    </a:cubicBezTo>
                    <a:cubicBezTo>
                      <a:pt x="596" y="191"/>
                      <a:pt x="620" y="381"/>
                      <a:pt x="548" y="572"/>
                    </a:cubicBezTo>
                    <a:cubicBezTo>
                      <a:pt x="477" y="786"/>
                      <a:pt x="358" y="1072"/>
                      <a:pt x="143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978" name="Google Shape;1978;p80"/>
          <p:cNvGrpSpPr/>
          <p:nvPr/>
        </p:nvGrpSpPr>
        <p:grpSpPr>
          <a:xfrm>
            <a:off x="98274" y="3687708"/>
            <a:ext cx="1101123" cy="1221429"/>
            <a:chOff x="98274" y="3687708"/>
            <a:chExt cx="1101123" cy="1221429"/>
          </a:xfrm>
        </p:grpSpPr>
        <p:grpSp>
          <p:nvGrpSpPr>
            <p:cNvPr id="1979" name="Google Shape;1979;p80"/>
            <p:cNvGrpSpPr/>
            <p:nvPr/>
          </p:nvGrpSpPr>
          <p:grpSpPr>
            <a:xfrm rot="900145">
              <a:off x="192956" y="3733154"/>
              <a:ext cx="455344" cy="791485"/>
              <a:chOff x="505973" y="3598773"/>
              <a:chExt cx="476051" cy="827479"/>
            </a:xfrm>
          </p:grpSpPr>
          <p:sp>
            <p:nvSpPr>
              <p:cNvPr id="1980" name="Google Shape;1980;p80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1" name="Google Shape;1981;p80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2" name="Google Shape;1982;p80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3" name="Google Shape;1983;p80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4" name="Google Shape;1984;p80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5" name="Google Shape;1985;p80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6" name="Google Shape;1986;p80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7" name="Google Shape;1987;p80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8" name="Google Shape;1988;p80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9" name="Google Shape;1989;p80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0" name="Google Shape;1990;p80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80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2" name="Google Shape;1992;p80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93" name="Google Shape;1993;p80"/>
            <p:cNvGrpSpPr/>
            <p:nvPr/>
          </p:nvGrpSpPr>
          <p:grpSpPr>
            <a:xfrm>
              <a:off x="286512" y="4108837"/>
              <a:ext cx="912885" cy="800300"/>
              <a:chOff x="2293442" y="2868109"/>
              <a:chExt cx="784468" cy="687720"/>
            </a:xfrm>
          </p:grpSpPr>
          <p:sp>
            <p:nvSpPr>
              <p:cNvPr id="1994" name="Google Shape;1994;p80"/>
              <p:cNvSpPr/>
              <p:nvPr/>
            </p:nvSpPr>
            <p:spPr>
              <a:xfrm>
                <a:off x="2496050" y="2952534"/>
                <a:ext cx="581861" cy="240947"/>
              </a:xfrm>
              <a:custGeom>
                <a:rect b="b" l="l" r="r" t="t"/>
                <a:pathLst>
                  <a:path extrusionOk="0" h="4418" w="10669">
                    <a:moveTo>
                      <a:pt x="0" y="3668"/>
                    </a:moveTo>
                    <a:cubicBezTo>
                      <a:pt x="24" y="3787"/>
                      <a:pt x="227" y="4251"/>
                      <a:pt x="310" y="4299"/>
                    </a:cubicBezTo>
                    <a:cubicBezTo>
                      <a:pt x="500" y="4418"/>
                      <a:pt x="905" y="4358"/>
                      <a:pt x="1131" y="4358"/>
                    </a:cubicBezTo>
                    <a:cubicBezTo>
                      <a:pt x="2739" y="4334"/>
                      <a:pt x="9549" y="1810"/>
                      <a:pt x="10668" y="358"/>
                    </a:cubicBezTo>
                    <a:lnTo>
                      <a:pt x="10430" y="24"/>
                    </a:lnTo>
                    <a:cubicBezTo>
                      <a:pt x="10192" y="1"/>
                      <a:pt x="9775" y="167"/>
                      <a:pt x="9537" y="298"/>
                    </a:cubicBezTo>
                    <a:cubicBezTo>
                      <a:pt x="8787" y="727"/>
                      <a:pt x="8049" y="1155"/>
                      <a:pt x="7275" y="1501"/>
                    </a:cubicBezTo>
                    <a:cubicBezTo>
                      <a:pt x="6799" y="1715"/>
                      <a:pt x="6239" y="1965"/>
                      <a:pt x="5692" y="2168"/>
                    </a:cubicBezTo>
                    <a:cubicBezTo>
                      <a:pt x="3537" y="2965"/>
                      <a:pt x="643" y="3549"/>
                      <a:pt x="0" y="36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5" name="Google Shape;1995;p80"/>
              <p:cNvSpPr/>
              <p:nvPr/>
            </p:nvSpPr>
            <p:spPr>
              <a:xfrm>
                <a:off x="3014212" y="2990219"/>
                <a:ext cx="50720" cy="44175"/>
              </a:xfrm>
              <a:custGeom>
                <a:rect b="b" l="l" r="r" t="t"/>
                <a:pathLst>
                  <a:path extrusionOk="0" h="810" w="930">
                    <a:moveTo>
                      <a:pt x="1" y="488"/>
                    </a:moveTo>
                    <a:cubicBezTo>
                      <a:pt x="108" y="607"/>
                      <a:pt x="132" y="774"/>
                      <a:pt x="298" y="786"/>
                    </a:cubicBezTo>
                    <a:cubicBezTo>
                      <a:pt x="429" y="810"/>
                      <a:pt x="870" y="500"/>
                      <a:pt x="894" y="381"/>
                    </a:cubicBezTo>
                    <a:cubicBezTo>
                      <a:pt x="929" y="226"/>
                      <a:pt x="786" y="143"/>
                      <a:pt x="727" y="0"/>
                    </a:cubicBezTo>
                    <a:cubicBezTo>
                      <a:pt x="715" y="0"/>
                      <a:pt x="715" y="0"/>
                      <a:pt x="703" y="0"/>
                    </a:cubicBezTo>
                    <a:cubicBezTo>
                      <a:pt x="453" y="143"/>
                      <a:pt x="274" y="369"/>
                      <a:pt x="1" y="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6" name="Google Shape;1996;p80"/>
              <p:cNvSpPr/>
              <p:nvPr/>
            </p:nvSpPr>
            <p:spPr>
              <a:xfrm>
                <a:off x="2955748" y="3028505"/>
                <a:ext cx="52029" cy="42921"/>
              </a:xfrm>
              <a:custGeom>
                <a:rect b="b" l="l" r="r" t="t"/>
                <a:pathLst>
                  <a:path extrusionOk="0" h="787" w="954">
                    <a:moveTo>
                      <a:pt x="1" y="429"/>
                    </a:moveTo>
                    <a:cubicBezTo>
                      <a:pt x="96" y="560"/>
                      <a:pt x="108" y="727"/>
                      <a:pt x="275" y="763"/>
                    </a:cubicBezTo>
                    <a:cubicBezTo>
                      <a:pt x="394" y="786"/>
                      <a:pt x="870" y="524"/>
                      <a:pt x="906" y="394"/>
                    </a:cubicBezTo>
                    <a:cubicBezTo>
                      <a:pt x="953" y="251"/>
                      <a:pt x="811" y="155"/>
                      <a:pt x="763" y="13"/>
                    </a:cubicBezTo>
                    <a:cubicBezTo>
                      <a:pt x="763" y="13"/>
                      <a:pt x="751" y="1"/>
                      <a:pt x="751" y="1"/>
                    </a:cubicBezTo>
                    <a:cubicBezTo>
                      <a:pt x="477" y="120"/>
                      <a:pt x="287" y="334"/>
                      <a:pt x="1" y="42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7" name="Google Shape;1997;p80"/>
              <p:cNvSpPr/>
              <p:nvPr/>
            </p:nvSpPr>
            <p:spPr>
              <a:xfrm>
                <a:off x="2887576" y="3060355"/>
                <a:ext cx="52029" cy="42212"/>
              </a:xfrm>
              <a:custGeom>
                <a:rect b="b" l="l" r="r" t="t"/>
                <a:pathLst>
                  <a:path extrusionOk="0" h="774" w="954">
                    <a:moveTo>
                      <a:pt x="1" y="405"/>
                    </a:moveTo>
                    <a:cubicBezTo>
                      <a:pt x="96" y="536"/>
                      <a:pt x="96" y="702"/>
                      <a:pt x="263" y="738"/>
                    </a:cubicBezTo>
                    <a:cubicBezTo>
                      <a:pt x="382" y="774"/>
                      <a:pt x="858" y="524"/>
                      <a:pt x="906" y="405"/>
                    </a:cubicBezTo>
                    <a:cubicBezTo>
                      <a:pt x="953" y="250"/>
                      <a:pt x="822" y="167"/>
                      <a:pt x="775" y="12"/>
                    </a:cubicBezTo>
                    <a:cubicBezTo>
                      <a:pt x="775" y="12"/>
                      <a:pt x="763" y="0"/>
                      <a:pt x="763" y="12"/>
                    </a:cubicBezTo>
                    <a:cubicBezTo>
                      <a:pt x="489" y="119"/>
                      <a:pt x="287" y="321"/>
                      <a:pt x="1" y="4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8" name="Google Shape;1998;p80"/>
              <p:cNvSpPr/>
              <p:nvPr/>
            </p:nvSpPr>
            <p:spPr>
              <a:xfrm>
                <a:off x="2825894" y="3092150"/>
                <a:ext cx="52029" cy="39649"/>
              </a:xfrm>
              <a:custGeom>
                <a:rect b="b" l="l" r="r" t="t"/>
                <a:pathLst>
                  <a:path extrusionOk="0" h="727" w="954">
                    <a:moveTo>
                      <a:pt x="1" y="334"/>
                    </a:moveTo>
                    <a:cubicBezTo>
                      <a:pt x="72" y="477"/>
                      <a:pt x="60" y="631"/>
                      <a:pt x="227" y="691"/>
                    </a:cubicBezTo>
                    <a:cubicBezTo>
                      <a:pt x="346" y="727"/>
                      <a:pt x="846" y="524"/>
                      <a:pt x="894" y="417"/>
                    </a:cubicBezTo>
                    <a:cubicBezTo>
                      <a:pt x="953" y="262"/>
                      <a:pt x="834" y="155"/>
                      <a:pt x="798" y="12"/>
                    </a:cubicBezTo>
                    <a:cubicBezTo>
                      <a:pt x="798" y="12"/>
                      <a:pt x="787" y="0"/>
                      <a:pt x="787" y="0"/>
                    </a:cubicBezTo>
                    <a:cubicBezTo>
                      <a:pt x="501" y="84"/>
                      <a:pt x="286" y="274"/>
                      <a:pt x="1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9" name="Google Shape;1999;p80"/>
              <p:cNvSpPr/>
              <p:nvPr/>
            </p:nvSpPr>
            <p:spPr>
              <a:xfrm>
                <a:off x="2753849" y="3116147"/>
                <a:ext cx="52629" cy="40358"/>
              </a:xfrm>
              <a:custGeom>
                <a:rect b="b" l="l" r="r" t="t"/>
                <a:pathLst>
                  <a:path extrusionOk="0" h="740" w="965">
                    <a:moveTo>
                      <a:pt x="0" y="334"/>
                    </a:moveTo>
                    <a:cubicBezTo>
                      <a:pt x="83" y="477"/>
                      <a:pt x="72" y="644"/>
                      <a:pt x="238" y="692"/>
                    </a:cubicBezTo>
                    <a:cubicBezTo>
                      <a:pt x="345" y="739"/>
                      <a:pt x="845" y="537"/>
                      <a:pt x="905" y="418"/>
                    </a:cubicBezTo>
                    <a:cubicBezTo>
                      <a:pt x="965" y="263"/>
                      <a:pt x="834" y="168"/>
                      <a:pt x="810" y="13"/>
                    </a:cubicBezTo>
                    <a:cubicBezTo>
                      <a:pt x="798" y="13"/>
                      <a:pt x="798" y="1"/>
                      <a:pt x="786" y="1"/>
                    </a:cubicBezTo>
                    <a:cubicBezTo>
                      <a:pt x="512" y="84"/>
                      <a:pt x="286" y="287"/>
                      <a:pt x="0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0" name="Google Shape;2000;p80"/>
              <p:cNvSpPr/>
              <p:nvPr/>
            </p:nvSpPr>
            <p:spPr>
              <a:xfrm>
                <a:off x="2689549" y="3142816"/>
                <a:ext cx="52629" cy="37685"/>
              </a:xfrm>
              <a:custGeom>
                <a:rect b="b" l="l" r="r" t="t"/>
                <a:pathLst>
                  <a:path extrusionOk="0" h="691" w="965">
                    <a:moveTo>
                      <a:pt x="0" y="262"/>
                    </a:moveTo>
                    <a:cubicBezTo>
                      <a:pt x="72" y="417"/>
                      <a:pt x="36" y="572"/>
                      <a:pt x="203" y="643"/>
                    </a:cubicBezTo>
                    <a:cubicBezTo>
                      <a:pt x="322" y="691"/>
                      <a:pt x="834" y="536"/>
                      <a:pt x="893" y="417"/>
                    </a:cubicBezTo>
                    <a:cubicBezTo>
                      <a:pt x="965" y="274"/>
                      <a:pt x="846" y="167"/>
                      <a:pt x="834" y="12"/>
                    </a:cubicBezTo>
                    <a:cubicBezTo>
                      <a:pt x="822" y="12"/>
                      <a:pt x="822" y="0"/>
                      <a:pt x="810" y="0"/>
                    </a:cubicBezTo>
                    <a:cubicBezTo>
                      <a:pt x="524" y="60"/>
                      <a:pt x="298" y="238"/>
                      <a:pt x="0" y="2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1" name="Google Shape;2001;p80"/>
              <p:cNvSpPr/>
              <p:nvPr/>
            </p:nvSpPr>
            <p:spPr>
              <a:xfrm>
                <a:off x="2616796" y="3160322"/>
                <a:ext cx="52683" cy="37085"/>
              </a:xfrm>
              <a:custGeom>
                <a:rect b="b" l="l" r="r" t="t"/>
                <a:pathLst>
                  <a:path extrusionOk="0" h="680" w="966">
                    <a:moveTo>
                      <a:pt x="1" y="239"/>
                    </a:moveTo>
                    <a:cubicBezTo>
                      <a:pt x="60" y="393"/>
                      <a:pt x="25" y="548"/>
                      <a:pt x="191" y="620"/>
                    </a:cubicBezTo>
                    <a:cubicBezTo>
                      <a:pt x="299" y="679"/>
                      <a:pt x="822" y="536"/>
                      <a:pt x="882" y="429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22" y="1"/>
                      <a:pt x="822" y="1"/>
                    </a:cubicBezTo>
                    <a:cubicBezTo>
                      <a:pt x="537" y="48"/>
                      <a:pt x="287" y="215"/>
                      <a:pt x="1" y="2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2" name="Google Shape;2002;p80"/>
              <p:cNvSpPr/>
              <p:nvPr/>
            </p:nvSpPr>
            <p:spPr>
              <a:xfrm>
                <a:off x="2550587" y="3179138"/>
                <a:ext cx="51974" cy="34468"/>
              </a:xfrm>
              <a:custGeom>
                <a:rect b="b" l="l" r="r" t="t"/>
                <a:pathLst>
                  <a:path extrusionOk="0" h="632" w="953">
                    <a:moveTo>
                      <a:pt x="0" y="168"/>
                    </a:moveTo>
                    <a:cubicBezTo>
                      <a:pt x="48" y="322"/>
                      <a:pt x="0" y="477"/>
                      <a:pt x="143" y="560"/>
                    </a:cubicBezTo>
                    <a:cubicBezTo>
                      <a:pt x="251" y="632"/>
                      <a:pt x="786" y="537"/>
                      <a:pt x="858" y="429"/>
                    </a:cubicBezTo>
                    <a:cubicBezTo>
                      <a:pt x="953" y="299"/>
                      <a:pt x="846" y="168"/>
                      <a:pt x="846" y="13"/>
                    </a:cubicBezTo>
                    <a:cubicBezTo>
                      <a:pt x="846" y="13"/>
                      <a:pt x="834" y="1"/>
                      <a:pt x="834" y="1"/>
                    </a:cubicBezTo>
                    <a:cubicBezTo>
                      <a:pt x="536" y="25"/>
                      <a:pt x="286" y="168"/>
                      <a:pt x="0" y="1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3" name="Google Shape;2003;p80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4" name="Google Shape;2004;p80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5" name="Google Shape;2005;p80"/>
              <p:cNvSpPr/>
              <p:nvPr/>
            </p:nvSpPr>
            <p:spPr>
              <a:xfrm>
                <a:off x="2466163" y="2885016"/>
                <a:ext cx="598767" cy="274705"/>
              </a:xfrm>
              <a:custGeom>
                <a:rect b="b" l="l" r="r" t="t"/>
                <a:pathLst>
                  <a:path extrusionOk="0" h="5037" w="10979">
                    <a:moveTo>
                      <a:pt x="10978" y="1262"/>
                    </a:moveTo>
                    <a:cubicBezTo>
                      <a:pt x="10704" y="893"/>
                      <a:pt x="10466" y="560"/>
                      <a:pt x="9919" y="381"/>
                    </a:cubicBezTo>
                    <a:cubicBezTo>
                      <a:pt x="9395" y="203"/>
                      <a:pt x="8907" y="310"/>
                      <a:pt x="8406" y="346"/>
                    </a:cubicBezTo>
                    <a:cubicBezTo>
                      <a:pt x="7371" y="417"/>
                      <a:pt x="6311" y="393"/>
                      <a:pt x="5144" y="298"/>
                    </a:cubicBezTo>
                    <a:cubicBezTo>
                      <a:pt x="4906" y="274"/>
                      <a:pt x="4596" y="250"/>
                      <a:pt x="4299" y="191"/>
                    </a:cubicBezTo>
                    <a:cubicBezTo>
                      <a:pt x="3977" y="131"/>
                      <a:pt x="3573" y="0"/>
                      <a:pt x="3442" y="60"/>
                    </a:cubicBezTo>
                    <a:cubicBezTo>
                      <a:pt x="3132" y="191"/>
                      <a:pt x="3215" y="655"/>
                      <a:pt x="3120" y="989"/>
                    </a:cubicBezTo>
                    <a:cubicBezTo>
                      <a:pt x="3072" y="1215"/>
                      <a:pt x="2942" y="1453"/>
                      <a:pt x="2799" y="1631"/>
                    </a:cubicBezTo>
                    <a:cubicBezTo>
                      <a:pt x="2334" y="2167"/>
                      <a:pt x="1167" y="2322"/>
                      <a:pt x="667" y="1584"/>
                    </a:cubicBezTo>
                    <a:cubicBezTo>
                      <a:pt x="584" y="1465"/>
                      <a:pt x="596" y="1381"/>
                      <a:pt x="465" y="1358"/>
                    </a:cubicBezTo>
                    <a:cubicBezTo>
                      <a:pt x="310" y="1334"/>
                      <a:pt x="191" y="1512"/>
                      <a:pt x="132" y="1703"/>
                    </a:cubicBezTo>
                    <a:cubicBezTo>
                      <a:pt x="24" y="2036"/>
                      <a:pt x="13" y="2382"/>
                      <a:pt x="13" y="2679"/>
                    </a:cubicBezTo>
                    <a:cubicBezTo>
                      <a:pt x="1" y="3370"/>
                      <a:pt x="132" y="4108"/>
                      <a:pt x="441" y="4679"/>
                    </a:cubicBezTo>
                    <a:cubicBezTo>
                      <a:pt x="513" y="4810"/>
                      <a:pt x="572" y="4989"/>
                      <a:pt x="644" y="5013"/>
                    </a:cubicBezTo>
                    <a:cubicBezTo>
                      <a:pt x="691" y="5037"/>
                      <a:pt x="870" y="5001"/>
                      <a:pt x="1013" y="4977"/>
                    </a:cubicBezTo>
                    <a:cubicBezTo>
                      <a:pt x="2870" y="4799"/>
                      <a:pt x="4656" y="4429"/>
                      <a:pt x="6216" y="3810"/>
                    </a:cubicBezTo>
                    <a:cubicBezTo>
                      <a:pt x="7061" y="3465"/>
                      <a:pt x="7871" y="3072"/>
                      <a:pt x="8680" y="2679"/>
                    </a:cubicBezTo>
                    <a:cubicBezTo>
                      <a:pt x="9478" y="2286"/>
                      <a:pt x="10276" y="1858"/>
                      <a:pt x="10978" y="1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6" name="Google Shape;2006;p80"/>
              <p:cNvSpPr/>
              <p:nvPr/>
            </p:nvSpPr>
            <p:spPr>
              <a:xfrm>
                <a:off x="2466818" y="3012198"/>
                <a:ext cx="307864" cy="109511"/>
              </a:xfrm>
              <a:custGeom>
                <a:rect b="b" l="l" r="r" t="t"/>
                <a:pathLst>
                  <a:path extrusionOk="0" h="2008" w="5645">
                    <a:moveTo>
                      <a:pt x="1763" y="728"/>
                    </a:moveTo>
                    <a:cubicBezTo>
                      <a:pt x="1989" y="919"/>
                      <a:pt x="2179" y="1240"/>
                      <a:pt x="2072" y="1538"/>
                    </a:cubicBezTo>
                    <a:cubicBezTo>
                      <a:pt x="2026" y="1683"/>
                      <a:pt x="1929" y="1769"/>
                      <a:pt x="1831" y="1769"/>
                    </a:cubicBezTo>
                    <a:cubicBezTo>
                      <a:pt x="1752" y="1769"/>
                      <a:pt x="1673" y="1713"/>
                      <a:pt x="1620" y="1585"/>
                    </a:cubicBezTo>
                    <a:cubicBezTo>
                      <a:pt x="1501" y="1300"/>
                      <a:pt x="1584" y="966"/>
                      <a:pt x="1751" y="728"/>
                    </a:cubicBezTo>
                    <a:close/>
                    <a:moveTo>
                      <a:pt x="3011" y="1"/>
                    </a:moveTo>
                    <a:cubicBezTo>
                      <a:pt x="2561" y="1"/>
                      <a:pt x="2081" y="81"/>
                      <a:pt x="1715" y="347"/>
                    </a:cubicBezTo>
                    <a:cubicBezTo>
                      <a:pt x="1250" y="142"/>
                      <a:pt x="647" y="84"/>
                      <a:pt x="157" y="84"/>
                    </a:cubicBezTo>
                    <a:cubicBezTo>
                      <a:pt x="108" y="84"/>
                      <a:pt x="59" y="84"/>
                      <a:pt x="12" y="85"/>
                    </a:cubicBezTo>
                    <a:cubicBezTo>
                      <a:pt x="1" y="157"/>
                      <a:pt x="1" y="228"/>
                      <a:pt x="1" y="300"/>
                    </a:cubicBezTo>
                    <a:cubicBezTo>
                      <a:pt x="54" y="298"/>
                      <a:pt x="109" y="298"/>
                      <a:pt x="164" y="298"/>
                    </a:cubicBezTo>
                    <a:cubicBezTo>
                      <a:pt x="620" y="298"/>
                      <a:pt x="1108" y="348"/>
                      <a:pt x="1501" y="550"/>
                    </a:cubicBezTo>
                    <a:cubicBezTo>
                      <a:pt x="1251" y="847"/>
                      <a:pt x="1096" y="1276"/>
                      <a:pt x="1251" y="1645"/>
                    </a:cubicBezTo>
                    <a:cubicBezTo>
                      <a:pt x="1357" y="1898"/>
                      <a:pt x="1567" y="2007"/>
                      <a:pt x="1785" y="2007"/>
                    </a:cubicBezTo>
                    <a:cubicBezTo>
                      <a:pt x="2130" y="2007"/>
                      <a:pt x="2492" y="1733"/>
                      <a:pt x="2477" y="1324"/>
                    </a:cubicBezTo>
                    <a:cubicBezTo>
                      <a:pt x="2453" y="943"/>
                      <a:pt x="2263" y="681"/>
                      <a:pt x="1989" y="490"/>
                    </a:cubicBezTo>
                    <a:cubicBezTo>
                      <a:pt x="2251" y="295"/>
                      <a:pt x="2586" y="212"/>
                      <a:pt x="2927" y="212"/>
                    </a:cubicBezTo>
                    <a:cubicBezTo>
                      <a:pt x="3314" y="212"/>
                      <a:pt x="3709" y="319"/>
                      <a:pt x="4013" y="490"/>
                    </a:cubicBezTo>
                    <a:cubicBezTo>
                      <a:pt x="4442" y="740"/>
                      <a:pt x="4823" y="1085"/>
                      <a:pt x="5108" y="1478"/>
                    </a:cubicBezTo>
                    <a:cubicBezTo>
                      <a:pt x="5168" y="1585"/>
                      <a:pt x="5227" y="1693"/>
                      <a:pt x="5299" y="1800"/>
                    </a:cubicBezTo>
                    <a:cubicBezTo>
                      <a:pt x="5418" y="1764"/>
                      <a:pt x="5525" y="1728"/>
                      <a:pt x="5644" y="1681"/>
                    </a:cubicBezTo>
                    <a:cubicBezTo>
                      <a:pt x="5525" y="1526"/>
                      <a:pt x="5442" y="1347"/>
                      <a:pt x="5311" y="1193"/>
                    </a:cubicBezTo>
                    <a:cubicBezTo>
                      <a:pt x="4751" y="538"/>
                      <a:pt x="4001" y="14"/>
                      <a:pt x="3108" y="2"/>
                    </a:cubicBezTo>
                    <a:cubicBezTo>
                      <a:pt x="3076" y="1"/>
                      <a:pt x="3043" y="1"/>
                      <a:pt x="30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7" name="Google Shape;2007;p80"/>
              <p:cNvSpPr/>
              <p:nvPr/>
            </p:nvSpPr>
            <p:spPr>
              <a:xfrm>
                <a:off x="2613578" y="2912285"/>
                <a:ext cx="424084" cy="103948"/>
              </a:xfrm>
              <a:custGeom>
                <a:rect b="b" l="l" r="r" t="t"/>
                <a:pathLst>
                  <a:path extrusionOk="0" h="1906" w="7776">
                    <a:moveTo>
                      <a:pt x="7513" y="0"/>
                    </a:moveTo>
                    <a:cubicBezTo>
                      <a:pt x="6966" y="572"/>
                      <a:pt x="6215" y="1001"/>
                      <a:pt x="5501" y="1262"/>
                    </a:cubicBezTo>
                    <a:cubicBezTo>
                      <a:pt x="4790" y="1529"/>
                      <a:pt x="4061" y="1645"/>
                      <a:pt x="3332" y="1645"/>
                    </a:cubicBezTo>
                    <a:cubicBezTo>
                      <a:pt x="2267" y="1645"/>
                      <a:pt x="1202" y="1396"/>
                      <a:pt x="191" y="1001"/>
                    </a:cubicBezTo>
                    <a:cubicBezTo>
                      <a:pt x="155" y="1036"/>
                      <a:pt x="119" y="1084"/>
                      <a:pt x="96" y="1131"/>
                    </a:cubicBezTo>
                    <a:cubicBezTo>
                      <a:pt x="60" y="1155"/>
                      <a:pt x="36" y="1191"/>
                      <a:pt x="0" y="1215"/>
                    </a:cubicBezTo>
                    <a:cubicBezTo>
                      <a:pt x="1077" y="1638"/>
                      <a:pt x="2213" y="1906"/>
                      <a:pt x="3353" y="1906"/>
                    </a:cubicBezTo>
                    <a:cubicBezTo>
                      <a:pt x="4105" y="1906"/>
                      <a:pt x="4858" y="1789"/>
                      <a:pt x="5596" y="1524"/>
                    </a:cubicBezTo>
                    <a:cubicBezTo>
                      <a:pt x="6370" y="1239"/>
                      <a:pt x="7180" y="798"/>
                      <a:pt x="7775" y="191"/>
                    </a:cubicBezTo>
                    <a:cubicBezTo>
                      <a:pt x="7692" y="119"/>
                      <a:pt x="7608" y="60"/>
                      <a:pt x="7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8" name="Google Shape;2008;p80"/>
              <p:cNvSpPr/>
              <p:nvPr/>
            </p:nvSpPr>
            <p:spPr>
              <a:xfrm>
                <a:off x="2957057" y="2900396"/>
                <a:ext cx="107875" cy="85951"/>
              </a:xfrm>
              <a:custGeom>
                <a:rect b="b" l="l" r="r" t="t"/>
                <a:pathLst>
                  <a:path extrusionOk="0" h="1576" w="1978">
                    <a:moveTo>
                      <a:pt x="244" y="0"/>
                    </a:moveTo>
                    <a:cubicBezTo>
                      <a:pt x="187" y="0"/>
                      <a:pt x="129" y="2"/>
                      <a:pt x="72" y="4"/>
                    </a:cubicBezTo>
                    <a:cubicBezTo>
                      <a:pt x="72" y="16"/>
                      <a:pt x="60" y="28"/>
                      <a:pt x="60" y="40"/>
                    </a:cubicBezTo>
                    <a:cubicBezTo>
                      <a:pt x="1" y="218"/>
                      <a:pt x="156" y="421"/>
                      <a:pt x="227" y="528"/>
                    </a:cubicBezTo>
                    <a:cubicBezTo>
                      <a:pt x="429" y="849"/>
                      <a:pt x="620" y="1040"/>
                      <a:pt x="906" y="1314"/>
                    </a:cubicBezTo>
                    <a:cubicBezTo>
                      <a:pt x="977" y="1397"/>
                      <a:pt x="1072" y="1504"/>
                      <a:pt x="1156" y="1576"/>
                    </a:cubicBezTo>
                    <a:cubicBezTo>
                      <a:pt x="1441" y="1397"/>
                      <a:pt x="1715" y="1195"/>
                      <a:pt x="1977" y="980"/>
                    </a:cubicBezTo>
                    <a:cubicBezTo>
                      <a:pt x="1703" y="611"/>
                      <a:pt x="1465" y="278"/>
                      <a:pt x="918" y="99"/>
                    </a:cubicBezTo>
                    <a:cubicBezTo>
                      <a:pt x="698" y="23"/>
                      <a:pt x="472" y="0"/>
                      <a:pt x="2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9" name="Google Shape;2009;p80"/>
              <p:cNvSpPr/>
              <p:nvPr/>
            </p:nvSpPr>
            <p:spPr>
              <a:xfrm>
                <a:off x="2469435" y="3072680"/>
                <a:ext cx="75371" cy="86169"/>
              </a:xfrm>
              <a:custGeom>
                <a:rect b="b" l="l" r="r" t="t"/>
                <a:pathLst>
                  <a:path extrusionOk="0" h="1580" w="1382">
                    <a:moveTo>
                      <a:pt x="0" y="0"/>
                    </a:moveTo>
                    <a:cubicBezTo>
                      <a:pt x="60" y="441"/>
                      <a:pt x="179" y="881"/>
                      <a:pt x="381" y="1238"/>
                    </a:cubicBezTo>
                    <a:cubicBezTo>
                      <a:pt x="453" y="1369"/>
                      <a:pt x="512" y="1548"/>
                      <a:pt x="572" y="1572"/>
                    </a:cubicBezTo>
                    <a:cubicBezTo>
                      <a:pt x="586" y="1577"/>
                      <a:pt x="606" y="1580"/>
                      <a:pt x="631" y="1580"/>
                    </a:cubicBezTo>
                    <a:cubicBezTo>
                      <a:pt x="712" y="1580"/>
                      <a:pt x="843" y="1554"/>
                      <a:pt x="953" y="1536"/>
                    </a:cubicBezTo>
                    <a:cubicBezTo>
                      <a:pt x="1096" y="1524"/>
                      <a:pt x="1227" y="1512"/>
                      <a:pt x="1369" y="1500"/>
                    </a:cubicBezTo>
                    <a:cubicBezTo>
                      <a:pt x="1381" y="1477"/>
                      <a:pt x="1274" y="1108"/>
                      <a:pt x="1191" y="1000"/>
                    </a:cubicBezTo>
                    <a:cubicBezTo>
                      <a:pt x="1060" y="834"/>
                      <a:pt x="965" y="715"/>
                      <a:pt x="893" y="631"/>
                    </a:cubicBezTo>
                    <a:cubicBezTo>
                      <a:pt x="679" y="393"/>
                      <a:pt x="453" y="191"/>
                      <a:pt x="60" y="24"/>
                    </a:cubicBezTo>
                    <a:cubicBezTo>
                      <a:pt x="48" y="24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0" name="Google Shape;2010;p80"/>
              <p:cNvSpPr/>
              <p:nvPr/>
            </p:nvSpPr>
            <p:spPr>
              <a:xfrm>
                <a:off x="2601907" y="2868109"/>
                <a:ext cx="335078" cy="83824"/>
              </a:xfrm>
              <a:custGeom>
                <a:rect b="b" l="l" r="r" t="t"/>
                <a:pathLst>
                  <a:path extrusionOk="0" h="1537" w="6144">
                    <a:moveTo>
                      <a:pt x="5917" y="656"/>
                    </a:moveTo>
                    <a:cubicBezTo>
                      <a:pt x="4513" y="668"/>
                      <a:pt x="3179" y="751"/>
                      <a:pt x="1500" y="394"/>
                    </a:cubicBezTo>
                    <a:cubicBezTo>
                      <a:pt x="1072" y="310"/>
                      <a:pt x="191" y="1"/>
                      <a:pt x="72" y="370"/>
                    </a:cubicBezTo>
                    <a:cubicBezTo>
                      <a:pt x="0" y="572"/>
                      <a:pt x="298" y="798"/>
                      <a:pt x="536" y="918"/>
                    </a:cubicBezTo>
                    <a:cubicBezTo>
                      <a:pt x="1334" y="1358"/>
                      <a:pt x="2310" y="1394"/>
                      <a:pt x="3084" y="1441"/>
                    </a:cubicBezTo>
                    <a:cubicBezTo>
                      <a:pt x="3905" y="1489"/>
                      <a:pt x="4727" y="1537"/>
                      <a:pt x="5465" y="1370"/>
                    </a:cubicBezTo>
                    <a:cubicBezTo>
                      <a:pt x="5679" y="1322"/>
                      <a:pt x="6025" y="1203"/>
                      <a:pt x="6084" y="1037"/>
                    </a:cubicBezTo>
                    <a:cubicBezTo>
                      <a:pt x="6144" y="858"/>
                      <a:pt x="6037" y="739"/>
                      <a:pt x="5917" y="6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1" name="Google Shape;2011;p80"/>
              <p:cNvSpPr/>
              <p:nvPr/>
            </p:nvSpPr>
            <p:spPr>
              <a:xfrm>
                <a:off x="2855780" y="2904486"/>
                <a:ext cx="30541" cy="64409"/>
              </a:xfrm>
              <a:custGeom>
                <a:rect b="b" l="l" r="r" t="t"/>
                <a:pathLst>
                  <a:path extrusionOk="0" h="1181" w="560">
                    <a:moveTo>
                      <a:pt x="60" y="1"/>
                    </a:moveTo>
                    <a:cubicBezTo>
                      <a:pt x="0" y="191"/>
                      <a:pt x="48" y="429"/>
                      <a:pt x="84" y="620"/>
                    </a:cubicBezTo>
                    <a:cubicBezTo>
                      <a:pt x="96" y="667"/>
                      <a:pt x="108" y="739"/>
                      <a:pt x="131" y="798"/>
                    </a:cubicBezTo>
                    <a:cubicBezTo>
                      <a:pt x="173" y="985"/>
                      <a:pt x="242" y="1181"/>
                      <a:pt x="369" y="1181"/>
                    </a:cubicBezTo>
                    <a:cubicBezTo>
                      <a:pt x="388" y="1181"/>
                      <a:pt x="408" y="1177"/>
                      <a:pt x="429" y="1167"/>
                    </a:cubicBezTo>
                    <a:cubicBezTo>
                      <a:pt x="560" y="1096"/>
                      <a:pt x="524" y="929"/>
                      <a:pt x="477" y="763"/>
                    </a:cubicBezTo>
                    <a:cubicBezTo>
                      <a:pt x="465" y="691"/>
                      <a:pt x="441" y="620"/>
                      <a:pt x="417" y="560"/>
                    </a:cubicBezTo>
                    <a:cubicBezTo>
                      <a:pt x="381" y="370"/>
                      <a:pt x="322" y="19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2" name="Google Shape;2012;p80"/>
              <p:cNvSpPr/>
              <p:nvPr/>
            </p:nvSpPr>
            <p:spPr>
              <a:xfrm>
                <a:off x="2809042" y="2904486"/>
                <a:ext cx="29232" cy="66645"/>
              </a:xfrm>
              <a:custGeom>
                <a:rect b="b" l="l" r="r" t="t"/>
                <a:pathLst>
                  <a:path extrusionOk="0" h="1222" w="536">
                    <a:moveTo>
                      <a:pt x="60" y="1"/>
                    </a:moveTo>
                    <a:cubicBezTo>
                      <a:pt x="0" y="215"/>
                      <a:pt x="36" y="465"/>
                      <a:pt x="84" y="655"/>
                    </a:cubicBezTo>
                    <a:cubicBezTo>
                      <a:pt x="95" y="703"/>
                      <a:pt x="95" y="751"/>
                      <a:pt x="107" y="810"/>
                    </a:cubicBezTo>
                    <a:cubicBezTo>
                      <a:pt x="151" y="1006"/>
                      <a:pt x="204" y="1221"/>
                      <a:pt x="349" y="1221"/>
                    </a:cubicBezTo>
                    <a:cubicBezTo>
                      <a:pt x="363" y="1221"/>
                      <a:pt x="377" y="1219"/>
                      <a:pt x="393" y="1215"/>
                    </a:cubicBezTo>
                    <a:cubicBezTo>
                      <a:pt x="536" y="1179"/>
                      <a:pt x="500" y="1001"/>
                      <a:pt x="453" y="822"/>
                    </a:cubicBezTo>
                    <a:cubicBezTo>
                      <a:pt x="429" y="739"/>
                      <a:pt x="405" y="655"/>
                      <a:pt x="393" y="584"/>
                    </a:cubicBezTo>
                    <a:cubicBezTo>
                      <a:pt x="357" y="382"/>
                      <a:pt x="345" y="179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3" name="Google Shape;2013;p80"/>
              <p:cNvSpPr/>
              <p:nvPr/>
            </p:nvSpPr>
            <p:spPr>
              <a:xfrm>
                <a:off x="2761648" y="2901868"/>
                <a:ext cx="21433" cy="62009"/>
              </a:xfrm>
              <a:custGeom>
                <a:rect b="b" l="l" r="r" t="t"/>
                <a:pathLst>
                  <a:path extrusionOk="0" h="1137" w="393">
                    <a:moveTo>
                      <a:pt x="48" y="1"/>
                    </a:moveTo>
                    <a:cubicBezTo>
                      <a:pt x="0" y="156"/>
                      <a:pt x="0" y="418"/>
                      <a:pt x="0" y="537"/>
                    </a:cubicBezTo>
                    <a:cubicBezTo>
                      <a:pt x="12" y="620"/>
                      <a:pt x="24" y="715"/>
                      <a:pt x="36" y="811"/>
                    </a:cubicBezTo>
                    <a:cubicBezTo>
                      <a:pt x="66" y="982"/>
                      <a:pt x="122" y="1136"/>
                      <a:pt x="218" y="1136"/>
                    </a:cubicBezTo>
                    <a:cubicBezTo>
                      <a:pt x="235" y="1136"/>
                      <a:pt x="254" y="1131"/>
                      <a:pt x="274" y="1120"/>
                    </a:cubicBezTo>
                    <a:cubicBezTo>
                      <a:pt x="357" y="1072"/>
                      <a:pt x="393" y="965"/>
                      <a:pt x="393" y="834"/>
                    </a:cubicBezTo>
                    <a:cubicBezTo>
                      <a:pt x="393" y="632"/>
                      <a:pt x="333" y="370"/>
                      <a:pt x="321" y="191"/>
                    </a:cubicBezTo>
                    <a:cubicBezTo>
                      <a:pt x="321" y="144"/>
                      <a:pt x="321" y="72"/>
                      <a:pt x="310" y="13"/>
                    </a:cubicBezTo>
                    <a:cubicBezTo>
                      <a:pt x="214" y="13"/>
                      <a:pt x="131" y="1"/>
                      <a:pt x="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4" name="Google Shape;2014;p80"/>
              <p:cNvSpPr/>
              <p:nvPr/>
            </p:nvSpPr>
            <p:spPr>
              <a:xfrm>
                <a:off x="2709674" y="2895378"/>
                <a:ext cx="19470" cy="69590"/>
              </a:xfrm>
              <a:custGeom>
                <a:rect b="b" l="l" r="r" t="t"/>
                <a:pathLst>
                  <a:path extrusionOk="0" h="1276" w="357">
                    <a:moveTo>
                      <a:pt x="84" y="1"/>
                    </a:moveTo>
                    <a:cubicBezTo>
                      <a:pt x="1" y="215"/>
                      <a:pt x="1" y="453"/>
                      <a:pt x="12" y="668"/>
                    </a:cubicBezTo>
                    <a:cubicBezTo>
                      <a:pt x="12" y="715"/>
                      <a:pt x="12" y="787"/>
                      <a:pt x="12" y="858"/>
                    </a:cubicBezTo>
                    <a:cubicBezTo>
                      <a:pt x="12" y="1049"/>
                      <a:pt x="36" y="1275"/>
                      <a:pt x="227" y="1275"/>
                    </a:cubicBezTo>
                    <a:cubicBezTo>
                      <a:pt x="231" y="1275"/>
                      <a:pt x="235" y="1275"/>
                      <a:pt x="239" y="1275"/>
                    </a:cubicBezTo>
                    <a:cubicBezTo>
                      <a:pt x="356" y="1275"/>
                      <a:pt x="334" y="1104"/>
                      <a:pt x="334" y="989"/>
                    </a:cubicBezTo>
                    <a:cubicBezTo>
                      <a:pt x="334" y="965"/>
                      <a:pt x="334" y="930"/>
                      <a:pt x="334" y="894"/>
                    </a:cubicBezTo>
                    <a:cubicBezTo>
                      <a:pt x="346" y="608"/>
                      <a:pt x="346" y="310"/>
                      <a:pt x="346" y="37"/>
                    </a:cubicBezTo>
                    <a:cubicBezTo>
                      <a:pt x="262" y="25"/>
                      <a:pt x="167" y="13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5" name="Google Shape;2015;p80"/>
              <p:cNvSpPr/>
              <p:nvPr/>
            </p:nvSpPr>
            <p:spPr>
              <a:xfrm>
                <a:off x="2451874" y="2923302"/>
                <a:ext cx="40303" cy="218259"/>
              </a:xfrm>
              <a:custGeom>
                <a:rect b="b" l="l" r="r" t="t"/>
                <a:pathLst>
                  <a:path extrusionOk="0" h="4002" w="739">
                    <a:moveTo>
                      <a:pt x="715" y="4001"/>
                    </a:moveTo>
                    <a:cubicBezTo>
                      <a:pt x="656" y="3727"/>
                      <a:pt x="584" y="3382"/>
                      <a:pt x="537" y="3049"/>
                    </a:cubicBezTo>
                    <a:cubicBezTo>
                      <a:pt x="465" y="2549"/>
                      <a:pt x="394" y="2061"/>
                      <a:pt x="501" y="1477"/>
                    </a:cubicBezTo>
                    <a:cubicBezTo>
                      <a:pt x="525" y="1299"/>
                      <a:pt x="608" y="1084"/>
                      <a:pt x="644" y="882"/>
                    </a:cubicBezTo>
                    <a:cubicBezTo>
                      <a:pt x="715" y="572"/>
                      <a:pt x="739" y="167"/>
                      <a:pt x="501" y="96"/>
                    </a:cubicBezTo>
                    <a:cubicBezTo>
                      <a:pt x="144" y="1"/>
                      <a:pt x="84" y="739"/>
                      <a:pt x="72" y="1049"/>
                    </a:cubicBezTo>
                    <a:cubicBezTo>
                      <a:pt x="1" y="2168"/>
                      <a:pt x="251" y="3335"/>
                      <a:pt x="715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6" name="Google Shape;2016;p80"/>
              <p:cNvSpPr/>
              <p:nvPr/>
            </p:nvSpPr>
            <p:spPr>
              <a:xfrm>
                <a:off x="2305768" y="3453844"/>
                <a:ext cx="609129" cy="88351"/>
              </a:xfrm>
              <a:custGeom>
                <a:rect b="b" l="l" r="r" t="t"/>
                <a:pathLst>
                  <a:path extrusionOk="0" h="1620" w="11169">
                    <a:moveTo>
                      <a:pt x="25" y="95"/>
                    </a:moveTo>
                    <a:cubicBezTo>
                      <a:pt x="1" y="203"/>
                      <a:pt x="37" y="703"/>
                      <a:pt x="96" y="786"/>
                    </a:cubicBezTo>
                    <a:cubicBezTo>
                      <a:pt x="239" y="953"/>
                      <a:pt x="644" y="1048"/>
                      <a:pt x="858" y="1107"/>
                    </a:cubicBezTo>
                    <a:cubicBezTo>
                      <a:pt x="2382" y="1619"/>
                      <a:pt x="9645" y="1488"/>
                      <a:pt x="11169" y="500"/>
                    </a:cubicBezTo>
                    <a:lnTo>
                      <a:pt x="11062" y="95"/>
                    </a:lnTo>
                    <a:cubicBezTo>
                      <a:pt x="10847" y="0"/>
                      <a:pt x="10407" y="12"/>
                      <a:pt x="10133" y="60"/>
                    </a:cubicBezTo>
                    <a:cubicBezTo>
                      <a:pt x="9288" y="215"/>
                      <a:pt x="8454" y="369"/>
                      <a:pt x="7597" y="453"/>
                    </a:cubicBezTo>
                    <a:cubicBezTo>
                      <a:pt x="7085" y="488"/>
                      <a:pt x="6466" y="548"/>
                      <a:pt x="5883" y="560"/>
                    </a:cubicBezTo>
                    <a:cubicBezTo>
                      <a:pt x="3585" y="596"/>
                      <a:pt x="668" y="191"/>
                      <a:pt x="2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7" name="Google Shape;2017;p80"/>
              <p:cNvSpPr/>
              <p:nvPr/>
            </p:nvSpPr>
            <p:spPr>
              <a:xfrm>
                <a:off x="2840837" y="3489566"/>
                <a:ext cx="52629" cy="36377"/>
              </a:xfrm>
              <a:custGeom>
                <a:rect b="b" l="l" r="r" t="t"/>
                <a:pathLst>
                  <a:path extrusionOk="0" h="667" w="965">
                    <a:moveTo>
                      <a:pt x="1" y="226"/>
                    </a:moveTo>
                    <a:cubicBezTo>
                      <a:pt x="60" y="369"/>
                      <a:pt x="24" y="536"/>
                      <a:pt x="179" y="607"/>
                    </a:cubicBezTo>
                    <a:cubicBezTo>
                      <a:pt x="286" y="667"/>
                      <a:pt x="810" y="524"/>
                      <a:pt x="882" y="417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34" y="0"/>
                      <a:pt x="822" y="0"/>
                    </a:cubicBezTo>
                    <a:cubicBezTo>
                      <a:pt x="536" y="48"/>
                      <a:pt x="286" y="202"/>
                      <a:pt x="1" y="22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8" name="Google Shape;2018;p80"/>
              <p:cNvSpPr/>
              <p:nvPr/>
            </p:nvSpPr>
            <p:spPr>
              <a:xfrm>
                <a:off x="2773974" y="3507073"/>
                <a:ext cx="51974" cy="33813"/>
              </a:xfrm>
              <a:custGeom>
                <a:rect b="b" l="l" r="r" t="t"/>
                <a:pathLst>
                  <a:path extrusionOk="0" h="620" w="953">
                    <a:moveTo>
                      <a:pt x="0" y="155"/>
                    </a:moveTo>
                    <a:cubicBezTo>
                      <a:pt x="48" y="310"/>
                      <a:pt x="0" y="465"/>
                      <a:pt x="143" y="560"/>
                    </a:cubicBezTo>
                    <a:cubicBezTo>
                      <a:pt x="250" y="620"/>
                      <a:pt x="786" y="536"/>
                      <a:pt x="857" y="429"/>
                    </a:cubicBezTo>
                    <a:cubicBezTo>
                      <a:pt x="953" y="298"/>
                      <a:pt x="857" y="167"/>
                      <a:pt x="857" y="12"/>
                    </a:cubicBezTo>
                    <a:cubicBezTo>
                      <a:pt x="857" y="12"/>
                      <a:pt x="846" y="1"/>
                      <a:pt x="846" y="1"/>
                    </a:cubicBezTo>
                    <a:cubicBezTo>
                      <a:pt x="548" y="24"/>
                      <a:pt x="298" y="167"/>
                      <a:pt x="0" y="15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9" name="Google Shape;2019;p80"/>
              <p:cNvSpPr/>
              <p:nvPr/>
            </p:nvSpPr>
            <p:spPr>
              <a:xfrm>
                <a:off x="2698657" y="3514872"/>
                <a:ext cx="52629" cy="33159"/>
              </a:xfrm>
              <a:custGeom>
                <a:rect b="b" l="l" r="r" t="t"/>
                <a:pathLst>
                  <a:path extrusionOk="0" h="608" w="965">
                    <a:moveTo>
                      <a:pt x="24" y="131"/>
                    </a:moveTo>
                    <a:cubicBezTo>
                      <a:pt x="60" y="286"/>
                      <a:pt x="0" y="441"/>
                      <a:pt x="155" y="536"/>
                    </a:cubicBezTo>
                    <a:cubicBezTo>
                      <a:pt x="250" y="608"/>
                      <a:pt x="786" y="524"/>
                      <a:pt x="869" y="429"/>
                    </a:cubicBezTo>
                    <a:cubicBezTo>
                      <a:pt x="965" y="298"/>
                      <a:pt x="869" y="167"/>
                      <a:pt x="881" y="12"/>
                    </a:cubicBezTo>
                    <a:cubicBezTo>
                      <a:pt x="869" y="12"/>
                      <a:pt x="869" y="0"/>
                      <a:pt x="869" y="0"/>
                    </a:cubicBezTo>
                    <a:cubicBezTo>
                      <a:pt x="572" y="12"/>
                      <a:pt x="310" y="143"/>
                      <a:pt x="24" y="13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0" name="Google Shape;2020;p80"/>
              <p:cNvSpPr/>
              <p:nvPr/>
            </p:nvSpPr>
            <p:spPr>
              <a:xfrm>
                <a:off x="2629176" y="3523980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2" y="226"/>
                      <a:pt x="0" y="369"/>
                      <a:pt x="143" y="488"/>
                    </a:cubicBezTo>
                    <a:cubicBezTo>
                      <a:pt x="238" y="560"/>
                      <a:pt x="774" y="536"/>
                      <a:pt x="869" y="441"/>
                    </a:cubicBezTo>
                    <a:cubicBezTo>
                      <a:pt x="976" y="322"/>
                      <a:pt x="893" y="179"/>
                      <a:pt x="917" y="24"/>
                    </a:cubicBezTo>
                    <a:cubicBezTo>
                      <a:pt x="905" y="24"/>
                      <a:pt x="905" y="12"/>
                      <a:pt x="905" y="12"/>
                    </a:cubicBezTo>
                    <a:cubicBezTo>
                      <a:pt x="607" y="0"/>
                      <a:pt x="334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1" name="Google Shape;2021;p80"/>
              <p:cNvSpPr/>
              <p:nvPr/>
            </p:nvSpPr>
            <p:spPr>
              <a:xfrm>
                <a:off x="2553860" y="3523325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1" y="226"/>
                      <a:pt x="0" y="369"/>
                      <a:pt x="143" y="476"/>
                    </a:cubicBezTo>
                    <a:cubicBezTo>
                      <a:pt x="238" y="560"/>
                      <a:pt x="774" y="524"/>
                      <a:pt x="869" y="429"/>
                    </a:cubicBezTo>
                    <a:cubicBezTo>
                      <a:pt x="976" y="322"/>
                      <a:pt x="893" y="179"/>
                      <a:pt x="905" y="24"/>
                    </a:cubicBezTo>
                    <a:cubicBezTo>
                      <a:pt x="905" y="24"/>
                      <a:pt x="905" y="12"/>
                      <a:pt x="893" y="12"/>
                    </a:cubicBezTo>
                    <a:cubicBezTo>
                      <a:pt x="607" y="0"/>
                      <a:pt x="333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2" name="Google Shape;2022;p80"/>
              <p:cNvSpPr/>
              <p:nvPr/>
            </p:nvSpPr>
            <p:spPr>
              <a:xfrm>
                <a:off x="2484379" y="3525888"/>
                <a:ext cx="53283" cy="29941"/>
              </a:xfrm>
              <a:custGeom>
                <a:rect b="b" l="l" r="r" t="t"/>
                <a:pathLst>
                  <a:path extrusionOk="0" h="549" w="977">
                    <a:moveTo>
                      <a:pt x="71" y="25"/>
                    </a:moveTo>
                    <a:cubicBezTo>
                      <a:pt x="83" y="179"/>
                      <a:pt x="0" y="322"/>
                      <a:pt x="131" y="441"/>
                    </a:cubicBezTo>
                    <a:cubicBezTo>
                      <a:pt x="214" y="525"/>
                      <a:pt x="762" y="548"/>
                      <a:pt x="857" y="465"/>
                    </a:cubicBezTo>
                    <a:cubicBezTo>
                      <a:pt x="976" y="358"/>
                      <a:pt x="893" y="203"/>
                      <a:pt x="929" y="48"/>
                    </a:cubicBezTo>
                    <a:cubicBezTo>
                      <a:pt x="929" y="48"/>
                      <a:pt x="929" y="37"/>
                      <a:pt x="917" y="37"/>
                    </a:cubicBezTo>
                    <a:cubicBezTo>
                      <a:pt x="631" y="1"/>
                      <a:pt x="345" y="84"/>
                      <a:pt x="7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3" name="Google Shape;2023;p80"/>
              <p:cNvSpPr/>
              <p:nvPr/>
            </p:nvSpPr>
            <p:spPr>
              <a:xfrm>
                <a:off x="2409662" y="3518089"/>
                <a:ext cx="53338" cy="29941"/>
              </a:xfrm>
              <a:custGeom>
                <a:rect b="b" l="l" r="r" t="t"/>
                <a:pathLst>
                  <a:path extrusionOk="0" h="549" w="978">
                    <a:moveTo>
                      <a:pt x="72" y="1"/>
                    </a:moveTo>
                    <a:cubicBezTo>
                      <a:pt x="84" y="168"/>
                      <a:pt x="1" y="299"/>
                      <a:pt x="120" y="430"/>
                    </a:cubicBezTo>
                    <a:cubicBezTo>
                      <a:pt x="215" y="513"/>
                      <a:pt x="751" y="549"/>
                      <a:pt x="846" y="465"/>
                    </a:cubicBezTo>
                    <a:cubicBezTo>
                      <a:pt x="977" y="370"/>
                      <a:pt x="906" y="215"/>
                      <a:pt x="941" y="60"/>
                    </a:cubicBezTo>
                    <a:cubicBezTo>
                      <a:pt x="941" y="60"/>
                      <a:pt x="930" y="49"/>
                      <a:pt x="930" y="49"/>
                    </a:cubicBezTo>
                    <a:cubicBezTo>
                      <a:pt x="644" y="1"/>
                      <a:pt x="358" y="84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4" name="Google Shape;2024;p80"/>
              <p:cNvSpPr/>
              <p:nvPr/>
            </p:nvSpPr>
            <p:spPr>
              <a:xfrm>
                <a:off x="2340181" y="3510345"/>
                <a:ext cx="52683" cy="33159"/>
              </a:xfrm>
              <a:custGeom>
                <a:rect b="b" l="l" r="r" t="t"/>
                <a:pathLst>
                  <a:path extrusionOk="0" h="608" w="966">
                    <a:moveTo>
                      <a:pt x="108" y="0"/>
                    </a:moveTo>
                    <a:cubicBezTo>
                      <a:pt x="108" y="167"/>
                      <a:pt x="1" y="286"/>
                      <a:pt x="120" y="429"/>
                    </a:cubicBezTo>
                    <a:cubicBezTo>
                      <a:pt x="203" y="524"/>
                      <a:pt x="727" y="607"/>
                      <a:pt x="834" y="524"/>
                    </a:cubicBezTo>
                    <a:cubicBezTo>
                      <a:pt x="965" y="441"/>
                      <a:pt x="918" y="286"/>
                      <a:pt x="965" y="131"/>
                    </a:cubicBezTo>
                    <a:cubicBezTo>
                      <a:pt x="965" y="131"/>
                      <a:pt x="953" y="119"/>
                      <a:pt x="953" y="119"/>
                    </a:cubicBezTo>
                    <a:cubicBezTo>
                      <a:pt x="668" y="48"/>
                      <a:pt x="382" y="95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5" name="Google Shape;2025;p80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6" name="Google Shape;2026;p80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7" name="Google Shape;2027;p80"/>
              <p:cNvSpPr/>
              <p:nvPr/>
            </p:nvSpPr>
            <p:spPr>
              <a:xfrm>
                <a:off x="2299278" y="3260999"/>
                <a:ext cx="609784" cy="247437"/>
              </a:xfrm>
              <a:custGeom>
                <a:rect b="b" l="l" r="r" t="t"/>
                <a:pathLst>
                  <a:path extrusionOk="0" h="4537" w="11181">
                    <a:moveTo>
                      <a:pt x="11181" y="3631"/>
                    </a:moveTo>
                    <a:cubicBezTo>
                      <a:pt x="11050" y="3203"/>
                      <a:pt x="10931" y="2798"/>
                      <a:pt x="10478" y="2453"/>
                    </a:cubicBezTo>
                    <a:cubicBezTo>
                      <a:pt x="10038" y="2107"/>
                      <a:pt x="9538" y="2048"/>
                      <a:pt x="9061" y="1917"/>
                    </a:cubicBezTo>
                    <a:cubicBezTo>
                      <a:pt x="8061" y="1643"/>
                      <a:pt x="7061" y="1274"/>
                      <a:pt x="6002" y="798"/>
                    </a:cubicBezTo>
                    <a:cubicBezTo>
                      <a:pt x="5775" y="703"/>
                      <a:pt x="5501" y="572"/>
                      <a:pt x="5228" y="417"/>
                    </a:cubicBezTo>
                    <a:cubicBezTo>
                      <a:pt x="4954" y="250"/>
                      <a:pt x="4620" y="0"/>
                      <a:pt x="4466" y="12"/>
                    </a:cubicBezTo>
                    <a:cubicBezTo>
                      <a:pt x="4132" y="36"/>
                      <a:pt x="4061" y="488"/>
                      <a:pt x="3870" y="774"/>
                    </a:cubicBezTo>
                    <a:cubicBezTo>
                      <a:pt x="3727" y="976"/>
                      <a:pt x="3525" y="1155"/>
                      <a:pt x="3335" y="1274"/>
                    </a:cubicBezTo>
                    <a:cubicBezTo>
                      <a:pt x="2727" y="1631"/>
                      <a:pt x="1572" y="1393"/>
                      <a:pt x="1346" y="524"/>
                    </a:cubicBezTo>
                    <a:cubicBezTo>
                      <a:pt x="1310" y="393"/>
                      <a:pt x="1346" y="310"/>
                      <a:pt x="1227" y="250"/>
                    </a:cubicBezTo>
                    <a:cubicBezTo>
                      <a:pt x="1096" y="179"/>
                      <a:pt x="929" y="298"/>
                      <a:pt x="798" y="464"/>
                    </a:cubicBezTo>
                    <a:cubicBezTo>
                      <a:pt x="584" y="750"/>
                      <a:pt x="465" y="1072"/>
                      <a:pt x="370" y="1345"/>
                    </a:cubicBezTo>
                    <a:cubicBezTo>
                      <a:pt x="132" y="2000"/>
                      <a:pt x="1" y="2727"/>
                      <a:pt x="108" y="3381"/>
                    </a:cubicBezTo>
                    <a:cubicBezTo>
                      <a:pt x="132" y="3524"/>
                      <a:pt x="132" y="3703"/>
                      <a:pt x="179" y="3751"/>
                    </a:cubicBezTo>
                    <a:cubicBezTo>
                      <a:pt x="227" y="3786"/>
                      <a:pt x="417" y="3810"/>
                      <a:pt x="560" y="3846"/>
                    </a:cubicBezTo>
                    <a:cubicBezTo>
                      <a:pt x="2370" y="4298"/>
                      <a:pt x="4168" y="4536"/>
                      <a:pt x="5847" y="4465"/>
                    </a:cubicBezTo>
                    <a:cubicBezTo>
                      <a:pt x="6764" y="4417"/>
                      <a:pt x="7656" y="4322"/>
                      <a:pt x="8549" y="4215"/>
                    </a:cubicBezTo>
                    <a:cubicBezTo>
                      <a:pt x="9431" y="4096"/>
                      <a:pt x="10323" y="3953"/>
                      <a:pt x="11181" y="36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8" name="Google Shape;2028;p80"/>
              <p:cNvSpPr/>
              <p:nvPr/>
            </p:nvSpPr>
            <p:spPr>
              <a:xfrm>
                <a:off x="2320057" y="3320718"/>
                <a:ext cx="265652" cy="184446"/>
              </a:xfrm>
              <a:custGeom>
                <a:rect b="b" l="l" r="r" t="t"/>
                <a:pathLst>
                  <a:path extrusionOk="0" h="3382" w="4871">
                    <a:moveTo>
                      <a:pt x="1525" y="1191"/>
                    </a:moveTo>
                    <a:cubicBezTo>
                      <a:pt x="1668" y="1441"/>
                      <a:pt x="1751" y="1810"/>
                      <a:pt x="1549" y="2060"/>
                    </a:cubicBezTo>
                    <a:cubicBezTo>
                      <a:pt x="1475" y="2155"/>
                      <a:pt x="1382" y="2206"/>
                      <a:pt x="1301" y="2206"/>
                    </a:cubicBezTo>
                    <a:cubicBezTo>
                      <a:pt x="1199" y="2206"/>
                      <a:pt x="1115" y="2126"/>
                      <a:pt x="1108" y="1953"/>
                    </a:cubicBezTo>
                    <a:cubicBezTo>
                      <a:pt x="1084" y="1655"/>
                      <a:pt x="1275" y="1358"/>
                      <a:pt x="1513" y="1191"/>
                    </a:cubicBezTo>
                    <a:close/>
                    <a:moveTo>
                      <a:pt x="84" y="0"/>
                    </a:moveTo>
                    <a:cubicBezTo>
                      <a:pt x="48" y="72"/>
                      <a:pt x="25" y="143"/>
                      <a:pt x="1" y="215"/>
                    </a:cubicBezTo>
                    <a:cubicBezTo>
                      <a:pt x="477" y="358"/>
                      <a:pt x="989" y="572"/>
                      <a:pt x="1334" y="941"/>
                    </a:cubicBezTo>
                    <a:cubicBezTo>
                      <a:pt x="1001" y="1132"/>
                      <a:pt x="715" y="1489"/>
                      <a:pt x="739" y="1894"/>
                    </a:cubicBezTo>
                    <a:cubicBezTo>
                      <a:pt x="758" y="2262"/>
                      <a:pt x="1048" y="2447"/>
                      <a:pt x="1349" y="2447"/>
                    </a:cubicBezTo>
                    <a:cubicBezTo>
                      <a:pt x="1623" y="2447"/>
                      <a:pt x="1905" y="2295"/>
                      <a:pt x="2001" y="1989"/>
                    </a:cubicBezTo>
                    <a:cubicBezTo>
                      <a:pt x="2108" y="1620"/>
                      <a:pt x="2013" y="1310"/>
                      <a:pt x="1811" y="1036"/>
                    </a:cubicBezTo>
                    <a:cubicBezTo>
                      <a:pt x="1938" y="998"/>
                      <a:pt x="2069" y="981"/>
                      <a:pt x="2202" y="981"/>
                    </a:cubicBezTo>
                    <a:cubicBezTo>
                      <a:pt x="2776" y="981"/>
                      <a:pt x="3369" y="1309"/>
                      <a:pt x="3727" y="1715"/>
                    </a:cubicBezTo>
                    <a:cubicBezTo>
                      <a:pt x="4049" y="2084"/>
                      <a:pt x="4287" y="2536"/>
                      <a:pt x="4430" y="3013"/>
                    </a:cubicBezTo>
                    <a:cubicBezTo>
                      <a:pt x="4466" y="3120"/>
                      <a:pt x="4478" y="3251"/>
                      <a:pt x="4501" y="3370"/>
                    </a:cubicBezTo>
                    <a:cubicBezTo>
                      <a:pt x="4632" y="3382"/>
                      <a:pt x="4751" y="3382"/>
                      <a:pt x="4870" y="3382"/>
                    </a:cubicBezTo>
                    <a:cubicBezTo>
                      <a:pt x="4811" y="3191"/>
                      <a:pt x="4787" y="2989"/>
                      <a:pt x="4716" y="2810"/>
                    </a:cubicBezTo>
                    <a:cubicBezTo>
                      <a:pt x="4406" y="2001"/>
                      <a:pt x="3870" y="1262"/>
                      <a:pt x="3037" y="941"/>
                    </a:cubicBezTo>
                    <a:cubicBezTo>
                      <a:pt x="2742" y="837"/>
                      <a:pt x="2409" y="755"/>
                      <a:pt x="2082" y="755"/>
                    </a:cubicBezTo>
                    <a:cubicBezTo>
                      <a:pt x="1921" y="755"/>
                      <a:pt x="1761" y="775"/>
                      <a:pt x="1608" y="822"/>
                    </a:cubicBezTo>
                    <a:cubicBezTo>
                      <a:pt x="1191" y="429"/>
                      <a:pt x="560" y="167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9" name="Google Shape;2029;p80"/>
              <p:cNvSpPr/>
              <p:nvPr/>
            </p:nvSpPr>
            <p:spPr>
              <a:xfrm>
                <a:off x="2475271" y="3325244"/>
                <a:ext cx="418848" cy="124727"/>
              </a:xfrm>
              <a:custGeom>
                <a:rect b="b" l="l" r="r" t="t"/>
                <a:pathLst>
                  <a:path extrusionOk="0" h="2287" w="7680">
                    <a:moveTo>
                      <a:pt x="250" y="1"/>
                    </a:moveTo>
                    <a:cubicBezTo>
                      <a:pt x="203" y="36"/>
                      <a:pt x="155" y="72"/>
                      <a:pt x="108" y="96"/>
                    </a:cubicBezTo>
                    <a:cubicBezTo>
                      <a:pt x="72" y="120"/>
                      <a:pt x="36" y="132"/>
                      <a:pt x="0" y="156"/>
                    </a:cubicBezTo>
                    <a:cubicBezTo>
                      <a:pt x="1443" y="1397"/>
                      <a:pt x="3180" y="2287"/>
                      <a:pt x="5141" y="2287"/>
                    </a:cubicBezTo>
                    <a:cubicBezTo>
                      <a:pt x="5154" y="2287"/>
                      <a:pt x="5167" y="2287"/>
                      <a:pt x="5180" y="2287"/>
                    </a:cubicBezTo>
                    <a:cubicBezTo>
                      <a:pt x="6001" y="2275"/>
                      <a:pt x="6918" y="2120"/>
                      <a:pt x="7680" y="1739"/>
                    </a:cubicBezTo>
                    <a:cubicBezTo>
                      <a:pt x="7620" y="1656"/>
                      <a:pt x="7561" y="1572"/>
                      <a:pt x="7489" y="1489"/>
                    </a:cubicBezTo>
                    <a:cubicBezTo>
                      <a:pt x="6787" y="1846"/>
                      <a:pt x="5930" y="2001"/>
                      <a:pt x="5180" y="2013"/>
                    </a:cubicBezTo>
                    <a:cubicBezTo>
                      <a:pt x="5142" y="2014"/>
                      <a:pt x="5104" y="2014"/>
                      <a:pt x="5066" y="2014"/>
                    </a:cubicBezTo>
                    <a:cubicBezTo>
                      <a:pt x="3231" y="2014"/>
                      <a:pt x="1604" y="1167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0" name="Google Shape;2030;p80"/>
              <p:cNvSpPr/>
              <p:nvPr/>
            </p:nvSpPr>
            <p:spPr>
              <a:xfrm>
                <a:off x="2821367" y="3374601"/>
                <a:ext cx="87696" cy="100731"/>
              </a:xfrm>
              <a:custGeom>
                <a:rect b="b" l="l" r="r" t="t"/>
                <a:pathLst>
                  <a:path extrusionOk="0" h="1847" w="1608">
                    <a:moveTo>
                      <a:pt x="143" y="1"/>
                    </a:moveTo>
                    <a:cubicBezTo>
                      <a:pt x="131" y="13"/>
                      <a:pt x="119" y="24"/>
                      <a:pt x="108" y="36"/>
                    </a:cubicBezTo>
                    <a:cubicBezTo>
                      <a:pt x="0" y="179"/>
                      <a:pt x="84" y="417"/>
                      <a:pt x="108" y="548"/>
                    </a:cubicBezTo>
                    <a:cubicBezTo>
                      <a:pt x="191" y="906"/>
                      <a:pt x="310" y="1156"/>
                      <a:pt x="489" y="1513"/>
                    </a:cubicBezTo>
                    <a:cubicBezTo>
                      <a:pt x="536" y="1620"/>
                      <a:pt x="584" y="1739"/>
                      <a:pt x="643" y="1846"/>
                    </a:cubicBezTo>
                    <a:cubicBezTo>
                      <a:pt x="965" y="1763"/>
                      <a:pt x="1286" y="1668"/>
                      <a:pt x="1608" y="1548"/>
                    </a:cubicBezTo>
                    <a:cubicBezTo>
                      <a:pt x="1477" y="1120"/>
                      <a:pt x="1358" y="715"/>
                      <a:pt x="905" y="370"/>
                    </a:cubicBezTo>
                    <a:cubicBezTo>
                      <a:pt x="679" y="191"/>
                      <a:pt x="405" y="84"/>
                      <a:pt x="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1" name="Google Shape;2031;p80"/>
              <p:cNvSpPr/>
              <p:nvPr/>
            </p:nvSpPr>
            <p:spPr>
              <a:xfrm>
                <a:off x="2301241" y="3374601"/>
                <a:ext cx="51974" cy="101331"/>
              </a:xfrm>
              <a:custGeom>
                <a:rect b="b" l="l" r="r" t="t"/>
                <a:pathLst>
                  <a:path extrusionOk="0" h="1858" w="953">
                    <a:moveTo>
                      <a:pt x="120" y="1"/>
                    </a:moveTo>
                    <a:cubicBezTo>
                      <a:pt x="36" y="441"/>
                      <a:pt x="0" y="882"/>
                      <a:pt x="72" y="1298"/>
                    </a:cubicBezTo>
                    <a:cubicBezTo>
                      <a:pt x="96" y="1441"/>
                      <a:pt x="96" y="1620"/>
                      <a:pt x="155" y="1668"/>
                    </a:cubicBezTo>
                    <a:cubicBezTo>
                      <a:pt x="191" y="1703"/>
                      <a:pt x="381" y="1727"/>
                      <a:pt x="524" y="1763"/>
                    </a:cubicBezTo>
                    <a:cubicBezTo>
                      <a:pt x="655" y="1798"/>
                      <a:pt x="786" y="1834"/>
                      <a:pt x="917" y="1858"/>
                    </a:cubicBezTo>
                    <a:cubicBezTo>
                      <a:pt x="929" y="1846"/>
                      <a:pt x="953" y="1465"/>
                      <a:pt x="917" y="1334"/>
                    </a:cubicBezTo>
                    <a:cubicBezTo>
                      <a:pt x="846" y="1144"/>
                      <a:pt x="798" y="989"/>
                      <a:pt x="762" y="894"/>
                    </a:cubicBezTo>
                    <a:cubicBezTo>
                      <a:pt x="632" y="584"/>
                      <a:pt x="489" y="322"/>
                      <a:pt x="179" y="48"/>
                    </a:cubicBezTo>
                    <a:cubicBezTo>
                      <a:pt x="167" y="36"/>
                      <a:pt x="143" y="13"/>
                      <a:pt x="1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2" name="Google Shape;2032;p80"/>
              <p:cNvSpPr/>
              <p:nvPr/>
            </p:nvSpPr>
            <p:spPr>
              <a:xfrm>
                <a:off x="2490214" y="3228494"/>
                <a:ext cx="311082" cy="166939"/>
              </a:xfrm>
              <a:custGeom>
                <a:rect b="b" l="l" r="r" t="t"/>
                <a:pathLst>
                  <a:path extrusionOk="0" h="3061" w="5704">
                    <a:moveTo>
                      <a:pt x="5560" y="2513"/>
                    </a:moveTo>
                    <a:cubicBezTo>
                      <a:pt x="4227" y="2061"/>
                      <a:pt x="2941" y="1691"/>
                      <a:pt x="1477" y="810"/>
                    </a:cubicBezTo>
                    <a:cubicBezTo>
                      <a:pt x="1096" y="584"/>
                      <a:pt x="369" y="1"/>
                      <a:pt x="131" y="310"/>
                    </a:cubicBezTo>
                    <a:cubicBezTo>
                      <a:pt x="0" y="477"/>
                      <a:pt x="215" y="787"/>
                      <a:pt x="393" y="989"/>
                    </a:cubicBezTo>
                    <a:cubicBezTo>
                      <a:pt x="1000" y="1668"/>
                      <a:pt x="1917" y="2025"/>
                      <a:pt x="2620" y="2311"/>
                    </a:cubicBezTo>
                    <a:cubicBezTo>
                      <a:pt x="3382" y="2632"/>
                      <a:pt x="4144" y="2953"/>
                      <a:pt x="4894" y="3037"/>
                    </a:cubicBezTo>
                    <a:cubicBezTo>
                      <a:pt x="5108" y="3061"/>
                      <a:pt x="5477" y="3061"/>
                      <a:pt x="5584" y="2918"/>
                    </a:cubicBezTo>
                    <a:cubicBezTo>
                      <a:pt x="5703" y="2775"/>
                      <a:pt x="5644" y="2632"/>
                      <a:pt x="5560" y="2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3" name="Google Shape;2033;p80"/>
              <p:cNvSpPr/>
              <p:nvPr/>
            </p:nvSpPr>
            <p:spPr>
              <a:xfrm>
                <a:off x="2718782" y="3344714"/>
                <a:ext cx="24051" cy="66372"/>
              </a:xfrm>
              <a:custGeom>
                <a:rect b="b" l="l" r="r" t="t"/>
                <a:pathLst>
                  <a:path extrusionOk="0" h="1217" w="441">
                    <a:moveTo>
                      <a:pt x="226" y="1"/>
                    </a:moveTo>
                    <a:cubicBezTo>
                      <a:pt x="107" y="156"/>
                      <a:pt x="72" y="406"/>
                      <a:pt x="48" y="596"/>
                    </a:cubicBezTo>
                    <a:cubicBezTo>
                      <a:pt x="48" y="644"/>
                      <a:pt x="36" y="703"/>
                      <a:pt x="24" y="775"/>
                    </a:cubicBezTo>
                    <a:cubicBezTo>
                      <a:pt x="1" y="980"/>
                      <a:pt x="0" y="1217"/>
                      <a:pt x="166" y="1217"/>
                    </a:cubicBezTo>
                    <a:cubicBezTo>
                      <a:pt x="174" y="1217"/>
                      <a:pt x="182" y="1216"/>
                      <a:pt x="191" y="1215"/>
                    </a:cubicBezTo>
                    <a:cubicBezTo>
                      <a:pt x="345" y="1192"/>
                      <a:pt x="369" y="1025"/>
                      <a:pt x="369" y="858"/>
                    </a:cubicBezTo>
                    <a:cubicBezTo>
                      <a:pt x="381" y="787"/>
                      <a:pt x="381" y="703"/>
                      <a:pt x="381" y="644"/>
                    </a:cubicBezTo>
                    <a:cubicBezTo>
                      <a:pt x="405" y="453"/>
                      <a:pt x="417" y="263"/>
                      <a:pt x="441" y="72"/>
                    </a:cubicBezTo>
                    <a:cubicBezTo>
                      <a:pt x="369" y="49"/>
                      <a:pt x="298" y="25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4" name="Google Shape;2034;p80"/>
              <p:cNvSpPr/>
              <p:nvPr/>
            </p:nvSpPr>
            <p:spPr>
              <a:xfrm>
                <a:off x="2672643" y="3329171"/>
                <a:ext cx="26669" cy="68881"/>
              </a:xfrm>
              <a:custGeom>
                <a:rect b="b" l="l" r="r" t="t"/>
                <a:pathLst>
                  <a:path extrusionOk="0" h="1263" w="489">
                    <a:moveTo>
                      <a:pt x="263" y="0"/>
                    </a:moveTo>
                    <a:cubicBezTo>
                      <a:pt x="144" y="179"/>
                      <a:pt x="96" y="429"/>
                      <a:pt x="72" y="619"/>
                    </a:cubicBezTo>
                    <a:cubicBezTo>
                      <a:pt x="60" y="667"/>
                      <a:pt x="60" y="726"/>
                      <a:pt x="48" y="786"/>
                    </a:cubicBezTo>
                    <a:cubicBezTo>
                      <a:pt x="13" y="988"/>
                      <a:pt x="1" y="1250"/>
                      <a:pt x="179" y="1262"/>
                    </a:cubicBezTo>
                    <a:cubicBezTo>
                      <a:pt x="184" y="1263"/>
                      <a:pt x="189" y="1263"/>
                      <a:pt x="193" y="1263"/>
                    </a:cubicBezTo>
                    <a:cubicBezTo>
                      <a:pt x="336" y="1263"/>
                      <a:pt x="358" y="1078"/>
                      <a:pt x="370" y="905"/>
                    </a:cubicBezTo>
                    <a:cubicBezTo>
                      <a:pt x="382" y="822"/>
                      <a:pt x="382" y="726"/>
                      <a:pt x="394" y="667"/>
                    </a:cubicBezTo>
                    <a:cubicBezTo>
                      <a:pt x="418" y="453"/>
                      <a:pt x="477" y="262"/>
                      <a:pt x="489" y="72"/>
                    </a:cubicBezTo>
                    <a:cubicBezTo>
                      <a:pt x="418" y="48"/>
                      <a:pt x="346" y="24"/>
                      <a:pt x="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5" name="Google Shape;2035;p80"/>
              <p:cNvSpPr/>
              <p:nvPr/>
            </p:nvSpPr>
            <p:spPr>
              <a:xfrm>
                <a:off x="2625904" y="3310301"/>
                <a:ext cx="29941" cy="61900"/>
              </a:xfrm>
              <a:custGeom>
                <a:rect b="b" l="l" r="r" t="t"/>
                <a:pathLst>
                  <a:path extrusionOk="0" h="1135" w="549">
                    <a:moveTo>
                      <a:pt x="310" y="1"/>
                    </a:moveTo>
                    <a:cubicBezTo>
                      <a:pt x="203" y="144"/>
                      <a:pt x="120" y="394"/>
                      <a:pt x="96" y="501"/>
                    </a:cubicBezTo>
                    <a:cubicBezTo>
                      <a:pt x="72" y="584"/>
                      <a:pt x="48" y="680"/>
                      <a:pt x="24" y="775"/>
                    </a:cubicBezTo>
                    <a:cubicBezTo>
                      <a:pt x="2" y="954"/>
                      <a:pt x="1" y="1134"/>
                      <a:pt x="130" y="1134"/>
                    </a:cubicBezTo>
                    <a:cubicBezTo>
                      <a:pt x="138" y="1134"/>
                      <a:pt x="147" y="1133"/>
                      <a:pt x="155" y="1132"/>
                    </a:cubicBezTo>
                    <a:cubicBezTo>
                      <a:pt x="251" y="1120"/>
                      <a:pt x="310" y="1037"/>
                      <a:pt x="358" y="906"/>
                    </a:cubicBezTo>
                    <a:cubicBezTo>
                      <a:pt x="429" y="715"/>
                      <a:pt x="465" y="453"/>
                      <a:pt x="501" y="287"/>
                    </a:cubicBezTo>
                    <a:cubicBezTo>
                      <a:pt x="513" y="227"/>
                      <a:pt x="536" y="168"/>
                      <a:pt x="548" y="108"/>
                    </a:cubicBezTo>
                    <a:cubicBezTo>
                      <a:pt x="465" y="72"/>
                      <a:pt x="382" y="37"/>
                      <a:pt x="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80"/>
              <p:cNvSpPr/>
              <p:nvPr/>
            </p:nvSpPr>
            <p:spPr>
              <a:xfrm>
                <a:off x="2572021" y="3288268"/>
                <a:ext cx="38340" cy="68663"/>
              </a:xfrm>
              <a:custGeom>
                <a:rect b="b" l="l" r="r" t="t"/>
                <a:pathLst>
                  <a:path extrusionOk="0" h="1259" w="703">
                    <a:moveTo>
                      <a:pt x="465" y="0"/>
                    </a:moveTo>
                    <a:cubicBezTo>
                      <a:pt x="322" y="179"/>
                      <a:pt x="250" y="405"/>
                      <a:pt x="179" y="595"/>
                    </a:cubicBezTo>
                    <a:cubicBezTo>
                      <a:pt x="167" y="655"/>
                      <a:pt x="143" y="714"/>
                      <a:pt x="119" y="774"/>
                    </a:cubicBezTo>
                    <a:cubicBezTo>
                      <a:pt x="60" y="965"/>
                      <a:pt x="0" y="1179"/>
                      <a:pt x="179" y="1250"/>
                    </a:cubicBezTo>
                    <a:cubicBezTo>
                      <a:pt x="193" y="1256"/>
                      <a:pt x="205" y="1258"/>
                      <a:pt x="217" y="1258"/>
                    </a:cubicBezTo>
                    <a:cubicBezTo>
                      <a:pt x="306" y="1258"/>
                      <a:pt x="339" y="1107"/>
                      <a:pt x="381" y="1012"/>
                    </a:cubicBezTo>
                    <a:cubicBezTo>
                      <a:pt x="393" y="988"/>
                      <a:pt x="405" y="953"/>
                      <a:pt x="417" y="917"/>
                    </a:cubicBezTo>
                    <a:cubicBezTo>
                      <a:pt x="524" y="655"/>
                      <a:pt x="608" y="381"/>
                      <a:pt x="703" y="119"/>
                    </a:cubicBezTo>
                    <a:cubicBezTo>
                      <a:pt x="631" y="83"/>
                      <a:pt x="548" y="36"/>
                      <a:pt x="4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7" name="Google Shape;2037;p80"/>
              <p:cNvSpPr/>
              <p:nvPr/>
            </p:nvSpPr>
            <p:spPr>
              <a:xfrm>
                <a:off x="2293442" y="3230458"/>
                <a:ext cx="82515" cy="216296"/>
              </a:xfrm>
              <a:custGeom>
                <a:rect b="b" l="l" r="r" t="t"/>
                <a:pathLst>
                  <a:path extrusionOk="0" h="3966" w="1513">
                    <a:moveTo>
                      <a:pt x="227" y="3965"/>
                    </a:moveTo>
                    <a:cubicBezTo>
                      <a:pt x="263" y="3679"/>
                      <a:pt x="310" y="3334"/>
                      <a:pt x="370" y="3001"/>
                    </a:cubicBezTo>
                    <a:cubicBezTo>
                      <a:pt x="465" y="2501"/>
                      <a:pt x="560" y="2025"/>
                      <a:pt x="846" y="1501"/>
                    </a:cubicBezTo>
                    <a:cubicBezTo>
                      <a:pt x="941" y="1346"/>
                      <a:pt x="1084" y="1167"/>
                      <a:pt x="1191" y="1001"/>
                    </a:cubicBezTo>
                    <a:cubicBezTo>
                      <a:pt x="1346" y="727"/>
                      <a:pt x="1513" y="346"/>
                      <a:pt x="1310" y="203"/>
                    </a:cubicBezTo>
                    <a:cubicBezTo>
                      <a:pt x="1001" y="0"/>
                      <a:pt x="703" y="679"/>
                      <a:pt x="584" y="965"/>
                    </a:cubicBezTo>
                    <a:cubicBezTo>
                      <a:pt x="155" y="1989"/>
                      <a:pt x="1" y="3179"/>
                      <a:pt x="227" y="39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38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81"/>
          <p:cNvSpPr txBox="1"/>
          <p:nvPr>
            <p:ph hasCustomPrompt="1" type="title"/>
          </p:nvPr>
        </p:nvSpPr>
        <p:spPr>
          <a:xfrm>
            <a:off x="1301250" y="1499275"/>
            <a:ext cx="6541500" cy="15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2040" name="Google Shape;2040;p81"/>
          <p:cNvSpPr txBox="1"/>
          <p:nvPr>
            <p:ph idx="1" type="subTitle"/>
          </p:nvPr>
        </p:nvSpPr>
        <p:spPr>
          <a:xfrm>
            <a:off x="1301250" y="3220025"/>
            <a:ext cx="6541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1" name="Google Shape;2041;p81"/>
          <p:cNvSpPr/>
          <p:nvPr/>
        </p:nvSpPr>
        <p:spPr>
          <a:xfrm flipH="1">
            <a:off x="7617110" y="4113563"/>
            <a:ext cx="2624127" cy="211010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2" name="Google Shape;2042;p81"/>
          <p:cNvSpPr/>
          <p:nvPr/>
        </p:nvSpPr>
        <p:spPr>
          <a:xfrm flipH="1">
            <a:off x="6101302" y="-59027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3" name="Google Shape;2043;p81"/>
          <p:cNvSpPr/>
          <p:nvPr/>
        </p:nvSpPr>
        <p:spPr>
          <a:xfrm rot="-1442148">
            <a:off x="-562994" y="-739218"/>
            <a:ext cx="1786712" cy="168873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9"/>
          <p:cNvSpPr txBox="1"/>
          <p:nvPr>
            <p:ph type="title"/>
          </p:nvPr>
        </p:nvSpPr>
        <p:spPr>
          <a:xfrm>
            <a:off x="713100" y="1634850"/>
            <a:ext cx="4115400" cy="57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45" name="Google Shape;145;p9"/>
          <p:cNvSpPr txBox="1"/>
          <p:nvPr>
            <p:ph idx="1" type="subTitle"/>
          </p:nvPr>
        </p:nvSpPr>
        <p:spPr>
          <a:xfrm>
            <a:off x="713100" y="2287050"/>
            <a:ext cx="3615000" cy="12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6" name="Google Shape;146;p9"/>
          <p:cNvSpPr/>
          <p:nvPr/>
        </p:nvSpPr>
        <p:spPr>
          <a:xfrm flipH="1" rot="10219430">
            <a:off x="-1185228" y="3708014"/>
            <a:ext cx="2578524" cy="24369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9"/>
          <p:cNvSpPr/>
          <p:nvPr/>
        </p:nvSpPr>
        <p:spPr>
          <a:xfrm rot="-638387">
            <a:off x="7741137" y="3699566"/>
            <a:ext cx="2267513" cy="214300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9"/>
          <p:cNvSpPr/>
          <p:nvPr/>
        </p:nvSpPr>
        <p:spPr>
          <a:xfrm>
            <a:off x="3431500" y="-433174"/>
            <a:ext cx="2000306" cy="96836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9" name="Google Shape;149;p9"/>
          <p:cNvGrpSpPr/>
          <p:nvPr/>
        </p:nvGrpSpPr>
        <p:grpSpPr>
          <a:xfrm>
            <a:off x="146404" y="3805510"/>
            <a:ext cx="1664587" cy="1301732"/>
            <a:chOff x="146404" y="3805510"/>
            <a:chExt cx="1664587" cy="1301732"/>
          </a:xfrm>
        </p:grpSpPr>
        <p:grpSp>
          <p:nvGrpSpPr>
            <p:cNvPr id="150" name="Google Shape;150;p9"/>
            <p:cNvGrpSpPr/>
            <p:nvPr/>
          </p:nvGrpSpPr>
          <p:grpSpPr>
            <a:xfrm rot="-334388">
              <a:off x="194856" y="3849303"/>
              <a:ext cx="952697" cy="1044180"/>
              <a:chOff x="1521225" y="4122000"/>
              <a:chExt cx="427750" cy="468825"/>
            </a:xfrm>
          </p:grpSpPr>
          <p:sp>
            <p:nvSpPr>
              <p:cNvPr id="151" name="Google Shape;151;p9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9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9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9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9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9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9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9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9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9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9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9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9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7" name="Google Shape;167;p9"/>
            <p:cNvGrpSpPr/>
            <p:nvPr/>
          </p:nvGrpSpPr>
          <p:grpSpPr>
            <a:xfrm rot="2700000">
              <a:off x="940544" y="4185935"/>
              <a:ext cx="691308" cy="793029"/>
              <a:chOff x="1843350" y="4695925"/>
              <a:chExt cx="283100" cy="324775"/>
            </a:xfrm>
          </p:grpSpPr>
          <p:sp>
            <p:nvSpPr>
              <p:cNvPr id="168" name="Google Shape;168;p9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9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9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9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9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9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9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9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9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9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" name="Google Shape;178;p9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9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9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9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9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9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83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47" name="Google Shape;2047;p83"/>
          <p:cNvSpPr txBox="1"/>
          <p:nvPr>
            <p:ph hasCustomPrompt="1" idx="2" type="title"/>
          </p:nvPr>
        </p:nvSpPr>
        <p:spPr>
          <a:xfrm>
            <a:off x="141536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48" name="Google Shape;2048;p83"/>
          <p:cNvSpPr txBox="1"/>
          <p:nvPr>
            <p:ph idx="1" type="subTitle"/>
          </p:nvPr>
        </p:nvSpPr>
        <p:spPr>
          <a:xfrm>
            <a:off x="94168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49" name="Google Shape;2049;p83"/>
          <p:cNvSpPr txBox="1"/>
          <p:nvPr>
            <p:ph idx="3" type="subTitle"/>
          </p:nvPr>
        </p:nvSpPr>
        <p:spPr>
          <a:xfrm>
            <a:off x="94168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0" name="Google Shape;2050;p83"/>
          <p:cNvSpPr txBox="1"/>
          <p:nvPr>
            <p:ph hasCustomPrompt="1" idx="4" type="title"/>
          </p:nvPr>
        </p:nvSpPr>
        <p:spPr>
          <a:xfrm>
            <a:off x="3904338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1" name="Google Shape;2051;p83"/>
          <p:cNvSpPr txBox="1"/>
          <p:nvPr>
            <p:ph idx="5" type="subTitle"/>
          </p:nvPr>
        </p:nvSpPr>
        <p:spPr>
          <a:xfrm>
            <a:off x="3430638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2" name="Google Shape;2052;p83"/>
          <p:cNvSpPr txBox="1"/>
          <p:nvPr>
            <p:ph idx="6" type="subTitle"/>
          </p:nvPr>
        </p:nvSpPr>
        <p:spPr>
          <a:xfrm>
            <a:off x="3430638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3" name="Google Shape;2053;p83"/>
          <p:cNvSpPr txBox="1"/>
          <p:nvPr>
            <p:ph hasCustomPrompt="1" idx="7" type="title"/>
          </p:nvPr>
        </p:nvSpPr>
        <p:spPr>
          <a:xfrm>
            <a:off x="6393313" y="2208793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54" name="Google Shape;2054;p83"/>
          <p:cNvSpPr txBox="1"/>
          <p:nvPr>
            <p:ph idx="8" type="subTitle"/>
          </p:nvPr>
        </p:nvSpPr>
        <p:spPr>
          <a:xfrm>
            <a:off x="5919613" y="3242924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55" name="Google Shape;2055;p83"/>
          <p:cNvSpPr txBox="1"/>
          <p:nvPr>
            <p:ph idx="9" type="subTitle"/>
          </p:nvPr>
        </p:nvSpPr>
        <p:spPr>
          <a:xfrm>
            <a:off x="5919613" y="3667124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6" name="Google Shape;2056;p83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7" name="Google Shape;2057;p83"/>
          <p:cNvSpPr/>
          <p:nvPr/>
        </p:nvSpPr>
        <p:spPr>
          <a:xfrm rot="-638420">
            <a:off x="7598727" y="379950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8" name="Google Shape;2058;p83"/>
          <p:cNvSpPr/>
          <p:nvPr/>
        </p:nvSpPr>
        <p:spPr>
          <a:xfrm>
            <a:off x="-901984" y="-752851"/>
            <a:ext cx="2000306" cy="160847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9" name="Google Shape;2059;p83"/>
          <p:cNvGrpSpPr/>
          <p:nvPr/>
        </p:nvGrpSpPr>
        <p:grpSpPr>
          <a:xfrm rot="-1514819">
            <a:off x="-181055" y="3010537"/>
            <a:ext cx="1191935" cy="2009932"/>
            <a:chOff x="-764413" y="2928817"/>
            <a:chExt cx="1195077" cy="2015412"/>
          </a:xfrm>
        </p:grpSpPr>
        <p:sp>
          <p:nvSpPr>
            <p:cNvPr id="2060" name="Google Shape;2060;p83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83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83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83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83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83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83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83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83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83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83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83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83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83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83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83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76" name="Google Shape;2076;p83"/>
          <p:cNvGrpSpPr/>
          <p:nvPr/>
        </p:nvGrpSpPr>
        <p:grpSpPr>
          <a:xfrm rot="-921946">
            <a:off x="7762455" y="3001487"/>
            <a:ext cx="1468089" cy="1819992"/>
            <a:chOff x="3105150" y="1456225"/>
            <a:chExt cx="850676" cy="1054526"/>
          </a:xfrm>
        </p:grpSpPr>
        <p:sp>
          <p:nvSpPr>
            <p:cNvPr id="2077" name="Google Shape;2077;p83"/>
            <p:cNvSpPr/>
            <p:nvPr/>
          </p:nvSpPr>
          <p:spPr>
            <a:xfrm>
              <a:off x="3105150" y="1456225"/>
              <a:ext cx="850676" cy="1054526"/>
            </a:xfrm>
            <a:custGeom>
              <a:rect b="b" l="l" r="r" t="t"/>
              <a:pathLst>
                <a:path extrusionOk="0" h="28576" w="23052">
                  <a:moveTo>
                    <a:pt x="21837" y="1"/>
                  </a:moveTo>
                  <a:cubicBezTo>
                    <a:pt x="22325" y="144"/>
                    <a:pt x="22706" y="370"/>
                    <a:pt x="23051" y="632"/>
                  </a:cubicBezTo>
                  <a:cubicBezTo>
                    <a:pt x="19087" y="7728"/>
                    <a:pt x="15110" y="14741"/>
                    <a:pt x="11086" y="21837"/>
                  </a:cubicBezTo>
                  <a:cubicBezTo>
                    <a:pt x="10288" y="23254"/>
                    <a:pt x="9466" y="24647"/>
                    <a:pt x="8681" y="26064"/>
                  </a:cubicBezTo>
                  <a:cubicBezTo>
                    <a:pt x="8288" y="26754"/>
                    <a:pt x="7931" y="27564"/>
                    <a:pt x="7311" y="28004"/>
                  </a:cubicBezTo>
                  <a:cubicBezTo>
                    <a:pt x="6692" y="28469"/>
                    <a:pt x="5680" y="28576"/>
                    <a:pt x="4537" y="28504"/>
                  </a:cubicBezTo>
                  <a:cubicBezTo>
                    <a:pt x="3549" y="28457"/>
                    <a:pt x="2597" y="28314"/>
                    <a:pt x="1656" y="28064"/>
                  </a:cubicBezTo>
                  <a:cubicBezTo>
                    <a:pt x="882" y="27850"/>
                    <a:pt x="72" y="27373"/>
                    <a:pt x="25" y="26385"/>
                  </a:cubicBezTo>
                  <a:cubicBezTo>
                    <a:pt x="1" y="26040"/>
                    <a:pt x="96" y="25825"/>
                    <a:pt x="322" y="25695"/>
                  </a:cubicBezTo>
                  <a:cubicBezTo>
                    <a:pt x="656" y="25480"/>
                    <a:pt x="1239" y="25564"/>
                    <a:pt x="1644" y="25611"/>
                  </a:cubicBezTo>
                  <a:cubicBezTo>
                    <a:pt x="2120" y="25683"/>
                    <a:pt x="2585" y="25766"/>
                    <a:pt x="2954" y="25814"/>
                  </a:cubicBezTo>
                  <a:cubicBezTo>
                    <a:pt x="3835" y="25945"/>
                    <a:pt x="4775" y="26087"/>
                    <a:pt x="5728" y="26040"/>
                  </a:cubicBezTo>
                  <a:cubicBezTo>
                    <a:pt x="6657" y="26004"/>
                    <a:pt x="7347" y="25635"/>
                    <a:pt x="7776" y="25087"/>
                  </a:cubicBezTo>
                  <a:cubicBezTo>
                    <a:pt x="7978" y="24813"/>
                    <a:pt x="8145" y="24456"/>
                    <a:pt x="8323" y="24123"/>
                  </a:cubicBezTo>
                  <a:cubicBezTo>
                    <a:pt x="11348" y="18694"/>
                    <a:pt x="14443" y="13217"/>
                    <a:pt x="17479" y="7740"/>
                  </a:cubicBezTo>
                  <a:cubicBezTo>
                    <a:pt x="18182" y="6454"/>
                    <a:pt x="18908" y="5168"/>
                    <a:pt x="19634" y="3882"/>
                  </a:cubicBezTo>
                  <a:cubicBezTo>
                    <a:pt x="20361" y="2596"/>
                    <a:pt x="21099" y="1287"/>
                    <a:pt x="218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83"/>
            <p:cNvSpPr/>
            <p:nvPr/>
          </p:nvSpPr>
          <p:spPr>
            <a:xfrm>
              <a:off x="3105593" y="1472499"/>
              <a:ext cx="850234" cy="1036370"/>
            </a:xfrm>
            <a:custGeom>
              <a:rect b="b" l="l" r="r" t="t"/>
              <a:pathLst>
                <a:path extrusionOk="0" h="28084" w="23040">
                  <a:moveTo>
                    <a:pt x="22778" y="0"/>
                  </a:moveTo>
                  <a:cubicBezTo>
                    <a:pt x="18896" y="6930"/>
                    <a:pt x="15003" y="13800"/>
                    <a:pt x="11074" y="20741"/>
                  </a:cubicBezTo>
                  <a:cubicBezTo>
                    <a:pt x="10276" y="22146"/>
                    <a:pt x="9454" y="23539"/>
                    <a:pt x="8669" y="24956"/>
                  </a:cubicBezTo>
                  <a:cubicBezTo>
                    <a:pt x="8276" y="25646"/>
                    <a:pt x="7919" y="26456"/>
                    <a:pt x="7299" y="26908"/>
                  </a:cubicBezTo>
                  <a:cubicBezTo>
                    <a:pt x="6794" y="27278"/>
                    <a:pt x="6028" y="27417"/>
                    <a:pt x="5142" y="27417"/>
                  </a:cubicBezTo>
                  <a:cubicBezTo>
                    <a:pt x="4942" y="27417"/>
                    <a:pt x="4736" y="27410"/>
                    <a:pt x="4525" y="27397"/>
                  </a:cubicBezTo>
                  <a:cubicBezTo>
                    <a:pt x="3537" y="27349"/>
                    <a:pt x="2585" y="27218"/>
                    <a:pt x="1644" y="26956"/>
                  </a:cubicBezTo>
                  <a:cubicBezTo>
                    <a:pt x="953" y="26766"/>
                    <a:pt x="227" y="26373"/>
                    <a:pt x="48" y="25575"/>
                  </a:cubicBezTo>
                  <a:cubicBezTo>
                    <a:pt x="13" y="25682"/>
                    <a:pt x="1" y="25801"/>
                    <a:pt x="13" y="25944"/>
                  </a:cubicBezTo>
                  <a:cubicBezTo>
                    <a:pt x="60" y="26932"/>
                    <a:pt x="870" y="27409"/>
                    <a:pt x="1644" y="27623"/>
                  </a:cubicBezTo>
                  <a:cubicBezTo>
                    <a:pt x="2585" y="27873"/>
                    <a:pt x="3537" y="28016"/>
                    <a:pt x="4525" y="28063"/>
                  </a:cubicBezTo>
                  <a:cubicBezTo>
                    <a:pt x="4735" y="28076"/>
                    <a:pt x="4940" y="28084"/>
                    <a:pt x="5139" y="28084"/>
                  </a:cubicBezTo>
                  <a:cubicBezTo>
                    <a:pt x="6026" y="28084"/>
                    <a:pt x="6794" y="27943"/>
                    <a:pt x="7299" y="27563"/>
                  </a:cubicBezTo>
                  <a:cubicBezTo>
                    <a:pt x="7919" y="27123"/>
                    <a:pt x="8276" y="26313"/>
                    <a:pt x="8669" y="25623"/>
                  </a:cubicBezTo>
                  <a:cubicBezTo>
                    <a:pt x="9454" y="24206"/>
                    <a:pt x="10276" y="22813"/>
                    <a:pt x="11074" y="21396"/>
                  </a:cubicBezTo>
                  <a:cubicBezTo>
                    <a:pt x="15098" y="14300"/>
                    <a:pt x="19075" y="7287"/>
                    <a:pt x="23039" y="191"/>
                  </a:cubicBezTo>
                  <a:cubicBezTo>
                    <a:pt x="22956" y="119"/>
                    <a:pt x="22873" y="60"/>
                    <a:pt x="22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83"/>
            <p:cNvSpPr/>
            <p:nvPr/>
          </p:nvSpPr>
          <p:spPr>
            <a:xfrm>
              <a:off x="3530055" y="2131999"/>
              <a:ext cx="55833" cy="7085"/>
            </a:xfrm>
            <a:custGeom>
              <a:rect b="b" l="l" r="r" t="t"/>
              <a:pathLst>
                <a:path extrusionOk="0" h="192" w="1513">
                  <a:moveTo>
                    <a:pt x="60" y="1"/>
                  </a:moveTo>
                  <a:cubicBezTo>
                    <a:pt x="36" y="36"/>
                    <a:pt x="24" y="60"/>
                    <a:pt x="0" y="96"/>
                  </a:cubicBezTo>
                  <a:cubicBezTo>
                    <a:pt x="488" y="132"/>
                    <a:pt x="977" y="167"/>
                    <a:pt x="1465" y="191"/>
                  </a:cubicBezTo>
                  <a:cubicBezTo>
                    <a:pt x="1477" y="167"/>
                    <a:pt x="1500" y="132"/>
                    <a:pt x="1512" y="108"/>
                  </a:cubicBezTo>
                  <a:cubicBezTo>
                    <a:pt x="1036" y="72"/>
                    <a:pt x="548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83"/>
            <p:cNvSpPr/>
            <p:nvPr/>
          </p:nvSpPr>
          <p:spPr>
            <a:xfrm>
              <a:off x="3502378" y="2182077"/>
              <a:ext cx="54948" cy="8414"/>
            </a:xfrm>
            <a:custGeom>
              <a:rect b="b" l="l" r="r" t="t"/>
              <a:pathLst>
                <a:path extrusionOk="0" h="228" w="1489">
                  <a:moveTo>
                    <a:pt x="48" y="1"/>
                  </a:moveTo>
                  <a:cubicBezTo>
                    <a:pt x="36" y="25"/>
                    <a:pt x="12" y="60"/>
                    <a:pt x="0" y="96"/>
                  </a:cubicBezTo>
                  <a:cubicBezTo>
                    <a:pt x="60" y="96"/>
                    <a:pt x="131" y="108"/>
                    <a:pt x="203" y="108"/>
                  </a:cubicBezTo>
                  <a:cubicBezTo>
                    <a:pt x="607" y="144"/>
                    <a:pt x="1012" y="191"/>
                    <a:pt x="1429" y="227"/>
                  </a:cubicBezTo>
                  <a:cubicBezTo>
                    <a:pt x="1441" y="191"/>
                    <a:pt x="1465" y="156"/>
                    <a:pt x="1488" y="120"/>
                  </a:cubicBezTo>
                  <a:cubicBezTo>
                    <a:pt x="1012" y="84"/>
                    <a:pt x="524" y="37"/>
                    <a:pt x="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83"/>
            <p:cNvSpPr/>
            <p:nvPr/>
          </p:nvSpPr>
          <p:spPr>
            <a:xfrm>
              <a:off x="3476877" y="2227357"/>
              <a:ext cx="54948" cy="7934"/>
            </a:xfrm>
            <a:custGeom>
              <a:rect b="b" l="l" r="r" t="t"/>
              <a:pathLst>
                <a:path extrusionOk="0" h="215" w="1489">
                  <a:moveTo>
                    <a:pt x="48" y="0"/>
                  </a:moveTo>
                  <a:cubicBezTo>
                    <a:pt x="36" y="36"/>
                    <a:pt x="13" y="72"/>
                    <a:pt x="1" y="107"/>
                  </a:cubicBezTo>
                  <a:cubicBezTo>
                    <a:pt x="477" y="143"/>
                    <a:pt x="953" y="191"/>
                    <a:pt x="1429" y="215"/>
                  </a:cubicBezTo>
                  <a:cubicBezTo>
                    <a:pt x="1453" y="179"/>
                    <a:pt x="1465" y="143"/>
                    <a:pt x="1489" y="107"/>
                  </a:cubicBezTo>
                  <a:cubicBezTo>
                    <a:pt x="1013" y="72"/>
                    <a:pt x="536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83"/>
            <p:cNvSpPr/>
            <p:nvPr/>
          </p:nvSpPr>
          <p:spPr>
            <a:xfrm>
              <a:off x="3452706" y="2270424"/>
              <a:ext cx="54985" cy="6606"/>
            </a:xfrm>
            <a:custGeom>
              <a:rect b="b" l="l" r="r" t="t"/>
              <a:pathLst>
                <a:path extrusionOk="0" h="179" w="1490">
                  <a:moveTo>
                    <a:pt x="60" y="0"/>
                  </a:moveTo>
                  <a:cubicBezTo>
                    <a:pt x="37" y="24"/>
                    <a:pt x="25" y="60"/>
                    <a:pt x="1" y="95"/>
                  </a:cubicBezTo>
                  <a:cubicBezTo>
                    <a:pt x="477" y="119"/>
                    <a:pt x="965" y="155"/>
                    <a:pt x="1441" y="179"/>
                  </a:cubicBezTo>
                  <a:cubicBezTo>
                    <a:pt x="1453" y="155"/>
                    <a:pt x="1477" y="119"/>
                    <a:pt x="1489" y="83"/>
                  </a:cubicBezTo>
                  <a:cubicBezTo>
                    <a:pt x="1013" y="60"/>
                    <a:pt x="537" y="24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83"/>
            <p:cNvSpPr/>
            <p:nvPr/>
          </p:nvSpPr>
          <p:spPr>
            <a:xfrm>
              <a:off x="3430748" y="2309947"/>
              <a:ext cx="54062" cy="7934"/>
            </a:xfrm>
            <a:custGeom>
              <a:rect b="b" l="l" r="r" t="t"/>
              <a:pathLst>
                <a:path extrusionOk="0" h="215" w="1465">
                  <a:moveTo>
                    <a:pt x="60" y="1"/>
                  </a:moveTo>
                  <a:cubicBezTo>
                    <a:pt x="36" y="36"/>
                    <a:pt x="12" y="72"/>
                    <a:pt x="0" y="108"/>
                  </a:cubicBezTo>
                  <a:cubicBezTo>
                    <a:pt x="96" y="120"/>
                    <a:pt x="203" y="120"/>
                    <a:pt x="310" y="132"/>
                  </a:cubicBezTo>
                  <a:cubicBezTo>
                    <a:pt x="679" y="155"/>
                    <a:pt x="1036" y="191"/>
                    <a:pt x="1394" y="215"/>
                  </a:cubicBezTo>
                  <a:cubicBezTo>
                    <a:pt x="1417" y="179"/>
                    <a:pt x="1441" y="144"/>
                    <a:pt x="1465" y="108"/>
                  </a:cubicBezTo>
                  <a:cubicBezTo>
                    <a:pt x="989" y="72"/>
                    <a:pt x="524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83"/>
            <p:cNvSpPr/>
            <p:nvPr/>
          </p:nvSpPr>
          <p:spPr>
            <a:xfrm>
              <a:off x="3409234" y="2348179"/>
              <a:ext cx="54062" cy="7491"/>
            </a:xfrm>
            <a:custGeom>
              <a:rect b="b" l="l" r="r" t="t"/>
              <a:pathLst>
                <a:path extrusionOk="0" h="203" w="1465">
                  <a:moveTo>
                    <a:pt x="60" y="1"/>
                  </a:moveTo>
                  <a:cubicBezTo>
                    <a:pt x="36" y="36"/>
                    <a:pt x="24" y="84"/>
                    <a:pt x="0" y="120"/>
                  </a:cubicBezTo>
                  <a:cubicBezTo>
                    <a:pt x="464" y="143"/>
                    <a:pt x="929" y="179"/>
                    <a:pt x="1393" y="203"/>
                  </a:cubicBezTo>
                  <a:cubicBezTo>
                    <a:pt x="1417" y="167"/>
                    <a:pt x="1441" y="120"/>
                    <a:pt x="1465" y="84"/>
                  </a:cubicBezTo>
                  <a:cubicBezTo>
                    <a:pt x="1000" y="48"/>
                    <a:pt x="524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83"/>
            <p:cNvSpPr/>
            <p:nvPr/>
          </p:nvSpPr>
          <p:spPr>
            <a:xfrm>
              <a:off x="3380670" y="2389474"/>
              <a:ext cx="58011" cy="9263"/>
            </a:xfrm>
            <a:custGeom>
              <a:rect b="b" l="l" r="r" t="t"/>
              <a:pathLst>
                <a:path extrusionOk="0" h="251" w="1572">
                  <a:moveTo>
                    <a:pt x="131" y="1"/>
                  </a:moveTo>
                  <a:cubicBezTo>
                    <a:pt x="95" y="36"/>
                    <a:pt x="48" y="84"/>
                    <a:pt x="0" y="120"/>
                  </a:cubicBezTo>
                  <a:cubicBezTo>
                    <a:pt x="500" y="167"/>
                    <a:pt x="1000" y="215"/>
                    <a:pt x="1500" y="251"/>
                  </a:cubicBezTo>
                  <a:cubicBezTo>
                    <a:pt x="1524" y="215"/>
                    <a:pt x="1548" y="167"/>
                    <a:pt x="1572" y="132"/>
                  </a:cubicBezTo>
                  <a:cubicBezTo>
                    <a:pt x="1096" y="84"/>
                    <a:pt x="607" y="36"/>
                    <a:pt x="1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83"/>
            <p:cNvSpPr/>
            <p:nvPr/>
          </p:nvSpPr>
          <p:spPr>
            <a:xfrm>
              <a:off x="3698334" y="1831015"/>
              <a:ext cx="57605" cy="7085"/>
            </a:xfrm>
            <a:custGeom>
              <a:rect b="b" l="l" r="r" t="t"/>
              <a:pathLst>
                <a:path extrusionOk="0" h="192" w="1561">
                  <a:moveTo>
                    <a:pt x="60" y="1"/>
                  </a:moveTo>
                  <a:cubicBezTo>
                    <a:pt x="48" y="37"/>
                    <a:pt x="24" y="60"/>
                    <a:pt x="0" y="96"/>
                  </a:cubicBezTo>
                  <a:cubicBezTo>
                    <a:pt x="512" y="132"/>
                    <a:pt x="1012" y="168"/>
                    <a:pt x="1512" y="191"/>
                  </a:cubicBezTo>
                  <a:cubicBezTo>
                    <a:pt x="1524" y="168"/>
                    <a:pt x="1548" y="144"/>
                    <a:pt x="1560" y="120"/>
                  </a:cubicBezTo>
                  <a:cubicBezTo>
                    <a:pt x="1060" y="84"/>
                    <a:pt x="560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83"/>
            <p:cNvSpPr/>
            <p:nvPr/>
          </p:nvSpPr>
          <p:spPr>
            <a:xfrm>
              <a:off x="3670657" y="1881130"/>
              <a:ext cx="56719" cy="8820"/>
            </a:xfrm>
            <a:custGeom>
              <a:rect b="b" l="l" r="r" t="t"/>
              <a:pathLst>
                <a:path extrusionOk="0" h="239" w="1537">
                  <a:moveTo>
                    <a:pt x="60" y="0"/>
                  </a:moveTo>
                  <a:cubicBezTo>
                    <a:pt x="36" y="36"/>
                    <a:pt x="24" y="60"/>
                    <a:pt x="0" y="95"/>
                  </a:cubicBezTo>
                  <a:cubicBezTo>
                    <a:pt x="84" y="95"/>
                    <a:pt x="179" y="107"/>
                    <a:pt x="262" y="119"/>
                  </a:cubicBezTo>
                  <a:cubicBezTo>
                    <a:pt x="667" y="155"/>
                    <a:pt x="1072" y="191"/>
                    <a:pt x="1477" y="238"/>
                  </a:cubicBezTo>
                  <a:cubicBezTo>
                    <a:pt x="1500" y="203"/>
                    <a:pt x="1512" y="167"/>
                    <a:pt x="1536" y="131"/>
                  </a:cubicBezTo>
                  <a:cubicBezTo>
                    <a:pt x="1048" y="84"/>
                    <a:pt x="548" y="36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83"/>
            <p:cNvSpPr/>
            <p:nvPr/>
          </p:nvSpPr>
          <p:spPr>
            <a:xfrm>
              <a:off x="3645157" y="1926374"/>
              <a:ext cx="57162" cy="7934"/>
            </a:xfrm>
            <a:custGeom>
              <a:rect b="b" l="l" r="r" t="t"/>
              <a:pathLst>
                <a:path extrusionOk="0" h="215" w="1549">
                  <a:moveTo>
                    <a:pt x="60" y="1"/>
                  </a:moveTo>
                  <a:cubicBezTo>
                    <a:pt x="36" y="36"/>
                    <a:pt x="25" y="72"/>
                    <a:pt x="1" y="108"/>
                  </a:cubicBezTo>
                  <a:cubicBezTo>
                    <a:pt x="501" y="155"/>
                    <a:pt x="989" y="191"/>
                    <a:pt x="1477" y="215"/>
                  </a:cubicBezTo>
                  <a:cubicBezTo>
                    <a:pt x="1501" y="179"/>
                    <a:pt x="1525" y="143"/>
                    <a:pt x="1549" y="108"/>
                  </a:cubicBezTo>
                  <a:cubicBezTo>
                    <a:pt x="1048" y="84"/>
                    <a:pt x="548" y="48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83"/>
            <p:cNvSpPr/>
            <p:nvPr/>
          </p:nvSpPr>
          <p:spPr>
            <a:xfrm>
              <a:off x="3621428" y="1969440"/>
              <a:ext cx="56719" cy="7048"/>
            </a:xfrm>
            <a:custGeom>
              <a:rect b="b" l="l" r="r" t="t"/>
              <a:pathLst>
                <a:path extrusionOk="0" h="191" w="1537">
                  <a:moveTo>
                    <a:pt x="48" y="0"/>
                  </a:moveTo>
                  <a:cubicBezTo>
                    <a:pt x="37" y="36"/>
                    <a:pt x="13" y="60"/>
                    <a:pt x="1" y="96"/>
                  </a:cubicBezTo>
                  <a:cubicBezTo>
                    <a:pt x="489" y="131"/>
                    <a:pt x="989" y="155"/>
                    <a:pt x="1489" y="191"/>
                  </a:cubicBezTo>
                  <a:cubicBezTo>
                    <a:pt x="1501" y="155"/>
                    <a:pt x="1525" y="119"/>
                    <a:pt x="1537" y="96"/>
                  </a:cubicBezTo>
                  <a:cubicBezTo>
                    <a:pt x="1037" y="60"/>
                    <a:pt x="548" y="24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83"/>
            <p:cNvSpPr/>
            <p:nvPr/>
          </p:nvSpPr>
          <p:spPr>
            <a:xfrm>
              <a:off x="3599027" y="2008963"/>
              <a:ext cx="56276" cy="8414"/>
            </a:xfrm>
            <a:custGeom>
              <a:rect b="b" l="l" r="r" t="t"/>
              <a:pathLst>
                <a:path extrusionOk="0" h="228" w="1525">
                  <a:moveTo>
                    <a:pt x="60" y="1"/>
                  </a:moveTo>
                  <a:cubicBezTo>
                    <a:pt x="36" y="37"/>
                    <a:pt x="12" y="72"/>
                    <a:pt x="1" y="108"/>
                  </a:cubicBezTo>
                  <a:cubicBezTo>
                    <a:pt x="120" y="120"/>
                    <a:pt x="251" y="132"/>
                    <a:pt x="370" y="144"/>
                  </a:cubicBezTo>
                  <a:cubicBezTo>
                    <a:pt x="739" y="168"/>
                    <a:pt x="1096" y="203"/>
                    <a:pt x="1465" y="227"/>
                  </a:cubicBezTo>
                  <a:cubicBezTo>
                    <a:pt x="1489" y="191"/>
                    <a:pt x="1501" y="156"/>
                    <a:pt x="1525" y="108"/>
                  </a:cubicBezTo>
                  <a:cubicBezTo>
                    <a:pt x="1036" y="72"/>
                    <a:pt x="548" y="37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83"/>
            <p:cNvSpPr/>
            <p:nvPr/>
          </p:nvSpPr>
          <p:spPr>
            <a:xfrm>
              <a:off x="3577070" y="2047195"/>
              <a:ext cx="57162" cy="7971"/>
            </a:xfrm>
            <a:custGeom>
              <a:rect b="b" l="l" r="r" t="t"/>
              <a:pathLst>
                <a:path extrusionOk="0" h="216" w="1549">
                  <a:moveTo>
                    <a:pt x="72" y="1"/>
                  </a:moveTo>
                  <a:cubicBezTo>
                    <a:pt x="48" y="48"/>
                    <a:pt x="24" y="84"/>
                    <a:pt x="0" y="120"/>
                  </a:cubicBezTo>
                  <a:cubicBezTo>
                    <a:pt x="500" y="156"/>
                    <a:pt x="988" y="179"/>
                    <a:pt x="1477" y="215"/>
                  </a:cubicBezTo>
                  <a:cubicBezTo>
                    <a:pt x="1500" y="167"/>
                    <a:pt x="1524" y="132"/>
                    <a:pt x="1548" y="84"/>
                  </a:cubicBezTo>
                  <a:cubicBezTo>
                    <a:pt x="1060" y="60"/>
                    <a:pt x="560" y="25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83"/>
            <p:cNvSpPr/>
            <p:nvPr/>
          </p:nvSpPr>
          <p:spPr>
            <a:xfrm>
              <a:off x="3553784" y="2088490"/>
              <a:ext cx="56276" cy="9705"/>
            </a:xfrm>
            <a:custGeom>
              <a:rect b="b" l="l" r="r" t="t"/>
              <a:pathLst>
                <a:path extrusionOk="0" h="263" w="1525">
                  <a:moveTo>
                    <a:pt x="72" y="1"/>
                  </a:moveTo>
                  <a:cubicBezTo>
                    <a:pt x="48" y="49"/>
                    <a:pt x="24" y="84"/>
                    <a:pt x="0" y="132"/>
                  </a:cubicBezTo>
                  <a:cubicBezTo>
                    <a:pt x="488" y="180"/>
                    <a:pt x="965" y="227"/>
                    <a:pt x="1453" y="263"/>
                  </a:cubicBezTo>
                  <a:cubicBezTo>
                    <a:pt x="1477" y="215"/>
                    <a:pt x="1500" y="180"/>
                    <a:pt x="1524" y="132"/>
                  </a:cubicBezTo>
                  <a:cubicBezTo>
                    <a:pt x="1036" y="84"/>
                    <a:pt x="560" y="49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83"/>
            <p:cNvSpPr/>
            <p:nvPr/>
          </p:nvSpPr>
          <p:spPr>
            <a:xfrm>
              <a:off x="3865728" y="1531803"/>
              <a:ext cx="58490" cy="7528"/>
            </a:xfrm>
            <a:custGeom>
              <a:rect b="b" l="l" r="r" t="t"/>
              <a:pathLst>
                <a:path extrusionOk="0" h="204" w="1585">
                  <a:moveTo>
                    <a:pt x="60" y="1"/>
                  </a:moveTo>
                  <a:cubicBezTo>
                    <a:pt x="36" y="36"/>
                    <a:pt x="24" y="72"/>
                    <a:pt x="1" y="96"/>
                  </a:cubicBezTo>
                  <a:cubicBezTo>
                    <a:pt x="513" y="144"/>
                    <a:pt x="1025" y="167"/>
                    <a:pt x="1537" y="203"/>
                  </a:cubicBezTo>
                  <a:cubicBezTo>
                    <a:pt x="1548" y="179"/>
                    <a:pt x="1572" y="144"/>
                    <a:pt x="1584" y="120"/>
                  </a:cubicBezTo>
                  <a:cubicBezTo>
                    <a:pt x="1084" y="84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83"/>
            <p:cNvSpPr/>
            <p:nvPr/>
          </p:nvSpPr>
          <p:spPr>
            <a:xfrm>
              <a:off x="3837608" y="1581918"/>
              <a:ext cx="58490" cy="8820"/>
            </a:xfrm>
            <a:custGeom>
              <a:rect b="b" l="l" r="r" t="t"/>
              <a:pathLst>
                <a:path extrusionOk="0" h="239" w="1585">
                  <a:moveTo>
                    <a:pt x="60" y="0"/>
                  </a:moveTo>
                  <a:cubicBezTo>
                    <a:pt x="36" y="36"/>
                    <a:pt x="24" y="60"/>
                    <a:pt x="1" y="95"/>
                  </a:cubicBezTo>
                  <a:cubicBezTo>
                    <a:pt x="144" y="107"/>
                    <a:pt x="286" y="119"/>
                    <a:pt x="429" y="131"/>
                  </a:cubicBezTo>
                  <a:cubicBezTo>
                    <a:pt x="786" y="167"/>
                    <a:pt x="1156" y="202"/>
                    <a:pt x="1513" y="238"/>
                  </a:cubicBezTo>
                  <a:cubicBezTo>
                    <a:pt x="1537" y="202"/>
                    <a:pt x="1560" y="167"/>
                    <a:pt x="1584" y="131"/>
                  </a:cubicBezTo>
                  <a:cubicBezTo>
                    <a:pt x="1072" y="83"/>
                    <a:pt x="560" y="48"/>
                    <a:pt x="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83"/>
            <p:cNvSpPr/>
            <p:nvPr/>
          </p:nvSpPr>
          <p:spPr>
            <a:xfrm>
              <a:off x="3887685" y="1493571"/>
              <a:ext cx="57605" cy="8857"/>
            </a:xfrm>
            <a:custGeom>
              <a:rect b="b" l="l" r="r" t="t"/>
              <a:pathLst>
                <a:path extrusionOk="0" h="240" w="1561">
                  <a:moveTo>
                    <a:pt x="49" y="1"/>
                  </a:moveTo>
                  <a:cubicBezTo>
                    <a:pt x="37" y="37"/>
                    <a:pt x="13" y="72"/>
                    <a:pt x="1" y="96"/>
                  </a:cubicBezTo>
                  <a:cubicBezTo>
                    <a:pt x="49" y="108"/>
                    <a:pt x="96" y="108"/>
                    <a:pt x="144" y="108"/>
                  </a:cubicBezTo>
                  <a:cubicBezTo>
                    <a:pt x="596" y="156"/>
                    <a:pt x="1049" y="203"/>
                    <a:pt x="1501" y="239"/>
                  </a:cubicBezTo>
                  <a:cubicBezTo>
                    <a:pt x="1525" y="203"/>
                    <a:pt x="1537" y="168"/>
                    <a:pt x="1561" y="132"/>
                  </a:cubicBezTo>
                  <a:cubicBezTo>
                    <a:pt x="1061" y="96"/>
                    <a:pt x="561" y="49"/>
                    <a:pt x="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83"/>
            <p:cNvSpPr/>
            <p:nvPr/>
          </p:nvSpPr>
          <p:spPr>
            <a:xfrm>
              <a:off x="3812144" y="162760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48" y="0"/>
                  </a:moveTo>
                  <a:cubicBezTo>
                    <a:pt x="36" y="24"/>
                    <a:pt x="12" y="60"/>
                    <a:pt x="0" y="96"/>
                  </a:cubicBezTo>
                  <a:cubicBezTo>
                    <a:pt x="512" y="143"/>
                    <a:pt x="1024" y="179"/>
                    <a:pt x="1524" y="215"/>
                  </a:cubicBezTo>
                  <a:cubicBezTo>
                    <a:pt x="1548" y="179"/>
                    <a:pt x="1572" y="143"/>
                    <a:pt x="1584" y="107"/>
                  </a:cubicBezTo>
                  <a:cubicBezTo>
                    <a:pt x="1072" y="72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83"/>
            <p:cNvSpPr/>
            <p:nvPr/>
          </p:nvSpPr>
          <p:spPr>
            <a:xfrm>
              <a:off x="3787973" y="1670228"/>
              <a:ext cx="58896" cy="7048"/>
            </a:xfrm>
            <a:custGeom>
              <a:rect b="b" l="l" r="r" t="t"/>
              <a:pathLst>
                <a:path extrusionOk="0" h="191" w="1596">
                  <a:moveTo>
                    <a:pt x="48" y="0"/>
                  </a:moveTo>
                  <a:cubicBezTo>
                    <a:pt x="36" y="36"/>
                    <a:pt x="12" y="72"/>
                    <a:pt x="0" y="95"/>
                  </a:cubicBezTo>
                  <a:cubicBezTo>
                    <a:pt x="512" y="131"/>
                    <a:pt x="1024" y="167"/>
                    <a:pt x="1548" y="191"/>
                  </a:cubicBezTo>
                  <a:cubicBezTo>
                    <a:pt x="1560" y="167"/>
                    <a:pt x="1572" y="131"/>
                    <a:pt x="1596" y="95"/>
                  </a:cubicBezTo>
                  <a:cubicBezTo>
                    <a:pt x="1084" y="60"/>
                    <a:pt x="560" y="36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83"/>
            <p:cNvSpPr/>
            <p:nvPr/>
          </p:nvSpPr>
          <p:spPr>
            <a:xfrm>
              <a:off x="3765572" y="1710194"/>
              <a:ext cx="58454" cy="7934"/>
            </a:xfrm>
            <a:custGeom>
              <a:rect b="b" l="l" r="r" t="t"/>
              <a:pathLst>
                <a:path extrusionOk="0" h="215" w="1584">
                  <a:moveTo>
                    <a:pt x="60" y="1"/>
                  </a:moveTo>
                  <a:cubicBezTo>
                    <a:pt x="36" y="24"/>
                    <a:pt x="24" y="60"/>
                    <a:pt x="0" y="96"/>
                  </a:cubicBezTo>
                  <a:cubicBezTo>
                    <a:pt x="191" y="108"/>
                    <a:pt x="369" y="120"/>
                    <a:pt x="548" y="144"/>
                  </a:cubicBezTo>
                  <a:cubicBezTo>
                    <a:pt x="881" y="167"/>
                    <a:pt x="1203" y="191"/>
                    <a:pt x="1524" y="215"/>
                  </a:cubicBezTo>
                  <a:cubicBezTo>
                    <a:pt x="1548" y="179"/>
                    <a:pt x="1572" y="144"/>
                    <a:pt x="1584" y="108"/>
                  </a:cubicBezTo>
                  <a:cubicBezTo>
                    <a:pt x="1084" y="72"/>
                    <a:pt x="572" y="36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83"/>
            <p:cNvSpPr/>
            <p:nvPr/>
          </p:nvSpPr>
          <p:spPr>
            <a:xfrm>
              <a:off x="3744021" y="1748426"/>
              <a:ext cx="59339" cy="7491"/>
            </a:xfrm>
            <a:custGeom>
              <a:rect b="b" l="l" r="r" t="t"/>
              <a:pathLst>
                <a:path extrusionOk="0" h="203" w="1608">
                  <a:moveTo>
                    <a:pt x="60" y="1"/>
                  </a:moveTo>
                  <a:cubicBezTo>
                    <a:pt x="48" y="36"/>
                    <a:pt x="24" y="72"/>
                    <a:pt x="1" y="120"/>
                  </a:cubicBezTo>
                  <a:cubicBezTo>
                    <a:pt x="513" y="143"/>
                    <a:pt x="1025" y="179"/>
                    <a:pt x="1537" y="203"/>
                  </a:cubicBezTo>
                  <a:cubicBezTo>
                    <a:pt x="1560" y="167"/>
                    <a:pt x="1584" y="120"/>
                    <a:pt x="1608" y="84"/>
                  </a:cubicBezTo>
                  <a:cubicBezTo>
                    <a:pt x="1084" y="48"/>
                    <a:pt x="572" y="24"/>
                    <a:pt x="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83"/>
            <p:cNvSpPr/>
            <p:nvPr/>
          </p:nvSpPr>
          <p:spPr>
            <a:xfrm>
              <a:off x="3721178" y="1789278"/>
              <a:ext cx="57605" cy="9705"/>
            </a:xfrm>
            <a:custGeom>
              <a:rect b="b" l="l" r="r" t="t"/>
              <a:pathLst>
                <a:path extrusionOk="0" h="263" w="1561">
                  <a:moveTo>
                    <a:pt x="72" y="1"/>
                  </a:moveTo>
                  <a:cubicBezTo>
                    <a:pt x="48" y="48"/>
                    <a:pt x="24" y="84"/>
                    <a:pt x="1" y="132"/>
                  </a:cubicBezTo>
                  <a:cubicBezTo>
                    <a:pt x="501" y="179"/>
                    <a:pt x="1001" y="227"/>
                    <a:pt x="1489" y="263"/>
                  </a:cubicBezTo>
                  <a:cubicBezTo>
                    <a:pt x="1513" y="227"/>
                    <a:pt x="1536" y="179"/>
                    <a:pt x="1560" y="144"/>
                  </a:cubicBezTo>
                  <a:cubicBezTo>
                    <a:pt x="1072" y="96"/>
                    <a:pt x="572" y="48"/>
                    <a:pt x="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83"/>
            <p:cNvSpPr/>
            <p:nvPr/>
          </p:nvSpPr>
          <p:spPr>
            <a:xfrm>
              <a:off x="3260255" y="2414974"/>
              <a:ext cx="94950" cy="92293"/>
            </a:xfrm>
            <a:custGeom>
              <a:rect b="b" l="l" r="r" t="t"/>
              <a:pathLst>
                <a:path extrusionOk="0" h="2501" w="2573">
                  <a:moveTo>
                    <a:pt x="2096" y="512"/>
                  </a:moveTo>
                  <a:cubicBezTo>
                    <a:pt x="2156" y="512"/>
                    <a:pt x="2227" y="548"/>
                    <a:pt x="2263" y="596"/>
                  </a:cubicBezTo>
                  <a:cubicBezTo>
                    <a:pt x="2311" y="655"/>
                    <a:pt x="2334" y="738"/>
                    <a:pt x="2323" y="810"/>
                  </a:cubicBezTo>
                  <a:cubicBezTo>
                    <a:pt x="2287" y="953"/>
                    <a:pt x="2156" y="1060"/>
                    <a:pt x="2049" y="1119"/>
                  </a:cubicBezTo>
                  <a:cubicBezTo>
                    <a:pt x="1882" y="1215"/>
                    <a:pt x="1680" y="1274"/>
                    <a:pt x="1513" y="1286"/>
                  </a:cubicBezTo>
                  <a:cubicBezTo>
                    <a:pt x="1525" y="1096"/>
                    <a:pt x="1561" y="893"/>
                    <a:pt x="1656" y="750"/>
                  </a:cubicBezTo>
                  <a:cubicBezTo>
                    <a:pt x="1763" y="584"/>
                    <a:pt x="1906" y="512"/>
                    <a:pt x="2084" y="512"/>
                  </a:cubicBez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3" y="143"/>
                    <a:pt x="37" y="262"/>
                    <a:pt x="72" y="369"/>
                  </a:cubicBezTo>
                  <a:cubicBezTo>
                    <a:pt x="263" y="977"/>
                    <a:pt x="775" y="1381"/>
                    <a:pt x="1168" y="1500"/>
                  </a:cubicBezTo>
                  <a:cubicBezTo>
                    <a:pt x="1203" y="1512"/>
                    <a:pt x="1239" y="1512"/>
                    <a:pt x="1275" y="1524"/>
                  </a:cubicBezTo>
                  <a:cubicBezTo>
                    <a:pt x="1287" y="1762"/>
                    <a:pt x="1346" y="1989"/>
                    <a:pt x="1418" y="2131"/>
                  </a:cubicBezTo>
                  <a:cubicBezTo>
                    <a:pt x="1489" y="2274"/>
                    <a:pt x="1572" y="2393"/>
                    <a:pt x="1668" y="2501"/>
                  </a:cubicBezTo>
                  <a:cubicBezTo>
                    <a:pt x="1763" y="2501"/>
                    <a:pt x="1846" y="2489"/>
                    <a:pt x="1942" y="2465"/>
                  </a:cubicBezTo>
                  <a:cubicBezTo>
                    <a:pt x="1811" y="2346"/>
                    <a:pt x="1703" y="2191"/>
                    <a:pt x="1620" y="2024"/>
                  </a:cubicBezTo>
                  <a:cubicBezTo>
                    <a:pt x="1561" y="1905"/>
                    <a:pt x="1525" y="1727"/>
                    <a:pt x="1513" y="1524"/>
                  </a:cubicBezTo>
                  <a:cubicBezTo>
                    <a:pt x="1727" y="1500"/>
                    <a:pt x="1977" y="1429"/>
                    <a:pt x="2168" y="1322"/>
                  </a:cubicBezTo>
                  <a:cubicBezTo>
                    <a:pt x="2370" y="1191"/>
                    <a:pt x="2501" y="1036"/>
                    <a:pt x="2549" y="858"/>
                  </a:cubicBezTo>
                  <a:cubicBezTo>
                    <a:pt x="2573" y="715"/>
                    <a:pt x="2537" y="572"/>
                    <a:pt x="2454" y="453"/>
                  </a:cubicBezTo>
                  <a:cubicBezTo>
                    <a:pt x="2358" y="346"/>
                    <a:pt x="2239" y="286"/>
                    <a:pt x="2096" y="274"/>
                  </a:cubicBezTo>
                  <a:cubicBezTo>
                    <a:pt x="1834" y="274"/>
                    <a:pt x="1608" y="393"/>
                    <a:pt x="1465" y="619"/>
                  </a:cubicBezTo>
                  <a:cubicBezTo>
                    <a:pt x="1346" y="810"/>
                    <a:pt x="1287" y="1048"/>
                    <a:pt x="1275" y="1286"/>
                  </a:cubicBezTo>
                  <a:cubicBezTo>
                    <a:pt x="1263" y="1286"/>
                    <a:pt x="1251" y="1286"/>
                    <a:pt x="1239" y="1274"/>
                  </a:cubicBezTo>
                  <a:cubicBezTo>
                    <a:pt x="953" y="1191"/>
                    <a:pt x="465" y="858"/>
                    <a:pt x="287" y="310"/>
                  </a:cubicBezTo>
                  <a:cubicBezTo>
                    <a:pt x="263" y="215"/>
                    <a:pt x="239" y="119"/>
                    <a:pt x="239" y="24"/>
                  </a:cubicBezTo>
                  <a:cubicBezTo>
                    <a:pt x="156" y="12"/>
                    <a:pt x="84" y="12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83"/>
            <p:cNvSpPr/>
            <p:nvPr/>
          </p:nvSpPr>
          <p:spPr>
            <a:xfrm>
              <a:off x="3153493" y="2400028"/>
              <a:ext cx="92293" cy="101962"/>
            </a:xfrm>
            <a:custGeom>
              <a:rect b="b" l="l" r="r" t="t"/>
              <a:pathLst>
                <a:path extrusionOk="0" h="2763" w="2501">
                  <a:moveTo>
                    <a:pt x="1970" y="900"/>
                  </a:moveTo>
                  <a:cubicBezTo>
                    <a:pt x="1995" y="900"/>
                    <a:pt x="2022" y="902"/>
                    <a:pt x="2049" y="905"/>
                  </a:cubicBezTo>
                  <a:cubicBezTo>
                    <a:pt x="2108" y="917"/>
                    <a:pt x="2168" y="953"/>
                    <a:pt x="2203" y="1012"/>
                  </a:cubicBezTo>
                  <a:cubicBezTo>
                    <a:pt x="2251" y="1084"/>
                    <a:pt x="2263" y="1155"/>
                    <a:pt x="2239" y="1227"/>
                  </a:cubicBezTo>
                  <a:cubicBezTo>
                    <a:pt x="2191" y="1370"/>
                    <a:pt x="2037" y="1453"/>
                    <a:pt x="1929" y="1501"/>
                  </a:cubicBezTo>
                  <a:cubicBezTo>
                    <a:pt x="1751" y="1584"/>
                    <a:pt x="1548" y="1620"/>
                    <a:pt x="1370" y="1620"/>
                  </a:cubicBezTo>
                  <a:cubicBezTo>
                    <a:pt x="1406" y="1417"/>
                    <a:pt x="1477" y="1227"/>
                    <a:pt x="1584" y="1096"/>
                  </a:cubicBezTo>
                  <a:cubicBezTo>
                    <a:pt x="1686" y="963"/>
                    <a:pt x="1815" y="900"/>
                    <a:pt x="1970" y="900"/>
                  </a:cubicBezTo>
                  <a:close/>
                  <a:moveTo>
                    <a:pt x="36" y="0"/>
                  </a:moveTo>
                  <a:cubicBezTo>
                    <a:pt x="1" y="215"/>
                    <a:pt x="13" y="393"/>
                    <a:pt x="48" y="548"/>
                  </a:cubicBezTo>
                  <a:cubicBezTo>
                    <a:pt x="167" y="1155"/>
                    <a:pt x="632" y="1620"/>
                    <a:pt x="1013" y="1786"/>
                  </a:cubicBezTo>
                  <a:cubicBezTo>
                    <a:pt x="1048" y="1798"/>
                    <a:pt x="1084" y="1810"/>
                    <a:pt x="1120" y="1822"/>
                  </a:cubicBezTo>
                  <a:cubicBezTo>
                    <a:pt x="1108" y="2060"/>
                    <a:pt x="1132" y="2286"/>
                    <a:pt x="1191" y="2441"/>
                  </a:cubicBezTo>
                  <a:cubicBezTo>
                    <a:pt x="1227" y="2536"/>
                    <a:pt x="1263" y="2620"/>
                    <a:pt x="1310" y="2703"/>
                  </a:cubicBezTo>
                  <a:cubicBezTo>
                    <a:pt x="1417" y="2727"/>
                    <a:pt x="1513" y="2739"/>
                    <a:pt x="1620" y="2763"/>
                  </a:cubicBezTo>
                  <a:cubicBezTo>
                    <a:pt x="1525" y="2644"/>
                    <a:pt x="1453" y="2513"/>
                    <a:pt x="1406" y="2358"/>
                  </a:cubicBezTo>
                  <a:cubicBezTo>
                    <a:pt x="1358" y="2239"/>
                    <a:pt x="1334" y="2048"/>
                    <a:pt x="1346" y="1846"/>
                  </a:cubicBezTo>
                  <a:cubicBezTo>
                    <a:pt x="1572" y="1846"/>
                    <a:pt x="1822" y="1810"/>
                    <a:pt x="2025" y="1715"/>
                  </a:cubicBezTo>
                  <a:cubicBezTo>
                    <a:pt x="2239" y="1620"/>
                    <a:pt x="2394" y="1477"/>
                    <a:pt x="2453" y="1298"/>
                  </a:cubicBezTo>
                  <a:cubicBezTo>
                    <a:pt x="2501" y="1167"/>
                    <a:pt x="2477" y="1012"/>
                    <a:pt x="2406" y="893"/>
                  </a:cubicBezTo>
                  <a:cubicBezTo>
                    <a:pt x="2322" y="774"/>
                    <a:pt x="2203" y="691"/>
                    <a:pt x="2072" y="679"/>
                  </a:cubicBezTo>
                  <a:cubicBezTo>
                    <a:pt x="2036" y="674"/>
                    <a:pt x="2000" y="672"/>
                    <a:pt x="1965" y="672"/>
                  </a:cubicBezTo>
                  <a:cubicBezTo>
                    <a:pt x="1746" y="672"/>
                    <a:pt x="1549" y="767"/>
                    <a:pt x="1406" y="941"/>
                  </a:cubicBezTo>
                  <a:cubicBezTo>
                    <a:pt x="1263" y="1120"/>
                    <a:pt x="1179" y="1346"/>
                    <a:pt x="1144" y="1584"/>
                  </a:cubicBezTo>
                  <a:cubicBezTo>
                    <a:pt x="1132" y="1584"/>
                    <a:pt x="1120" y="1572"/>
                    <a:pt x="1108" y="1572"/>
                  </a:cubicBezTo>
                  <a:cubicBezTo>
                    <a:pt x="834" y="1453"/>
                    <a:pt x="382" y="1072"/>
                    <a:pt x="274" y="501"/>
                  </a:cubicBezTo>
                  <a:cubicBezTo>
                    <a:pt x="239" y="346"/>
                    <a:pt x="239" y="191"/>
                    <a:pt x="263" y="36"/>
                  </a:cubicBezTo>
                  <a:cubicBezTo>
                    <a:pt x="191" y="24"/>
                    <a:pt x="108" y="12"/>
                    <a:pt x="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03" name="Google Shape;2103;p83"/>
          <p:cNvGrpSpPr/>
          <p:nvPr/>
        </p:nvGrpSpPr>
        <p:grpSpPr>
          <a:xfrm>
            <a:off x="7567758" y="4681040"/>
            <a:ext cx="314454" cy="160528"/>
            <a:chOff x="3421575" y="1946075"/>
            <a:chExt cx="113125" cy="57750"/>
          </a:xfrm>
        </p:grpSpPr>
        <p:sp>
          <p:nvSpPr>
            <p:cNvPr id="2104" name="Google Shape;2104;p83"/>
            <p:cNvSpPr/>
            <p:nvPr/>
          </p:nvSpPr>
          <p:spPr>
            <a:xfrm>
              <a:off x="3423050" y="1955100"/>
              <a:ext cx="111650" cy="48725"/>
            </a:xfrm>
            <a:custGeom>
              <a:rect b="b" l="l" r="r" t="t"/>
              <a:pathLst>
                <a:path extrusionOk="0" h="1949" w="4466">
                  <a:moveTo>
                    <a:pt x="4263" y="1"/>
                  </a:moveTo>
                  <a:lnTo>
                    <a:pt x="1" y="703"/>
                  </a:lnTo>
                  <a:lnTo>
                    <a:pt x="144" y="1584"/>
                  </a:lnTo>
                  <a:cubicBezTo>
                    <a:pt x="184" y="1818"/>
                    <a:pt x="657" y="1949"/>
                    <a:pt x="1326" y="1949"/>
                  </a:cubicBezTo>
                  <a:cubicBezTo>
                    <a:pt x="1642" y="1949"/>
                    <a:pt x="2003" y="1919"/>
                    <a:pt x="2382" y="1858"/>
                  </a:cubicBezTo>
                  <a:cubicBezTo>
                    <a:pt x="3561" y="1656"/>
                    <a:pt x="4466" y="1227"/>
                    <a:pt x="4406" y="882"/>
                  </a:cubicBezTo>
                  <a:lnTo>
                    <a:pt x="426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83"/>
            <p:cNvSpPr/>
            <p:nvPr/>
          </p:nvSpPr>
          <p:spPr>
            <a:xfrm>
              <a:off x="3421575" y="1946075"/>
              <a:ext cx="109550" cy="35625"/>
            </a:xfrm>
            <a:custGeom>
              <a:rect b="b" l="l" r="r" t="t"/>
              <a:pathLst>
                <a:path extrusionOk="0" h="1425" w="4382">
                  <a:moveTo>
                    <a:pt x="3168" y="1"/>
                  </a:moveTo>
                  <a:cubicBezTo>
                    <a:pt x="2845" y="1"/>
                    <a:pt x="2474" y="33"/>
                    <a:pt x="2084" y="100"/>
                  </a:cubicBezTo>
                  <a:cubicBezTo>
                    <a:pt x="905" y="290"/>
                    <a:pt x="0" y="719"/>
                    <a:pt x="60" y="1064"/>
                  </a:cubicBezTo>
                  <a:cubicBezTo>
                    <a:pt x="100" y="1295"/>
                    <a:pt x="560" y="1425"/>
                    <a:pt x="1210" y="1425"/>
                  </a:cubicBezTo>
                  <a:cubicBezTo>
                    <a:pt x="1532" y="1425"/>
                    <a:pt x="1900" y="1393"/>
                    <a:pt x="2286" y="1326"/>
                  </a:cubicBezTo>
                  <a:cubicBezTo>
                    <a:pt x="3465" y="1136"/>
                    <a:pt x="4382" y="707"/>
                    <a:pt x="4322" y="362"/>
                  </a:cubicBezTo>
                  <a:cubicBezTo>
                    <a:pt x="4282" y="131"/>
                    <a:pt x="3822" y="1"/>
                    <a:pt x="3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83"/>
            <p:cNvSpPr/>
            <p:nvPr/>
          </p:nvSpPr>
          <p:spPr>
            <a:xfrm>
              <a:off x="3511750" y="1960475"/>
              <a:ext cx="16700" cy="15200"/>
            </a:xfrm>
            <a:custGeom>
              <a:rect b="b" l="l" r="r" t="t"/>
              <a:pathLst>
                <a:path extrusionOk="0" h="608" w="668">
                  <a:moveTo>
                    <a:pt x="1" y="310"/>
                  </a:moveTo>
                  <a:cubicBezTo>
                    <a:pt x="1" y="607"/>
                    <a:pt x="668" y="262"/>
                    <a:pt x="441" y="95"/>
                  </a:cubicBezTo>
                  <a:cubicBezTo>
                    <a:pt x="322" y="0"/>
                    <a:pt x="72" y="202"/>
                    <a:pt x="1" y="31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83"/>
            <p:cNvSpPr/>
            <p:nvPr/>
          </p:nvSpPr>
          <p:spPr>
            <a:xfrm>
              <a:off x="3476625" y="1970875"/>
              <a:ext cx="31300" cy="15200"/>
            </a:xfrm>
            <a:custGeom>
              <a:rect b="b" l="l" r="r" t="t"/>
              <a:pathLst>
                <a:path extrusionOk="0" h="608" w="1252">
                  <a:moveTo>
                    <a:pt x="1156" y="334"/>
                  </a:moveTo>
                  <a:cubicBezTo>
                    <a:pt x="1192" y="298"/>
                    <a:pt x="1251" y="179"/>
                    <a:pt x="1144" y="108"/>
                  </a:cubicBezTo>
                  <a:cubicBezTo>
                    <a:pt x="1013" y="1"/>
                    <a:pt x="715" y="132"/>
                    <a:pt x="596" y="167"/>
                  </a:cubicBezTo>
                  <a:cubicBezTo>
                    <a:pt x="441" y="191"/>
                    <a:pt x="132" y="191"/>
                    <a:pt x="72" y="370"/>
                  </a:cubicBezTo>
                  <a:cubicBezTo>
                    <a:pt x="1" y="608"/>
                    <a:pt x="465" y="537"/>
                    <a:pt x="620" y="513"/>
                  </a:cubicBezTo>
                  <a:cubicBezTo>
                    <a:pt x="703" y="501"/>
                    <a:pt x="775" y="477"/>
                    <a:pt x="846" y="453"/>
                  </a:cubicBezTo>
                  <a:cubicBezTo>
                    <a:pt x="965" y="429"/>
                    <a:pt x="1073" y="429"/>
                    <a:pt x="1156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3">
    <p:spTree>
      <p:nvGrpSpPr>
        <p:cNvPr id="2108" name="Shape 2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" name="Google Shape;2109;p84"/>
          <p:cNvSpPr txBox="1"/>
          <p:nvPr>
            <p:ph type="title"/>
          </p:nvPr>
        </p:nvSpPr>
        <p:spPr>
          <a:xfrm>
            <a:off x="713200" y="2293655"/>
            <a:ext cx="4432800" cy="133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10" name="Google Shape;2110;p84"/>
          <p:cNvSpPr txBox="1"/>
          <p:nvPr>
            <p:ph hasCustomPrompt="1" idx="2" type="title"/>
          </p:nvPr>
        </p:nvSpPr>
        <p:spPr>
          <a:xfrm>
            <a:off x="888925" y="993019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11" name="Google Shape;2111;p84"/>
          <p:cNvSpPr txBox="1"/>
          <p:nvPr>
            <p:ph idx="1" type="subTitle"/>
          </p:nvPr>
        </p:nvSpPr>
        <p:spPr>
          <a:xfrm>
            <a:off x="836553" y="3721034"/>
            <a:ext cx="4309500" cy="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12" name="Google Shape;2112;p84"/>
          <p:cNvSpPr/>
          <p:nvPr/>
        </p:nvSpPr>
        <p:spPr>
          <a:xfrm flipH="1">
            <a:off x="-1456845" y="-874122"/>
            <a:ext cx="2458470" cy="1976894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3" name="Google Shape;2113;p84"/>
          <p:cNvSpPr/>
          <p:nvPr/>
        </p:nvSpPr>
        <p:spPr>
          <a:xfrm flipH="1">
            <a:off x="4036027" y="-30655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4" name="Google Shape;2114;p84"/>
          <p:cNvSpPr/>
          <p:nvPr/>
        </p:nvSpPr>
        <p:spPr>
          <a:xfrm rot="-6150532">
            <a:off x="-247698" y="4324277"/>
            <a:ext cx="1786782" cy="16886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2">
    <p:spTree>
      <p:nvGrpSpPr>
        <p:cNvPr id="2115" name="Shape 2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" name="Google Shape;2116;p85"/>
          <p:cNvSpPr txBox="1"/>
          <p:nvPr>
            <p:ph type="title"/>
          </p:nvPr>
        </p:nvSpPr>
        <p:spPr>
          <a:xfrm>
            <a:off x="1663800" y="2306212"/>
            <a:ext cx="5816400" cy="133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17" name="Google Shape;2117;p85"/>
          <p:cNvSpPr txBox="1"/>
          <p:nvPr>
            <p:ph hasCustomPrompt="1" idx="2" type="title"/>
          </p:nvPr>
        </p:nvSpPr>
        <p:spPr>
          <a:xfrm>
            <a:off x="3787050" y="998616"/>
            <a:ext cx="1569900" cy="9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18" name="Google Shape;2118;p85"/>
          <p:cNvSpPr txBox="1"/>
          <p:nvPr>
            <p:ph idx="1" type="subTitle"/>
          </p:nvPr>
        </p:nvSpPr>
        <p:spPr>
          <a:xfrm>
            <a:off x="2417250" y="3715423"/>
            <a:ext cx="4309500" cy="4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19" name="Google Shape;2119;p85"/>
          <p:cNvSpPr/>
          <p:nvPr/>
        </p:nvSpPr>
        <p:spPr>
          <a:xfrm rot="3679775">
            <a:off x="-603958" y="3737142"/>
            <a:ext cx="2237592" cy="211463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0" name="Google Shape;2120;p85"/>
          <p:cNvSpPr/>
          <p:nvPr/>
        </p:nvSpPr>
        <p:spPr>
          <a:xfrm flipH="1">
            <a:off x="6984314" y="4307047"/>
            <a:ext cx="2718386" cy="116633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5">
    <p:spTree>
      <p:nvGrpSpPr>
        <p:cNvPr id="2121" name="Shape 2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8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23" name="Google Shape;2123;p86"/>
          <p:cNvSpPr txBox="1"/>
          <p:nvPr>
            <p:ph idx="1" type="body"/>
          </p:nvPr>
        </p:nvSpPr>
        <p:spPr>
          <a:xfrm>
            <a:off x="7131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4" name="Google Shape;2124;p86"/>
          <p:cNvSpPr txBox="1"/>
          <p:nvPr>
            <p:ph idx="2" type="body"/>
          </p:nvPr>
        </p:nvSpPr>
        <p:spPr>
          <a:xfrm>
            <a:off x="4606200" y="1263900"/>
            <a:ext cx="3824700" cy="29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5" name="Google Shape;2125;p86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6" name="Google Shape;2126;p86"/>
          <p:cNvSpPr/>
          <p:nvPr/>
        </p:nvSpPr>
        <p:spPr>
          <a:xfrm rot="900215">
            <a:off x="3786856" y="-605539"/>
            <a:ext cx="1570284" cy="102725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7" name="Google Shape;2127;p86"/>
          <p:cNvSpPr/>
          <p:nvPr/>
        </p:nvSpPr>
        <p:spPr>
          <a:xfrm rot="-7039428">
            <a:off x="-1048256" y="4115812"/>
            <a:ext cx="2553096" cy="173594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28" name="Google Shape;2128;p86"/>
          <p:cNvGrpSpPr/>
          <p:nvPr/>
        </p:nvGrpSpPr>
        <p:grpSpPr>
          <a:xfrm rot="-332548">
            <a:off x="7975509" y="3297281"/>
            <a:ext cx="1134652" cy="1913329"/>
            <a:chOff x="-764413" y="2928817"/>
            <a:chExt cx="1195077" cy="2015412"/>
          </a:xfrm>
        </p:grpSpPr>
        <p:sp>
          <p:nvSpPr>
            <p:cNvPr id="2129" name="Google Shape;2129;p86"/>
            <p:cNvSpPr/>
            <p:nvPr/>
          </p:nvSpPr>
          <p:spPr>
            <a:xfrm>
              <a:off x="-764413" y="3179088"/>
              <a:ext cx="1195077" cy="1765142"/>
            </a:xfrm>
            <a:custGeom>
              <a:rect b="b" l="l" r="r" t="t"/>
              <a:pathLst>
                <a:path extrusionOk="0" h="28719" w="19444">
                  <a:moveTo>
                    <a:pt x="620" y="22408"/>
                  </a:moveTo>
                  <a:cubicBezTo>
                    <a:pt x="1" y="23968"/>
                    <a:pt x="763" y="25742"/>
                    <a:pt x="2323" y="26373"/>
                  </a:cubicBezTo>
                  <a:lnTo>
                    <a:pt x="6657" y="28100"/>
                  </a:lnTo>
                  <a:cubicBezTo>
                    <a:pt x="8216" y="28719"/>
                    <a:pt x="9990" y="27957"/>
                    <a:pt x="10621" y="26397"/>
                  </a:cubicBezTo>
                  <a:lnTo>
                    <a:pt x="18825" y="6323"/>
                  </a:lnTo>
                  <a:cubicBezTo>
                    <a:pt x="19444" y="4751"/>
                    <a:pt x="18682" y="2977"/>
                    <a:pt x="17122" y="2358"/>
                  </a:cubicBezTo>
                  <a:lnTo>
                    <a:pt x="12788" y="632"/>
                  </a:lnTo>
                  <a:cubicBezTo>
                    <a:pt x="11229" y="1"/>
                    <a:pt x="9455" y="763"/>
                    <a:pt x="8824" y="233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86"/>
            <p:cNvSpPr/>
            <p:nvPr/>
          </p:nvSpPr>
          <p:spPr>
            <a:xfrm>
              <a:off x="-225091" y="3310799"/>
              <a:ext cx="622123" cy="264965"/>
            </a:xfrm>
            <a:custGeom>
              <a:rect b="b" l="l" r="r" t="t"/>
              <a:pathLst>
                <a:path extrusionOk="0" h="4311" w="10122">
                  <a:moveTo>
                    <a:pt x="132" y="1"/>
                  </a:moveTo>
                  <a:cubicBezTo>
                    <a:pt x="108" y="60"/>
                    <a:pt x="84" y="120"/>
                    <a:pt x="49" y="191"/>
                  </a:cubicBezTo>
                  <a:lnTo>
                    <a:pt x="1" y="322"/>
                  </a:lnTo>
                  <a:lnTo>
                    <a:pt x="9990" y="4311"/>
                  </a:lnTo>
                  <a:lnTo>
                    <a:pt x="10050" y="4180"/>
                  </a:lnTo>
                  <a:cubicBezTo>
                    <a:pt x="10074" y="4121"/>
                    <a:pt x="10097" y="4049"/>
                    <a:pt x="10121" y="3990"/>
                  </a:cubicBez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86"/>
            <p:cNvSpPr/>
            <p:nvPr/>
          </p:nvSpPr>
          <p:spPr>
            <a:xfrm>
              <a:off x="-245557" y="3361320"/>
              <a:ext cx="622062" cy="264965"/>
            </a:xfrm>
            <a:custGeom>
              <a:rect b="b" l="l" r="r" t="t"/>
              <a:pathLst>
                <a:path extrusionOk="0" h="4311" w="10121">
                  <a:moveTo>
                    <a:pt x="131" y="0"/>
                  </a:moveTo>
                  <a:lnTo>
                    <a:pt x="1" y="322"/>
                  </a:lnTo>
                  <a:lnTo>
                    <a:pt x="9990" y="4311"/>
                  </a:lnTo>
                  <a:lnTo>
                    <a:pt x="10121" y="3989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86"/>
            <p:cNvSpPr/>
            <p:nvPr/>
          </p:nvSpPr>
          <p:spPr>
            <a:xfrm>
              <a:off x="-716842" y="4513105"/>
              <a:ext cx="622861" cy="264965"/>
            </a:xfrm>
            <a:custGeom>
              <a:rect b="b" l="l" r="r" t="t"/>
              <a:pathLst>
                <a:path extrusionOk="0" h="4311" w="10134">
                  <a:moveTo>
                    <a:pt x="132" y="1"/>
                  </a:moveTo>
                  <a:lnTo>
                    <a:pt x="1" y="322"/>
                  </a:lnTo>
                  <a:lnTo>
                    <a:pt x="10002" y="4311"/>
                  </a:lnTo>
                  <a:lnTo>
                    <a:pt x="10133" y="398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86"/>
            <p:cNvSpPr/>
            <p:nvPr/>
          </p:nvSpPr>
          <p:spPr>
            <a:xfrm>
              <a:off x="-735096" y="4563626"/>
              <a:ext cx="620587" cy="264227"/>
            </a:xfrm>
            <a:custGeom>
              <a:rect b="b" l="l" r="r" t="t"/>
              <a:pathLst>
                <a:path extrusionOk="0" h="4299" w="10097">
                  <a:moveTo>
                    <a:pt x="107" y="0"/>
                  </a:moveTo>
                  <a:cubicBezTo>
                    <a:pt x="60" y="108"/>
                    <a:pt x="36" y="215"/>
                    <a:pt x="0" y="334"/>
                  </a:cubicBezTo>
                  <a:lnTo>
                    <a:pt x="9930" y="4299"/>
                  </a:lnTo>
                  <a:cubicBezTo>
                    <a:pt x="9990" y="4191"/>
                    <a:pt x="10049" y="4096"/>
                    <a:pt x="10097" y="3977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86"/>
            <p:cNvSpPr/>
            <p:nvPr/>
          </p:nvSpPr>
          <p:spPr>
            <a:xfrm>
              <a:off x="-115321" y="2969074"/>
              <a:ext cx="509401" cy="476457"/>
            </a:xfrm>
            <a:custGeom>
              <a:rect b="b" l="l" r="r" t="t"/>
              <a:pathLst>
                <a:path extrusionOk="0" h="7752" w="8288">
                  <a:moveTo>
                    <a:pt x="3216" y="3204"/>
                  </a:moveTo>
                  <a:cubicBezTo>
                    <a:pt x="2584" y="3715"/>
                    <a:pt x="1918" y="4287"/>
                    <a:pt x="1049" y="4632"/>
                  </a:cubicBezTo>
                  <a:cubicBezTo>
                    <a:pt x="787" y="4739"/>
                    <a:pt x="239" y="4906"/>
                    <a:pt x="132" y="4668"/>
                  </a:cubicBezTo>
                  <a:cubicBezTo>
                    <a:pt x="1" y="4418"/>
                    <a:pt x="346" y="3977"/>
                    <a:pt x="501" y="3775"/>
                  </a:cubicBezTo>
                  <a:cubicBezTo>
                    <a:pt x="727" y="3477"/>
                    <a:pt x="941" y="3263"/>
                    <a:pt x="1156" y="3073"/>
                  </a:cubicBezTo>
                  <a:cubicBezTo>
                    <a:pt x="2108" y="2239"/>
                    <a:pt x="3263" y="1537"/>
                    <a:pt x="4359" y="929"/>
                  </a:cubicBezTo>
                  <a:cubicBezTo>
                    <a:pt x="4930" y="608"/>
                    <a:pt x="5513" y="227"/>
                    <a:pt x="6144" y="25"/>
                  </a:cubicBezTo>
                  <a:cubicBezTo>
                    <a:pt x="6216" y="1"/>
                    <a:pt x="6323" y="144"/>
                    <a:pt x="6394" y="132"/>
                  </a:cubicBezTo>
                  <a:cubicBezTo>
                    <a:pt x="6121" y="596"/>
                    <a:pt x="5847" y="1072"/>
                    <a:pt x="5573" y="1560"/>
                  </a:cubicBezTo>
                  <a:cubicBezTo>
                    <a:pt x="5299" y="2049"/>
                    <a:pt x="5061" y="2537"/>
                    <a:pt x="4811" y="3049"/>
                  </a:cubicBezTo>
                  <a:cubicBezTo>
                    <a:pt x="4478" y="3787"/>
                    <a:pt x="4085" y="4620"/>
                    <a:pt x="3894" y="5490"/>
                  </a:cubicBezTo>
                  <a:cubicBezTo>
                    <a:pt x="3823" y="5787"/>
                    <a:pt x="3739" y="6156"/>
                    <a:pt x="3894" y="6466"/>
                  </a:cubicBezTo>
                  <a:cubicBezTo>
                    <a:pt x="4156" y="6406"/>
                    <a:pt x="4347" y="6180"/>
                    <a:pt x="4501" y="5978"/>
                  </a:cubicBezTo>
                  <a:cubicBezTo>
                    <a:pt x="4978" y="5359"/>
                    <a:pt x="5335" y="4525"/>
                    <a:pt x="5597" y="3727"/>
                  </a:cubicBezTo>
                  <a:cubicBezTo>
                    <a:pt x="5775" y="3180"/>
                    <a:pt x="5966" y="2620"/>
                    <a:pt x="6144" y="2049"/>
                  </a:cubicBezTo>
                  <a:cubicBezTo>
                    <a:pt x="6311" y="1465"/>
                    <a:pt x="6478" y="858"/>
                    <a:pt x="6537" y="215"/>
                  </a:cubicBezTo>
                  <a:cubicBezTo>
                    <a:pt x="6680" y="227"/>
                    <a:pt x="6752" y="310"/>
                    <a:pt x="6883" y="346"/>
                  </a:cubicBezTo>
                  <a:cubicBezTo>
                    <a:pt x="7311" y="1787"/>
                    <a:pt x="7752" y="3394"/>
                    <a:pt x="8061" y="5013"/>
                  </a:cubicBezTo>
                  <a:cubicBezTo>
                    <a:pt x="8157" y="5585"/>
                    <a:pt x="8288" y="6168"/>
                    <a:pt x="8228" y="6799"/>
                  </a:cubicBezTo>
                  <a:cubicBezTo>
                    <a:pt x="8180" y="7216"/>
                    <a:pt x="7966" y="7752"/>
                    <a:pt x="7526" y="7728"/>
                  </a:cubicBezTo>
                  <a:cubicBezTo>
                    <a:pt x="7073" y="7692"/>
                    <a:pt x="6871" y="7002"/>
                    <a:pt x="6775" y="6609"/>
                  </a:cubicBezTo>
                  <a:cubicBezTo>
                    <a:pt x="6371" y="5001"/>
                    <a:pt x="6525" y="3073"/>
                    <a:pt x="6478" y="1477"/>
                  </a:cubicBezTo>
                  <a:cubicBezTo>
                    <a:pt x="6216" y="2525"/>
                    <a:pt x="5930" y="3489"/>
                    <a:pt x="5549" y="4489"/>
                  </a:cubicBezTo>
                  <a:cubicBezTo>
                    <a:pt x="5382" y="4930"/>
                    <a:pt x="5204" y="5370"/>
                    <a:pt x="4918" y="5811"/>
                  </a:cubicBezTo>
                  <a:cubicBezTo>
                    <a:pt x="4775" y="6037"/>
                    <a:pt x="4263" y="6799"/>
                    <a:pt x="3823" y="6692"/>
                  </a:cubicBezTo>
                  <a:cubicBezTo>
                    <a:pt x="3346" y="6573"/>
                    <a:pt x="3680" y="5394"/>
                    <a:pt x="3763" y="5097"/>
                  </a:cubicBezTo>
                  <a:cubicBezTo>
                    <a:pt x="4216" y="3477"/>
                    <a:pt x="5061" y="2168"/>
                    <a:pt x="5704" y="894"/>
                  </a:cubicBezTo>
                  <a:cubicBezTo>
                    <a:pt x="4918" y="1703"/>
                    <a:pt x="4132" y="2453"/>
                    <a:pt x="3216" y="3204"/>
                  </a:cubicBezTo>
                  <a:close/>
                  <a:moveTo>
                    <a:pt x="6073" y="275"/>
                  </a:moveTo>
                  <a:cubicBezTo>
                    <a:pt x="6073" y="251"/>
                    <a:pt x="6061" y="263"/>
                    <a:pt x="6061" y="275"/>
                  </a:cubicBezTo>
                  <a:cubicBezTo>
                    <a:pt x="4930" y="775"/>
                    <a:pt x="3847" y="1418"/>
                    <a:pt x="2835" y="2084"/>
                  </a:cubicBezTo>
                  <a:cubicBezTo>
                    <a:pt x="2346" y="2418"/>
                    <a:pt x="1834" y="2763"/>
                    <a:pt x="1394" y="3156"/>
                  </a:cubicBezTo>
                  <a:cubicBezTo>
                    <a:pt x="953" y="3537"/>
                    <a:pt x="477" y="3977"/>
                    <a:pt x="322" y="4585"/>
                  </a:cubicBezTo>
                  <a:cubicBezTo>
                    <a:pt x="1013" y="4537"/>
                    <a:pt x="1561" y="4156"/>
                    <a:pt x="2061" y="3811"/>
                  </a:cubicBezTo>
                  <a:cubicBezTo>
                    <a:pt x="3549" y="2799"/>
                    <a:pt x="4823" y="1549"/>
                    <a:pt x="6073" y="275"/>
                  </a:cubicBezTo>
                  <a:close/>
                  <a:moveTo>
                    <a:pt x="6728" y="322"/>
                  </a:moveTo>
                  <a:cubicBezTo>
                    <a:pt x="6716" y="322"/>
                    <a:pt x="6716" y="334"/>
                    <a:pt x="6704" y="346"/>
                  </a:cubicBezTo>
                  <a:cubicBezTo>
                    <a:pt x="6716" y="2227"/>
                    <a:pt x="6609" y="4466"/>
                    <a:pt x="6918" y="6228"/>
                  </a:cubicBezTo>
                  <a:cubicBezTo>
                    <a:pt x="6978" y="6585"/>
                    <a:pt x="7145" y="7478"/>
                    <a:pt x="7549" y="7490"/>
                  </a:cubicBezTo>
                  <a:cubicBezTo>
                    <a:pt x="7871" y="7502"/>
                    <a:pt x="7990" y="7014"/>
                    <a:pt x="8014" y="6668"/>
                  </a:cubicBezTo>
                  <a:cubicBezTo>
                    <a:pt x="8049" y="6097"/>
                    <a:pt x="7942" y="5501"/>
                    <a:pt x="7847" y="4942"/>
                  </a:cubicBezTo>
                  <a:cubicBezTo>
                    <a:pt x="7561" y="3406"/>
                    <a:pt x="7073" y="1715"/>
                    <a:pt x="6728" y="32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86"/>
            <p:cNvSpPr/>
            <p:nvPr/>
          </p:nvSpPr>
          <p:spPr>
            <a:xfrm>
              <a:off x="250558" y="2928817"/>
              <a:ext cx="74738" cy="74738"/>
            </a:xfrm>
            <a:custGeom>
              <a:rect b="b" l="l" r="r" t="t"/>
              <a:pathLst>
                <a:path extrusionOk="0" h="1216" w="1216">
                  <a:moveTo>
                    <a:pt x="1" y="608"/>
                  </a:moveTo>
                  <a:cubicBezTo>
                    <a:pt x="1" y="942"/>
                    <a:pt x="275" y="1215"/>
                    <a:pt x="608" y="1215"/>
                  </a:cubicBezTo>
                  <a:cubicBezTo>
                    <a:pt x="942" y="1215"/>
                    <a:pt x="1215" y="942"/>
                    <a:pt x="1215" y="608"/>
                  </a:cubicBezTo>
                  <a:cubicBezTo>
                    <a:pt x="1215" y="275"/>
                    <a:pt x="942" y="1"/>
                    <a:pt x="608" y="1"/>
                  </a:cubicBezTo>
                  <a:cubicBezTo>
                    <a:pt x="275" y="1"/>
                    <a:pt x="1" y="275"/>
                    <a:pt x="1" y="60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86"/>
            <p:cNvSpPr/>
            <p:nvPr/>
          </p:nvSpPr>
          <p:spPr>
            <a:xfrm>
              <a:off x="43495" y="3324013"/>
              <a:ext cx="115672" cy="212968"/>
            </a:xfrm>
            <a:custGeom>
              <a:rect b="b" l="l" r="r" t="t"/>
              <a:pathLst>
                <a:path extrusionOk="0" h="3465" w="1882">
                  <a:moveTo>
                    <a:pt x="1596" y="72"/>
                  </a:moveTo>
                  <a:cubicBezTo>
                    <a:pt x="1322" y="0"/>
                    <a:pt x="1108" y="477"/>
                    <a:pt x="989" y="750"/>
                  </a:cubicBezTo>
                  <a:cubicBezTo>
                    <a:pt x="762" y="1286"/>
                    <a:pt x="524" y="1846"/>
                    <a:pt x="298" y="2536"/>
                  </a:cubicBezTo>
                  <a:cubicBezTo>
                    <a:pt x="203" y="2810"/>
                    <a:pt x="0" y="3370"/>
                    <a:pt x="322" y="3417"/>
                  </a:cubicBezTo>
                  <a:cubicBezTo>
                    <a:pt x="572" y="3465"/>
                    <a:pt x="751" y="3072"/>
                    <a:pt x="882" y="2810"/>
                  </a:cubicBezTo>
                  <a:cubicBezTo>
                    <a:pt x="1191" y="2191"/>
                    <a:pt x="1465" y="1489"/>
                    <a:pt x="1691" y="703"/>
                  </a:cubicBezTo>
                  <a:cubicBezTo>
                    <a:pt x="1763" y="465"/>
                    <a:pt x="1882" y="155"/>
                    <a:pt x="1596" y="7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86"/>
            <p:cNvSpPr/>
            <p:nvPr/>
          </p:nvSpPr>
          <p:spPr>
            <a:xfrm>
              <a:off x="263772" y="3405941"/>
              <a:ext cx="110571" cy="226182"/>
            </a:xfrm>
            <a:custGeom>
              <a:rect b="b" l="l" r="r" t="t"/>
              <a:pathLst>
                <a:path extrusionOk="0" h="3680" w="1799">
                  <a:moveTo>
                    <a:pt x="1596" y="84"/>
                  </a:moveTo>
                  <a:cubicBezTo>
                    <a:pt x="1298" y="1"/>
                    <a:pt x="1167" y="572"/>
                    <a:pt x="1072" y="870"/>
                  </a:cubicBezTo>
                  <a:cubicBezTo>
                    <a:pt x="869" y="1453"/>
                    <a:pt x="679" y="2120"/>
                    <a:pt x="417" y="2763"/>
                  </a:cubicBezTo>
                  <a:cubicBezTo>
                    <a:pt x="322" y="3001"/>
                    <a:pt x="0" y="3525"/>
                    <a:pt x="310" y="3620"/>
                  </a:cubicBezTo>
                  <a:cubicBezTo>
                    <a:pt x="524" y="3680"/>
                    <a:pt x="703" y="3335"/>
                    <a:pt x="858" y="3073"/>
                  </a:cubicBezTo>
                  <a:cubicBezTo>
                    <a:pt x="1119" y="2632"/>
                    <a:pt x="1369" y="2084"/>
                    <a:pt x="1548" y="1537"/>
                  </a:cubicBezTo>
                  <a:cubicBezTo>
                    <a:pt x="1655" y="1239"/>
                    <a:pt x="1762" y="953"/>
                    <a:pt x="1786" y="656"/>
                  </a:cubicBezTo>
                  <a:cubicBezTo>
                    <a:pt x="1798" y="417"/>
                    <a:pt x="1762" y="144"/>
                    <a:pt x="1596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86"/>
            <p:cNvSpPr/>
            <p:nvPr/>
          </p:nvSpPr>
          <p:spPr>
            <a:xfrm>
              <a:off x="-182621" y="3220820"/>
              <a:ext cx="122249" cy="225444"/>
            </a:xfrm>
            <a:custGeom>
              <a:rect b="b" l="l" r="r" t="t"/>
              <a:pathLst>
                <a:path extrusionOk="0" h="3668" w="1989">
                  <a:moveTo>
                    <a:pt x="1703" y="84"/>
                  </a:moveTo>
                  <a:cubicBezTo>
                    <a:pt x="1989" y="215"/>
                    <a:pt x="1679" y="727"/>
                    <a:pt x="1548" y="1001"/>
                  </a:cubicBezTo>
                  <a:cubicBezTo>
                    <a:pt x="1286" y="1572"/>
                    <a:pt x="977" y="2179"/>
                    <a:pt x="715" y="2822"/>
                  </a:cubicBezTo>
                  <a:cubicBezTo>
                    <a:pt x="620" y="3060"/>
                    <a:pt x="489" y="3668"/>
                    <a:pt x="191" y="3525"/>
                  </a:cubicBezTo>
                  <a:cubicBezTo>
                    <a:pt x="0" y="3418"/>
                    <a:pt x="108" y="3048"/>
                    <a:pt x="179" y="2751"/>
                  </a:cubicBezTo>
                  <a:cubicBezTo>
                    <a:pt x="286" y="2239"/>
                    <a:pt x="489" y="1667"/>
                    <a:pt x="739" y="1155"/>
                  </a:cubicBezTo>
                  <a:cubicBezTo>
                    <a:pt x="870" y="870"/>
                    <a:pt x="989" y="584"/>
                    <a:pt x="1179" y="358"/>
                  </a:cubicBezTo>
                  <a:cubicBezTo>
                    <a:pt x="1334" y="179"/>
                    <a:pt x="1548" y="0"/>
                    <a:pt x="1703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86"/>
            <p:cNvSpPr/>
            <p:nvPr/>
          </p:nvSpPr>
          <p:spPr>
            <a:xfrm>
              <a:off x="-608486" y="4329458"/>
              <a:ext cx="37369" cy="92993"/>
            </a:xfrm>
            <a:custGeom>
              <a:rect b="b" l="l" r="r" t="t"/>
              <a:pathLst>
                <a:path extrusionOk="0" h="1513" w="608">
                  <a:moveTo>
                    <a:pt x="238" y="1501"/>
                  </a:moveTo>
                  <a:cubicBezTo>
                    <a:pt x="405" y="1322"/>
                    <a:pt x="488" y="929"/>
                    <a:pt x="548" y="536"/>
                  </a:cubicBezTo>
                  <a:cubicBezTo>
                    <a:pt x="572" y="370"/>
                    <a:pt x="607" y="96"/>
                    <a:pt x="464" y="60"/>
                  </a:cubicBezTo>
                  <a:cubicBezTo>
                    <a:pt x="286" y="0"/>
                    <a:pt x="191" y="310"/>
                    <a:pt x="155" y="417"/>
                  </a:cubicBezTo>
                  <a:cubicBezTo>
                    <a:pt x="60" y="762"/>
                    <a:pt x="0" y="1203"/>
                    <a:pt x="48" y="1441"/>
                  </a:cubicBezTo>
                  <a:cubicBezTo>
                    <a:pt x="71" y="1489"/>
                    <a:pt x="167" y="1513"/>
                    <a:pt x="238" y="150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86"/>
            <p:cNvSpPr/>
            <p:nvPr/>
          </p:nvSpPr>
          <p:spPr>
            <a:xfrm>
              <a:off x="-559501" y="4295040"/>
              <a:ext cx="44683" cy="54947"/>
            </a:xfrm>
            <a:custGeom>
              <a:rect b="b" l="l" r="r" t="t"/>
              <a:pathLst>
                <a:path extrusionOk="0" h="894" w="727">
                  <a:moveTo>
                    <a:pt x="132" y="715"/>
                  </a:moveTo>
                  <a:cubicBezTo>
                    <a:pt x="477" y="894"/>
                    <a:pt x="727" y="72"/>
                    <a:pt x="406" y="25"/>
                  </a:cubicBezTo>
                  <a:cubicBezTo>
                    <a:pt x="263" y="1"/>
                    <a:pt x="1" y="346"/>
                    <a:pt x="13" y="549"/>
                  </a:cubicBezTo>
                  <a:cubicBezTo>
                    <a:pt x="13" y="632"/>
                    <a:pt x="72" y="691"/>
                    <a:pt x="132" y="7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86"/>
            <p:cNvSpPr/>
            <p:nvPr/>
          </p:nvSpPr>
          <p:spPr>
            <a:xfrm>
              <a:off x="-545611" y="4195534"/>
              <a:ext cx="45482" cy="47633"/>
            </a:xfrm>
            <a:custGeom>
              <a:rect b="b" l="l" r="r" t="t"/>
              <a:pathLst>
                <a:path extrusionOk="0" h="775" w="740">
                  <a:moveTo>
                    <a:pt x="156" y="703"/>
                  </a:moveTo>
                  <a:cubicBezTo>
                    <a:pt x="275" y="774"/>
                    <a:pt x="430" y="667"/>
                    <a:pt x="549" y="501"/>
                  </a:cubicBezTo>
                  <a:cubicBezTo>
                    <a:pt x="632" y="358"/>
                    <a:pt x="739" y="60"/>
                    <a:pt x="561" y="12"/>
                  </a:cubicBezTo>
                  <a:cubicBezTo>
                    <a:pt x="477" y="1"/>
                    <a:pt x="334" y="72"/>
                    <a:pt x="251" y="203"/>
                  </a:cubicBezTo>
                  <a:cubicBezTo>
                    <a:pt x="132" y="370"/>
                    <a:pt x="1" y="608"/>
                    <a:pt x="156" y="7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86"/>
            <p:cNvSpPr/>
            <p:nvPr/>
          </p:nvSpPr>
          <p:spPr>
            <a:xfrm>
              <a:off x="230829" y="3715522"/>
              <a:ext cx="57898" cy="87092"/>
            </a:xfrm>
            <a:custGeom>
              <a:rect b="b" l="l" r="r" t="t"/>
              <a:pathLst>
                <a:path extrusionOk="0" h="1417" w="942">
                  <a:moveTo>
                    <a:pt x="24" y="1322"/>
                  </a:moveTo>
                  <a:cubicBezTo>
                    <a:pt x="0" y="1084"/>
                    <a:pt x="191" y="726"/>
                    <a:pt x="405" y="381"/>
                  </a:cubicBezTo>
                  <a:cubicBezTo>
                    <a:pt x="489" y="238"/>
                    <a:pt x="632" y="0"/>
                    <a:pt x="774" y="72"/>
                  </a:cubicBezTo>
                  <a:cubicBezTo>
                    <a:pt x="941" y="143"/>
                    <a:pt x="822" y="441"/>
                    <a:pt x="774" y="536"/>
                  </a:cubicBezTo>
                  <a:cubicBezTo>
                    <a:pt x="632" y="869"/>
                    <a:pt x="393" y="1238"/>
                    <a:pt x="203" y="1393"/>
                  </a:cubicBezTo>
                  <a:cubicBezTo>
                    <a:pt x="155" y="1417"/>
                    <a:pt x="60" y="1369"/>
                    <a:pt x="24" y="132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86"/>
            <p:cNvSpPr/>
            <p:nvPr/>
          </p:nvSpPr>
          <p:spPr>
            <a:xfrm>
              <a:off x="211100" y="3674527"/>
              <a:ext cx="45421" cy="54210"/>
            </a:xfrm>
            <a:custGeom>
              <a:rect b="b" l="l" r="r" t="t"/>
              <a:pathLst>
                <a:path extrusionOk="0" h="882" w="739">
                  <a:moveTo>
                    <a:pt x="381" y="870"/>
                  </a:moveTo>
                  <a:cubicBezTo>
                    <a:pt x="0" y="774"/>
                    <a:pt x="345" y="0"/>
                    <a:pt x="619" y="155"/>
                  </a:cubicBezTo>
                  <a:cubicBezTo>
                    <a:pt x="738" y="227"/>
                    <a:pt x="714" y="667"/>
                    <a:pt x="572" y="822"/>
                  </a:cubicBezTo>
                  <a:cubicBezTo>
                    <a:pt x="524" y="870"/>
                    <a:pt x="441" y="881"/>
                    <a:pt x="381" y="87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86"/>
            <p:cNvSpPr/>
            <p:nvPr/>
          </p:nvSpPr>
          <p:spPr>
            <a:xfrm>
              <a:off x="-244820" y="3626218"/>
              <a:ext cx="513027" cy="1113086"/>
            </a:xfrm>
            <a:custGeom>
              <a:rect b="b" l="l" r="r" t="t"/>
              <a:pathLst>
                <a:path extrusionOk="0" h="18110" w="8347">
                  <a:moveTo>
                    <a:pt x="3203" y="8656"/>
                  </a:moveTo>
                  <a:cubicBezTo>
                    <a:pt x="1191" y="13538"/>
                    <a:pt x="0" y="17669"/>
                    <a:pt x="524" y="17896"/>
                  </a:cubicBezTo>
                  <a:cubicBezTo>
                    <a:pt x="1060" y="18110"/>
                    <a:pt x="3132" y="14336"/>
                    <a:pt x="5144" y="9454"/>
                  </a:cubicBezTo>
                  <a:cubicBezTo>
                    <a:pt x="7144" y="4573"/>
                    <a:pt x="8347" y="441"/>
                    <a:pt x="7811" y="215"/>
                  </a:cubicBezTo>
                  <a:cubicBezTo>
                    <a:pt x="7275" y="1"/>
                    <a:pt x="5215" y="3775"/>
                    <a:pt x="3203" y="8656"/>
                  </a:cubicBez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5" name="Google Shape;2145;p86"/>
          <p:cNvGrpSpPr/>
          <p:nvPr/>
        </p:nvGrpSpPr>
        <p:grpSpPr>
          <a:xfrm>
            <a:off x="-361125" y="2839505"/>
            <a:ext cx="1897845" cy="2143956"/>
            <a:chOff x="-361125" y="2839505"/>
            <a:chExt cx="1897845" cy="2143956"/>
          </a:xfrm>
        </p:grpSpPr>
        <p:grpSp>
          <p:nvGrpSpPr>
            <p:cNvPr id="2146" name="Google Shape;2146;p86"/>
            <p:cNvGrpSpPr/>
            <p:nvPr/>
          </p:nvGrpSpPr>
          <p:grpSpPr>
            <a:xfrm flipH="1" rot="921946">
              <a:off x="-146247" y="3001487"/>
              <a:ext cx="1468089" cy="1819992"/>
              <a:chOff x="3105150" y="1456225"/>
              <a:chExt cx="850676" cy="1054526"/>
            </a:xfrm>
          </p:grpSpPr>
          <p:sp>
            <p:nvSpPr>
              <p:cNvPr id="2147" name="Google Shape;2147;p86"/>
              <p:cNvSpPr/>
              <p:nvPr/>
            </p:nvSpPr>
            <p:spPr>
              <a:xfrm>
                <a:off x="3105150" y="1456225"/>
                <a:ext cx="850676" cy="1054526"/>
              </a:xfrm>
              <a:custGeom>
                <a:rect b="b" l="l" r="r" t="t"/>
                <a:pathLst>
                  <a:path extrusionOk="0" h="28576" w="23052">
                    <a:moveTo>
                      <a:pt x="21837" y="1"/>
                    </a:moveTo>
                    <a:cubicBezTo>
                      <a:pt x="22325" y="144"/>
                      <a:pt x="22706" y="370"/>
                      <a:pt x="23051" y="632"/>
                    </a:cubicBezTo>
                    <a:cubicBezTo>
                      <a:pt x="19087" y="7728"/>
                      <a:pt x="15110" y="14741"/>
                      <a:pt x="11086" y="21837"/>
                    </a:cubicBezTo>
                    <a:cubicBezTo>
                      <a:pt x="10288" y="23254"/>
                      <a:pt x="9466" y="24647"/>
                      <a:pt x="8681" y="26064"/>
                    </a:cubicBezTo>
                    <a:cubicBezTo>
                      <a:pt x="8288" y="26754"/>
                      <a:pt x="7931" y="27564"/>
                      <a:pt x="7311" y="28004"/>
                    </a:cubicBezTo>
                    <a:cubicBezTo>
                      <a:pt x="6692" y="28469"/>
                      <a:pt x="5680" y="28576"/>
                      <a:pt x="4537" y="28504"/>
                    </a:cubicBezTo>
                    <a:cubicBezTo>
                      <a:pt x="3549" y="28457"/>
                      <a:pt x="2597" y="28314"/>
                      <a:pt x="1656" y="28064"/>
                    </a:cubicBezTo>
                    <a:cubicBezTo>
                      <a:pt x="882" y="27850"/>
                      <a:pt x="72" y="27373"/>
                      <a:pt x="25" y="26385"/>
                    </a:cubicBezTo>
                    <a:cubicBezTo>
                      <a:pt x="1" y="26040"/>
                      <a:pt x="96" y="25825"/>
                      <a:pt x="322" y="25695"/>
                    </a:cubicBezTo>
                    <a:cubicBezTo>
                      <a:pt x="656" y="25480"/>
                      <a:pt x="1239" y="25564"/>
                      <a:pt x="1644" y="25611"/>
                    </a:cubicBezTo>
                    <a:cubicBezTo>
                      <a:pt x="2120" y="25683"/>
                      <a:pt x="2585" y="25766"/>
                      <a:pt x="2954" y="25814"/>
                    </a:cubicBezTo>
                    <a:cubicBezTo>
                      <a:pt x="3835" y="25945"/>
                      <a:pt x="4775" y="26087"/>
                      <a:pt x="5728" y="26040"/>
                    </a:cubicBezTo>
                    <a:cubicBezTo>
                      <a:pt x="6657" y="26004"/>
                      <a:pt x="7347" y="25635"/>
                      <a:pt x="7776" y="25087"/>
                    </a:cubicBezTo>
                    <a:cubicBezTo>
                      <a:pt x="7978" y="24813"/>
                      <a:pt x="8145" y="24456"/>
                      <a:pt x="8323" y="24123"/>
                    </a:cubicBezTo>
                    <a:cubicBezTo>
                      <a:pt x="11348" y="18694"/>
                      <a:pt x="14443" y="13217"/>
                      <a:pt x="17479" y="7740"/>
                    </a:cubicBezTo>
                    <a:cubicBezTo>
                      <a:pt x="18182" y="6454"/>
                      <a:pt x="18908" y="5168"/>
                      <a:pt x="19634" y="3882"/>
                    </a:cubicBezTo>
                    <a:cubicBezTo>
                      <a:pt x="20361" y="2596"/>
                      <a:pt x="21099" y="1287"/>
                      <a:pt x="21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8" name="Google Shape;2148;p86"/>
              <p:cNvSpPr/>
              <p:nvPr/>
            </p:nvSpPr>
            <p:spPr>
              <a:xfrm>
                <a:off x="3105593" y="1472499"/>
                <a:ext cx="850234" cy="1036370"/>
              </a:xfrm>
              <a:custGeom>
                <a:rect b="b" l="l" r="r" t="t"/>
                <a:pathLst>
                  <a:path extrusionOk="0" h="28084" w="23040">
                    <a:moveTo>
                      <a:pt x="22778" y="0"/>
                    </a:moveTo>
                    <a:cubicBezTo>
                      <a:pt x="18896" y="6930"/>
                      <a:pt x="15003" y="13800"/>
                      <a:pt x="11074" y="20741"/>
                    </a:cubicBezTo>
                    <a:cubicBezTo>
                      <a:pt x="10276" y="22146"/>
                      <a:pt x="9454" y="23539"/>
                      <a:pt x="8669" y="24956"/>
                    </a:cubicBezTo>
                    <a:cubicBezTo>
                      <a:pt x="8276" y="25646"/>
                      <a:pt x="7919" y="26456"/>
                      <a:pt x="7299" y="26908"/>
                    </a:cubicBezTo>
                    <a:cubicBezTo>
                      <a:pt x="6794" y="27278"/>
                      <a:pt x="6028" y="27417"/>
                      <a:pt x="5142" y="27417"/>
                    </a:cubicBezTo>
                    <a:cubicBezTo>
                      <a:pt x="4942" y="27417"/>
                      <a:pt x="4736" y="27410"/>
                      <a:pt x="4525" y="27397"/>
                    </a:cubicBezTo>
                    <a:cubicBezTo>
                      <a:pt x="3537" y="27349"/>
                      <a:pt x="2585" y="27218"/>
                      <a:pt x="1644" y="26956"/>
                    </a:cubicBezTo>
                    <a:cubicBezTo>
                      <a:pt x="953" y="26766"/>
                      <a:pt x="227" y="26373"/>
                      <a:pt x="48" y="25575"/>
                    </a:cubicBezTo>
                    <a:cubicBezTo>
                      <a:pt x="13" y="25682"/>
                      <a:pt x="1" y="25801"/>
                      <a:pt x="13" y="25944"/>
                    </a:cubicBezTo>
                    <a:cubicBezTo>
                      <a:pt x="60" y="26932"/>
                      <a:pt x="870" y="27409"/>
                      <a:pt x="1644" y="27623"/>
                    </a:cubicBezTo>
                    <a:cubicBezTo>
                      <a:pt x="2585" y="27873"/>
                      <a:pt x="3537" y="28016"/>
                      <a:pt x="4525" y="28063"/>
                    </a:cubicBezTo>
                    <a:cubicBezTo>
                      <a:pt x="4735" y="28076"/>
                      <a:pt x="4940" y="28084"/>
                      <a:pt x="5139" y="28084"/>
                    </a:cubicBezTo>
                    <a:cubicBezTo>
                      <a:pt x="6026" y="28084"/>
                      <a:pt x="6794" y="27943"/>
                      <a:pt x="7299" y="27563"/>
                    </a:cubicBezTo>
                    <a:cubicBezTo>
                      <a:pt x="7919" y="27123"/>
                      <a:pt x="8276" y="26313"/>
                      <a:pt x="8669" y="25623"/>
                    </a:cubicBezTo>
                    <a:cubicBezTo>
                      <a:pt x="9454" y="24206"/>
                      <a:pt x="10276" y="22813"/>
                      <a:pt x="11074" y="21396"/>
                    </a:cubicBezTo>
                    <a:cubicBezTo>
                      <a:pt x="15098" y="14300"/>
                      <a:pt x="19075" y="7287"/>
                      <a:pt x="23039" y="191"/>
                    </a:cubicBezTo>
                    <a:cubicBezTo>
                      <a:pt x="22956" y="119"/>
                      <a:pt x="22873" y="60"/>
                      <a:pt x="22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9" name="Google Shape;2149;p86"/>
              <p:cNvSpPr/>
              <p:nvPr/>
            </p:nvSpPr>
            <p:spPr>
              <a:xfrm>
                <a:off x="3530055" y="2131999"/>
                <a:ext cx="55833" cy="7085"/>
              </a:xfrm>
              <a:custGeom>
                <a:rect b="b" l="l" r="r" t="t"/>
                <a:pathLst>
                  <a:path extrusionOk="0" h="192" w="1513">
                    <a:moveTo>
                      <a:pt x="60" y="1"/>
                    </a:moveTo>
                    <a:cubicBezTo>
                      <a:pt x="36" y="36"/>
                      <a:pt x="24" y="60"/>
                      <a:pt x="0" y="96"/>
                    </a:cubicBezTo>
                    <a:cubicBezTo>
                      <a:pt x="488" y="132"/>
                      <a:pt x="977" y="167"/>
                      <a:pt x="1465" y="191"/>
                    </a:cubicBezTo>
                    <a:cubicBezTo>
                      <a:pt x="1477" y="167"/>
                      <a:pt x="1500" y="132"/>
                      <a:pt x="1512" y="108"/>
                    </a:cubicBezTo>
                    <a:cubicBezTo>
                      <a:pt x="1036" y="72"/>
                      <a:pt x="548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0" name="Google Shape;2150;p86"/>
              <p:cNvSpPr/>
              <p:nvPr/>
            </p:nvSpPr>
            <p:spPr>
              <a:xfrm>
                <a:off x="3502378" y="2182077"/>
                <a:ext cx="54948" cy="8414"/>
              </a:xfrm>
              <a:custGeom>
                <a:rect b="b" l="l" r="r" t="t"/>
                <a:pathLst>
                  <a:path extrusionOk="0" h="228" w="1489">
                    <a:moveTo>
                      <a:pt x="48" y="1"/>
                    </a:moveTo>
                    <a:cubicBezTo>
                      <a:pt x="36" y="25"/>
                      <a:pt x="12" y="60"/>
                      <a:pt x="0" y="96"/>
                    </a:cubicBezTo>
                    <a:cubicBezTo>
                      <a:pt x="60" y="96"/>
                      <a:pt x="131" y="108"/>
                      <a:pt x="203" y="108"/>
                    </a:cubicBezTo>
                    <a:cubicBezTo>
                      <a:pt x="607" y="144"/>
                      <a:pt x="1012" y="191"/>
                      <a:pt x="1429" y="227"/>
                    </a:cubicBezTo>
                    <a:cubicBezTo>
                      <a:pt x="1441" y="191"/>
                      <a:pt x="1465" y="156"/>
                      <a:pt x="1488" y="120"/>
                    </a:cubicBezTo>
                    <a:cubicBezTo>
                      <a:pt x="1012" y="84"/>
                      <a:pt x="524" y="37"/>
                      <a:pt x="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1" name="Google Shape;2151;p86"/>
              <p:cNvSpPr/>
              <p:nvPr/>
            </p:nvSpPr>
            <p:spPr>
              <a:xfrm>
                <a:off x="3476877" y="2227357"/>
                <a:ext cx="54948" cy="7934"/>
              </a:xfrm>
              <a:custGeom>
                <a:rect b="b" l="l" r="r" t="t"/>
                <a:pathLst>
                  <a:path extrusionOk="0" h="215" w="1489">
                    <a:moveTo>
                      <a:pt x="48" y="0"/>
                    </a:moveTo>
                    <a:cubicBezTo>
                      <a:pt x="36" y="36"/>
                      <a:pt x="13" y="72"/>
                      <a:pt x="1" y="107"/>
                    </a:cubicBezTo>
                    <a:cubicBezTo>
                      <a:pt x="477" y="143"/>
                      <a:pt x="953" y="191"/>
                      <a:pt x="1429" y="215"/>
                    </a:cubicBezTo>
                    <a:cubicBezTo>
                      <a:pt x="1453" y="179"/>
                      <a:pt x="1465" y="143"/>
                      <a:pt x="1489" y="107"/>
                    </a:cubicBezTo>
                    <a:cubicBezTo>
                      <a:pt x="1013" y="72"/>
                      <a:pt x="536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2" name="Google Shape;2152;p86"/>
              <p:cNvSpPr/>
              <p:nvPr/>
            </p:nvSpPr>
            <p:spPr>
              <a:xfrm>
                <a:off x="3452706" y="2270424"/>
                <a:ext cx="54985" cy="6606"/>
              </a:xfrm>
              <a:custGeom>
                <a:rect b="b" l="l" r="r" t="t"/>
                <a:pathLst>
                  <a:path extrusionOk="0" h="179" w="1490">
                    <a:moveTo>
                      <a:pt x="60" y="0"/>
                    </a:moveTo>
                    <a:cubicBezTo>
                      <a:pt x="37" y="24"/>
                      <a:pt x="25" y="60"/>
                      <a:pt x="1" y="95"/>
                    </a:cubicBezTo>
                    <a:cubicBezTo>
                      <a:pt x="477" y="119"/>
                      <a:pt x="965" y="155"/>
                      <a:pt x="1441" y="179"/>
                    </a:cubicBezTo>
                    <a:cubicBezTo>
                      <a:pt x="1453" y="155"/>
                      <a:pt x="1477" y="119"/>
                      <a:pt x="1489" y="83"/>
                    </a:cubicBezTo>
                    <a:cubicBezTo>
                      <a:pt x="1013" y="60"/>
                      <a:pt x="537" y="24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3" name="Google Shape;2153;p86"/>
              <p:cNvSpPr/>
              <p:nvPr/>
            </p:nvSpPr>
            <p:spPr>
              <a:xfrm>
                <a:off x="3430748" y="2309947"/>
                <a:ext cx="54062" cy="7934"/>
              </a:xfrm>
              <a:custGeom>
                <a:rect b="b" l="l" r="r" t="t"/>
                <a:pathLst>
                  <a:path extrusionOk="0" h="215" w="1465">
                    <a:moveTo>
                      <a:pt x="60" y="1"/>
                    </a:moveTo>
                    <a:cubicBezTo>
                      <a:pt x="36" y="36"/>
                      <a:pt x="12" y="72"/>
                      <a:pt x="0" y="108"/>
                    </a:cubicBezTo>
                    <a:cubicBezTo>
                      <a:pt x="96" y="120"/>
                      <a:pt x="203" y="120"/>
                      <a:pt x="310" y="132"/>
                    </a:cubicBezTo>
                    <a:cubicBezTo>
                      <a:pt x="679" y="155"/>
                      <a:pt x="1036" y="191"/>
                      <a:pt x="1394" y="215"/>
                    </a:cubicBezTo>
                    <a:cubicBezTo>
                      <a:pt x="1417" y="179"/>
                      <a:pt x="1441" y="144"/>
                      <a:pt x="1465" y="108"/>
                    </a:cubicBezTo>
                    <a:cubicBezTo>
                      <a:pt x="989" y="72"/>
                      <a:pt x="524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4" name="Google Shape;2154;p86"/>
              <p:cNvSpPr/>
              <p:nvPr/>
            </p:nvSpPr>
            <p:spPr>
              <a:xfrm>
                <a:off x="3409234" y="2348179"/>
                <a:ext cx="54062" cy="7491"/>
              </a:xfrm>
              <a:custGeom>
                <a:rect b="b" l="l" r="r" t="t"/>
                <a:pathLst>
                  <a:path extrusionOk="0" h="203" w="1465">
                    <a:moveTo>
                      <a:pt x="60" y="1"/>
                    </a:moveTo>
                    <a:cubicBezTo>
                      <a:pt x="36" y="36"/>
                      <a:pt x="24" y="84"/>
                      <a:pt x="0" y="120"/>
                    </a:cubicBezTo>
                    <a:cubicBezTo>
                      <a:pt x="464" y="143"/>
                      <a:pt x="929" y="179"/>
                      <a:pt x="1393" y="203"/>
                    </a:cubicBezTo>
                    <a:cubicBezTo>
                      <a:pt x="1417" y="167"/>
                      <a:pt x="1441" y="120"/>
                      <a:pt x="1465" y="84"/>
                    </a:cubicBezTo>
                    <a:cubicBezTo>
                      <a:pt x="1000" y="48"/>
                      <a:pt x="524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5" name="Google Shape;2155;p86"/>
              <p:cNvSpPr/>
              <p:nvPr/>
            </p:nvSpPr>
            <p:spPr>
              <a:xfrm>
                <a:off x="3380670" y="2389474"/>
                <a:ext cx="58011" cy="9263"/>
              </a:xfrm>
              <a:custGeom>
                <a:rect b="b" l="l" r="r" t="t"/>
                <a:pathLst>
                  <a:path extrusionOk="0" h="251" w="1572">
                    <a:moveTo>
                      <a:pt x="131" y="1"/>
                    </a:moveTo>
                    <a:cubicBezTo>
                      <a:pt x="95" y="36"/>
                      <a:pt x="48" y="84"/>
                      <a:pt x="0" y="120"/>
                    </a:cubicBezTo>
                    <a:cubicBezTo>
                      <a:pt x="500" y="167"/>
                      <a:pt x="1000" y="215"/>
                      <a:pt x="1500" y="251"/>
                    </a:cubicBezTo>
                    <a:cubicBezTo>
                      <a:pt x="1524" y="215"/>
                      <a:pt x="1548" y="167"/>
                      <a:pt x="1572" y="132"/>
                    </a:cubicBezTo>
                    <a:cubicBezTo>
                      <a:pt x="1096" y="84"/>
                      <a:pt x="607" y="36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6" name="Google Shape;2156;p86"/>
              <p:cNvSpPr/>
              <p:nvPr/>
            </p:nvSpPr>
            <p:spPr>
              <a:xfrm>
                <a:off x="3698334" y="1831015"/>
                <a:ext cx="57605" cy="7085"/>
              </a:xfrm>
              <a:custGeom>
                <a:rect b="b" l="l" r="r" t="t"/>
                <a:pathLst>
                  <a:path extrusionOk="0" h="192" w="1561">
                    <a:moveTo>
                      <a:pt x="60" y="1"/>
                    </a:moveTo>
                    <a:cubicBezTo>
                      <a:pt x="48" y="37"/>
                      <a:pt x="24" y="60"/>
                      <a:pt x="0" y="96"/>
                    </a:cubicBezTo>
                    <a:cubicBezTo>
                      <a:pt x="512" y="132"/>
                      <a:pt x="1012" y="168"/>
                      <a:pt x="1512" y="191"/>
                    </a:cubicBezTo>
                    <a:cubicBezTo>
                      <a:pt x="1524" y="168"/>
                      <a:pt x="1548" y="144"/>
                      <a:pt x="1560" y="120"/>
                    </a:cubicBezTo>
                    <a:cubicBezTo>
                      <a:pt x="1060" y="84"/>
                      <a:pt x="560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7" name="Google Shape;2157;p86"/>
              <p:cNvSpPr/>
              <p:nvPr/>
            </p:nvSpPr>
            <p:spPr>
              <a:xfrm>
                <a:off x="3670657" y="1881130"/>
                <a:ext cx="56719" cy="8820"/>
              </a:xfrm>
              <a:custGeom>
                <a:rect b="b" l="l" r="r" t="t"/>
                <a:pathLst>
                  <a:path extrusionOk="0" h="239" w="1537">
                    <a:moveTo>
                      <a:pt x="60" y="0"/>
                    </a:moveTo>
                    <a:cubicBezTo>
                      <a:pt x="36" y="36"/>
                      <a:pt x="24" y="60"/>
                      <a:pt x="0" y="95"/>
                    </a:cubicBezTo>
                    <a:cubicBezTo>
                      <a:pt x="84" y="95"/>
                      <a:pt x="179" y="107"/>
                      <a:pt x="262" y="119"/>
                    </a:cubicBezTo>
                    <a:cubicBezTo>
                      <a:pt x="667" y="155"/>
                      <a:pt x="1072" y="191"/>
                      <a:pt x="1477" y="238"/>
                    </a:cubicBezTo>
                    <a:cubicBezTo>
                      <a:pt x="1500" y="203"/>
                      <a:pt x="1512" y="167"/>
                      <a:pt x="1536" y="131"/>
                    </a:cubicBezTo>
                    <a:cubicBezTo>
                      <a:pt x="1048" y="84"/>
                      <a:pt x="548" y="36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8" name="Google Shape;2158;p86"/>
              <p:cNvSpPr/>
              <p:nvPr/>
            </p:nvSpPr>
            <p:spPr>
              <a:xfrm>
                <a:off x="3645157" y="1926374"/>
                <a:ext cx="57162" cy="7934"/>
              </a:xfrm>
              <a:custGeom>
                <a:rect b="b" l="l" r="r" t="t"/>
                <a:pathLst>
                  <a:path extrusionOk="0" h="215" w="1549">
                    <a:moveTo>
                      <a:pt x="60" y="1"/>
                    </a:moveTo>
                    <a:cubicBezTo>
                      <a:pt x="36" y="36"/>
                      <a:pt x="25" y="72"/>
                      <a:pt x="1" y="108"/>
                    </a:cubicBezTo>
                    <a:cubicBezTo>
                      <a:pt x="501" y="155"/>
                      <a:pt x="989" y="191"/>
                      <a:pt x="1477" y="215"/>
                    </a:cubicBezTo>
                    <a:cubicBezTo>
                      <a:pt x="1501" y="179"/>
                      <a:pt x="1525" y="143"/>
                      <a:pt x="1549" y="108"/>
                    </a:cubicBezTo>
                    <a:cubicBezTo>
                      <a:pt x="1048" y="84"/>
                      <a:pt x="548" y="48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9" name="Google Shape;2159;p86"/>
              <p:cNvSpPr/>
              <p:nvPr/>
            </p:nvSpPr>
            <p:spPr>
              <a:xfrm>
                <a:off x="3621428" y="1969440"/>
                <a:ext cx="56719" cy="7048"/>
              </a:xfrm>
              <a:custGeom>
                <a:rect b="b" l="l" r="r" t="t"/>
                <a:pathLst>
                  <a:path extrusionOk="0" h="191" w="1537">
                    <a:moveTo>
                      <a:pt x="48" y="0"/>
                    </a:moveTo>
                    <a:cubicBezTo>
                      <a:pt x="37" y="36"/>
                      <a:pt x="13" y="60"/>
                      <a:pt x="1" y="96"/>
                    </a:cubicBezTo>
                    <a:cubicBezTo>
                      <a:pt x="489" y="131"/>
                      <a:pt x="989" y="155"/>
                      <a:pt x="1489" y="191"/>
                    </a:cubicBezTo>
                    <a:cubicBezTo>
                      <a:pt x="1501" y="155"/>
                      <a:pt x="1525" y="119"/>
                      <a:pt x="1537" y="96"/>
                    </a:cubicBezTo>
                    <a:cubicBezTo>
                      <a:pt x="1037" y="60"/>
                      <a:pt x="548" y="24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0" name="Google Shape;2160;p86"/>
              <p:cNvSpPr/>
              <p:nvPr/>
            </p:nvSpPr>
            <p:spPr>
              <a:xfrm>
                <a:off x="3599027" y="2008963"/>
                <a:ext cx="56276" cy="8414"/>
              </a:xfrm>
              <a:custGeom>
                <a:rect b="b" l="l" r="r" t="t"/>
                <a:pathLst>
                  <a:path extrusionOk="0" h="228" w="1525">
                    <a:moveTo>
                      <a:pt x="60" y="1"/>
                    </a:moveTo>
                    <a:cubicBezTo>
                      <a:pt x="36" y="37"/>
                      <a:pt x="12" y="72"/>
                      <a:pt x="1" y="108"/>
                    </a:cubicBezTo>
                    <a:cubicBezTo>
                      <a:pt x="120" y="120"/>
                      <a:pt x="251" y="132"/>
                      <a:pt x="370" y="144"/>
                    </a:cubicBezTo>
                    <a:cubicBezTo>
                      <a:pt x="739" y="168"/>
                      <a:pt x="1096" y="203"/>
                      <a:pt x="1465" y="227"/>
                    </a:cubicBezTo>
                    <a:cubicBezTo>
                      <a:pt x="1489" y="191"/>
                      <a:pt x="1501" y="156"/>
                      <a:pt x="1525" y="108"/>
                    </a:cubicBezTo>
                    <a:cubicBezTo>
                      <a:pt x="1036" y="72"/>
                      <a:pt x="548" y="37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1" name="Google Shape;2161;p86"/>
              <p:cNvSpPr/>
              <p:nvPr/>
            </p:nvSpPr>
            <p:spPr>
              <a:xfrm>
                <a:off x="3577070" y="2047195"/>
                <a:ext cx="57162" cy="7971"/>
              </a:xfrm>
              <a:custGeom>
                <a:rect b="b" l="l" r="r" t="t"/>
                <a:pathLst>
                  <a:path extrusionOk="0" h="216" w="1549">
                    <a:moveTo>
                      <a:pt x="72" y="1"/>
                    </a:moveTo>
                    <a:cubicBezTo>
                      <a:pt x="48" y="48"/>
                      <a:pt x="24" y="84"/>
                      <a:pt x="0" y="120"/>
                    </a:cubicBezTo>
                    <a:cubicBezTo>
                      <a:pt x="500" y="156"/>
                      <a:pt x="988" y="179"/>
                      <a:pt x="1477" y="215"/>
                    </a:cubicBezTo>
                    <a:cubicBezTo>
                      <a:pt x="1500" y="167"/>
                      <a:pt x="1524" y="132"/>
                      <a:pt x="1548" y="84"/>
                    </a:cubicBezTo>
                    <a:cubicBezTo>
                      <a:pt x="1060" y="60"/>
                      <a:pt x="560" y="25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2" name="Google Shape;2162;p86"/>
              <p:cNvSpPr/>
              <p:nvPr/>
            </p:nvSpPr>
            <p:spPr>
              <a:xfrm>
                <a:off x="3553784" y="2088490"/>
                <a:ext cx="56276" cy="9705"/>
              </a:xfrm>
              <a:custGeom>
                <a:rect b="b" l="l" r="r" t="t"/>
                <a:pathLst>
                  <a:path extrusionOk="0" h="263" w="1525">
                    <a:moveTo>
                      <a:pt x="72" y="1"/>
                    </a:moveTo>
                    <a:cubicBezTo>
                      <a:pt x="48" y="49"/>
                      <a:pt x="24" y="84"/>
                      <a:pt x="0" y="132"/>
                    </a:cubicBezTo>
                    <a:cubicBezTo>
                      <a:pt x="488" y="180"/>
                      <a:pt x="965" y="227"/>
                      <a:pt x="1453" y="263"/>
                    </a:cubicBezTo>
                    <a:cubicBezTo>
                      <a:pt x="1477" y="215"/>
                      <a:pt x="1500" y="180"/>
                      <a:pt x="1524" y="132"/>
                    </a:cubicBezTo>
                    <a:cubicBezTo>
                      <a:pt x="1036" y="84"/>
                      <a:pt x="560" y="49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3" name="Google Shape;2163;p86"/>
              <p:cNvSpPr/>
              <p:nvPr/>
            </p:nvSpPr>
            <p:spPr>
              <a:xfrm>
                <a:off x="3865728" y="1531803"/>
                <a:ext cx="58490" cy="7528"/>
              </a:xfrm>
              <a:custGeom>
                <a:rect b="b" l="l" r="r" t="t"/>
                <a:pathLst>
                  <a:path extrusionOk="0" h="204" w="1585">
                    <a:moveTo>
                      <a:pt x="60" y="1"/>
                    </a:moveTo>
                    <a:cubicBezTo>
                      <a:pt x="36" y="36"/>
                      <a:pt x="24" y="72"/>
                      <a:pt x="1" y="96"/>
                    </a:cubicBezTo>
                    <a:cubicBezTo>
                      <a:pt x="513" y="144"/>
                      <a:pt x="1025" y="167"/>
                      <a:pt x="1537" y="203"/>
                    </a:cubicBezTo>
                    <a:cubicBezTo>
                      <a:pt x="1548" y="179"/>
                      <a:pt x="1572" y="144"/>
                      <a:pt x="1584" y="120"/>
                    </a:cubicBezTo>
                    <a:cubicBezTo>
                      <a:pt x="1084" y="84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4" name="Google Shape;2164;p86"/>
              <p:cNvSpPr/>
              <p:nvPr/>
            </p:nvSpPr>
            <p:spPr>
              <a:xfrm>
                <a:off x="3837608" y="1581918"/>
                <a:ext cx="58490" cy="8820"/>
              </a:xfrm>
              <a:custGeom>
                <a:rect b="b" l="l" r="r" t="t"/>
                <a:pathLst>
                  <a:path extrusionOk="0" h="239" w="1585">
                    <a:moveTo>
                      <a:pt x="60" y="0"/>
                    </a:moveTo>
                    <a:cubicBezTo>
                      <a:pt x="36" y="36"/>
                      <a:pt x="24" y="60"/>
                      <a:pt x="1" y="95"/>
                    </a:cubicBezTo>
                    <a:cubicBezTo>
                      <a:pt x="144" y="107"/>
                      <a:pt x="286" y="119"/>
                      <a:pt x="429" y="131"/>
                    </a:cubicBezTo>
                    <a:cubicBezTo>
                      <a:pt x="786" y="167"/>
                      <a:pt x="1156" y="202"/>
                      <a:pt x="1513" y="238"/>
                    </a:cubicBezTo>
                    <a:cubicBezTo>
                      <a:pt x="1537" y="202"/>
                      <a:pt x="1560" y="167"/>
                      <a:pt x="1584" y="131"/>
                    </a:cubicBezTo>
                    <a:cubicBezTo>
                      <a:pt x="1072" y="83"/>
                      <a:pt x="560" y="48"/>
                      <a:pt x="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5" name="Google Shape;2165;p86"/>
              <p:cNvSpPr/>
              <p:nvPr/>
            </p:nvSpPr>
            <p:spPr>
              <a:xfrm>
                <a:off x="3887685" y="1493571"/>
                <a:ext cx="57605" cy="8857"/>
              </a:xfrm>
              <a:custGeom>
                <a:rect b="b" l="l" r="r" t="t"/>
                <a:pathLst>
                  <a:path extrusionOk="0" h="240" w="1561">
                    <a:moveTo>
                      <a:pt x="49" y="1"/>
                    </a:moveTo>
                    <a:cubicBezTo>
                      <a:pt x="37" y="37"/>
                      <a:pt x="13" y="72"/>
                      <a:pt x="1" y="96"/>
                    </a:cubicBezTo>
                    <a:cubicBezTo>
                      <a:pt x="49" y="108"/>
                      <a:pt x="96" y="108"/>
                      <a:pt x="144" y="108"/>
                    </a:cubicBezTo>
                    <a:cubicBezTo>
                      <a:pt x="596" y="156"/>
                      <a:pt x="1049" y="203"/>
                      <a:pt x="1501" y="239"/>
                    </a:cubicBezTo>
                    <a:cubicBezTo>
                      <a:pt x="1525" y="203"/>
                      <a:pt x="1537" y="168"/>
                      <a:pt x="1561" y="132"/>
                    </a:cubicBezTo>
                    <a:cubicBezTo>
                      <a:pt x="1061" y="96"/>
                      <a:pt x="561" y="49"/>
                      <a:pt x="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6" name="Google Shape;2166;p86"/>
              <p:cNvSpPr/>
              <p:nvPr/>
            </p:nvSpPr>
            <p:spPr>
              <a:xfrm>
                <a:off x="3812144" y="162760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48" y="0"/>
                    </a:moveTo>
                    <a:cubicBezTo>
                      <a:pt x="36" y="24"/>
                      <a:pt x="12" y="60"/>
                      <a:pt x="0" y="96"/>
                    </a:cubicBezTo>
                    <a:cubicBezTo>
                      <a:pt x="512" y="143"/>
                      <a:pt x="1024" y="179"/>
                      <a:pt x="1524" y="215"/>
                    </a:cubicBezTo>
                    <a:cubicBezTo>
                      <a:pt x="1548" y="179"/>
                      <a:pt x="1572" y="143"/>
                      <a:pt x="1584" y="107"/>
                    </a:cubicBezTo>
                    <a:cubicBezTo>
                      <a:pt x="1072" y="72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7" name="Google Shape;2167;p86"/>
              <p:cNvSpPr/>
              <p:nvPr/>
            </p:nvSpPr>
            <p:spPr>
              <a:xfrm>
                <a:off x="3787973" y="1670228"/>
                <a:ext cx="58896" cy="7048"/>
              </a:xfrm>
              <a:custGeom>
                <a:rect b="b" l="l" r="r" t="t"/>
                <a:pathLst>
                  <a:path extrusionOk="0" h="191" w="1596">
                    <a:moveTo>
                      <a:pt x="48" y="0"/>
                    </a:moveTo>
                    <a:cubicBezTo>
                      <a:pt x="36" y="36"/>
                      <a:pt x="12" y="72"/>
                      <a:pt x="0" y="95"/>
                    </a:cubicBezTo>
                    <a:cubicBezTo>
                      <a:pt x="512" y="131"/>
                      <a:pt x="1024" y="167"/>
                      <a:pt x="1548" y="191"/>
                    </a:cubicBezTo>
                    <a:cubicBezTo>
                      <a:pt x="1560" y="167"/>
                      <a:pt x="1572" y="131"/>
                      <a:pt x="1596" y="95"/>
                    </a:cubicBezTo>
                    <a:cubicBezTo>
                      <a:pt x="1084" y="60"/>
                      <a:pt x="560" y="36"/>
                      <a:pt x="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8" name="Google Shape;2168;p86"/>
              <p:cNvSpPr/>
              <p:nvPr/>
            </p:nvSpPr>
            <p:spPr>
              <a:xfrm>
                <a:off x="3765572" y="1710194"/>
                <a:ext cx="58454" cy="7934"/>
              </a:xfrm>
              <a:custGeom>
                <a:rect b="b" l="l" r="r" t="t"/>
                <a:pathLst>
                  <a:path extrusionOk="0" h="215" w="1584">
                    <a:moveTo>
                      <a:pt x="60" y="1"/>
                    </a:moveTo>
                    <a:cubicBezTo>
                      <a:pt x="36" y="24"/>
                      <a:pt x="24" y="60"/>
                      <a:pt x="0" y="96"/>
                    </a:cubicBezTo>
                    <a:cubicBezTo>
                      <a:pt x="191" y="108"/>
                      <a:pt x="369" y="120"/>
                      <a:pt x="548" y="144"/>
                    </a:cubicBezTo>
                    <a:cubicBezTo>
                      <a:pt x="881" y="167"/>
                      <a:pt x="1203" y="191"/>
                      <a:pt x="1524" y="215"/>
                    </a:cubicBezTo>
                    <a:cubicBezTo>
                      <a:pt x="1548" y="179"/>
                      <a:pt x="1572" y="144"/>
                      <a:pt x="1584" y="108"/>
                    </a:cubicBezTo>
                    <a:cubicBezTo>
                      <a:pt x="1084" y="72"/>
                      <a:pt x="572" y="36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9" name="Google Shape;2169;p86"/>
              <p:cNvSpPr/>
              <p:nvPr/>
            </p:nvSpPr>
            <p:spPr>
              <a:xfrm>
                <a:off x="3744021" y="1748426"/>
                <a:ext cx="59339" cy="7491"/>
              </a:xfrm>
              <a:custGeom>
                <a:rect b="b" l="l" r="r" t="t"/>
                <a:pathLst>
                  <a:path extrusionOk="0" h="203" w="1608">
                    <a:moveTo>
                      <a:pt x="60" y="1"/>
                    </a:moveTo>
                    <a:cubicBezTo>
                      <a:pt x="48" y="36"/>
                      <a:pt x="24" y="72"/>
                      <a:pt x="1" y="120"/>
                    </a:cubicBezTo>
                    <a:cubicBezTo>
                      <a:pt x="513" y="143"/>
                      <a:pt x="1025" y="179"/>
                      <a:pt x="1537" y="203"/>
                    </a:cubicBezTo>
                    <a:cubicBezTo>
                      <a:pt x="1560" y="167"/>
                      <a:pt x="1584" y="120"/>
                      <a:pt x="1608" y="84"/>
                    </a:cubicBezTo>
                    <a:cubicBezTo>
                      <a:pt x="1084" y="48"/>
                      <a:pt x="572" y="24"/>
                      <a:pt x="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0" name="Google Shape;2170;p86"/>
              <p:cNvSpPr/>
              <p:nvPr/>
            </p:nvSpPr>
            <p:spPr>
              <a:xfrm>
                <a:off x="3721178" y="1789278"/>
                <a:ext cx="57605" cy="9705"/>
              </a:xfrm>
              <a:custGeom>
                <a:rect b="b" l="l" r="r" t="t"/>
                <a:pathLst>
                  <a:path extrusionOk="0" h="263" w="1561">
                    <a:moveTo>
                      <a:pt x="72" y="1"/>
                    </a:moveTo>
                    <a:cubicBezTo>
                      <a:pt x="48" y="48"/>
                      <a:pt x="24" y="84"/>
                      <a:pt x="1" y="132"/>
                    </a:cubicBezTo>
                    <a:cubicBezTo>
                      <a:pt x="501" y="179"/>
                      <a:pt x="1001" y="227"/>
                      <a:pt x="1489" y="263"/>
                    </a:cubicBezTo>
                    <a:cubicBezTo>
                      <a:pt x="1513" y="227"/>
                      <a:pt x="1536" y="179"/>
                      <a:pt x="1560" y="144"/>
                    </a:cubicBezTo>
                    <a:cubicBezTo>
                      <a:pt x="1072" y="96"/>
                      <a:pt x="572" y="48"/>
                      <a:pt x="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1" name="Google Shape;2171;p86"/>
              <p:cNvSpPr/>
              <p:nvPr/>
            </p:nvSpPr>
            <p:spPr>
              <a:xfrm>
                <a:off x="3260255" y="2414974"/>
                <a:ext cx="94950" cy="92293"/>
              </a:xfrm>
              <a:custGeom>
                <a:rect b="b" l="l" r="r" t="t"/>
                <a:pathLst>
                  <a:path extrusionOk="0" h="2501" w="2573">
                    <a:moveTo>
                      <a:pt x="2096" y="512"/>
                    </a:moveTo>
                    <a:cubicBezTo>
                      <a:pt x="2156" y="512"/>
                      <a:pt x="2227" y="548"/>
                      <a:pt x="2263" y="596"/>
                    </a:cubicBezTo>
                    <a:cubicBezTo>
                      <a:pt x="2311" y="655"/>
                      <a:pt x="2334" y="738"/>
                      <a:pt x="2323" y="810"/>
                    </a:cubicBezTo>
                    <a:cubicBezTo>
                      <a:pt x="2287" y="953"/>
                      <a:pt x="2156" y="1060"/>
                      <a:pt x="2049" y="1119"/>
                    </a:cubicBezTo>
                    <a:cubicBezTo>
                      <a:pt x="1882" y="1215"/>
                      <a:pt x="1680" y="1274"/>
                      <a:pt x="1513" y="1286"/>
                    </a:cubicBezTo>
                    <a:cubicBezTo>
                      <a:pt x="1525" y="1096"/>
                      <a:pt x="1561" y="893"/>
                      <a:pt x="1656" y="750"/>
                    </a:cubicBezTo>
                    <a:cubicBezTo>
                      <a:pt x="1763" y="584"/>
                      <a:pt x="1906" y="512"/>
                      <a:pt x="2084" y="512"/>
                    </a:cubicBezTo>
                    <a:close/>
                    <a:moveTo>
                      <a:pt x="1" y="0"/>
                    </a:moveTo>
                    <a:lnTo>
                      <a:pt x="1" y="0"/>
                    </a:lnTo>
                    <a:cubicBezTo>
                      <a:pt x="13" y="143"/>
                      <a:pt x="37" y="262"/>
                      <a:pt x="72" y="369"/>
                    </a:cubicBezTo>
                    <a:cubicBezTo>
                      <a:pt x="263" y="977"/>
                      <a:pt x="775" y="1381"/>
                      <a:pt x="1168" y="1500"/>
                    </a:cubicBezTo>
                    <a:cubicBezTo>
                      <a:pt x="1203" y="1512"/>
                      <a:pt x="1239" y="1512"/>
                      <a:pt x="1275" y="1524"/>
                    </a:cubicBezTo>
                    <a:cubicBezTo>
                      <a:pt x="1287" y="1762"/>
                      <a:pt x="1346" y="1989"/>
                      <a:pt x="1418" y="2131"/>
                    </a:cubicBezTo>
                    <a:cubicBezTo>
                      <a:pt x="1489" y="2274"/>
                      <a:pt x="1572" y="2393"/>
                      <a:pt x="1668" y="2501"/>
                    </a:cubicBezTo>
                    <a:cubicBezTo>
                      <a:pt x="1763" y="2501"/>
                      <a:pt x="1846" y="2489"/>
                      <a:pt x="1942" y="2465"/>
                    </a:cubicBezTo>
                    <a:cubicBezTo>
                      <a:pt x="1811" y="2346"/>
                      <a:pt x="1703" y="2191"/>
                      <a:pt x="1620" y="2024"/>
                    </a:cubicBezTo>
                    <a:cubicBezTo>
                      <a:pt x="1561" y="1905"/>
                      <a:pt x="1525" y="1727"/>
                      <a:pt x="1513" y="1524"/>
                    </a:cubicBezTo>
                    <a:cubicBezTo>
                      <a:pt x="1727" y="1500"/>
                      <a:pt x="1977" y="1429"/>
                      <a:pt x="2168" y="1322"/>
                    </a:cubicBezTo>
                    <a:cubicBezTo>
                      <a:pt x="2370" y="1191"/>
                      <a:pt x="2501" y="1036"/>
                      <a:pt x="2549" y="858"/>
                    </a:cubicBezTo>
                    <a:cubicBezTo>
                      <a:pt x="2573" y="715"/>
                      <a:pt x="2537" y="572"/>
                      <a:pt x="2454" y="453"/>
                    </a:cubicBezTo>
                    <a:cubicBezTo>
                      <a:pt x="2358" y="346"/>
                      <a:pt x="2239" y="286"/>
                      <a:pt x="2096" y="274"/>
                    </a:cubicBezTo>
                    <a:cubicBezTo>
                      <a:pt x="1834" y="274"/>
                      <a:pt x="1608" y="393"/>
                      <a:pt x="1465" y="619"/>
                    </a:cubicBezTo>
                    <a:cubicBezTo>
                      <a:pt x="1346" y="810"/>
                      <a:pt x="1287" y="1048"/>
                      <a:pt x="1275" y="1286"/>
                    </a:cubicBezTo>
                    <a:cubicBezTo>
                      <a:pt x="1263" y="1286"/>
                      <a:pt x="1251" y="1286"/>
                      <a:pt x="1239" y="1274"/>
                    </a:cubicBezTo>
                    <a:cubicBezTo>
                      <a:pt x="953" y="1191"/>
                      <a:pt x="465" y="858"/>
                      <a:pt x="287" y="310"/>
                    </a:cubicBezTo>
                    <a:cubicBezTo>
                      <a:pt x="263" y="215"/>
                      <a:pt x="239" y="119"/>
                      <a:pt x="239" y="24"/>
                    </a:cubicBezTo>
                    <a:cubicBezTo>
                      <a:pt x="156" y="12"/>
                      <a:pt x="84" y="12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2" name="Google Shape;2172;p86"/>
              <p:cNvSpPr/>
              <p:nvPr/>
            </p:nvSpPr>
            <p:spPr>
              <a:xfrm>
                <a:off x="3153493" y="2400028"/>
                <a:ext cx="92293" cy="101962"/>
              </a:xfrm>
              <a:custGeom>
                <a:rect b="b" l="l" r="r" t="t"/>
                <a:pathLst>
                  <a:path extrusionOk="0" h="2763" w="2501">
                    <a:moveTo>
                      <a:pt x="1970" y="900"/>
                    </a:moveTo>
                    <a:cubicBezTo>
                      <a:pt x="1995" y="900"/>
                      <a:pt x="2022" y="902"/>
                      <a:pt x="2049" y="905"/>
                    </a:cubicBezTo>
                    <a:cubicBezTo>
                      <a:pt x="2108" y="917"/>
                      <a:pt x="2168" y="953"/>
                      <a:pt x="2203" y="1012"/>
                    </a:cubicBezTo>
                    <a:cubicBezTo>
                      <a:pt x="2251" y="1084"/>
                      <a:pt x="2263" y="1155"/>
                      <a:pt x="2239" y="1227"/>
                    </a:cubicBezTo>
                    <a:cubicBezTo>
                      <a:pt x="2191" y="1370"/>
                      <a:pt x="2037" y="1453"/>
                      <a:pt x="1929" y="1501"/>
                    </a:cubicBezTo>
                    <a:cubicBezTo>
                      <a:pt x="1751" y="1584"/>
                      <a:pt x="1548" y="1620"/>
                      <a:pt x="1370" y="1620"/>
                    </a:cubicBezTo>
                    <a:cubicBezTo>
                      <a:pt x="1406" y="1417"/>
                      <a:pt x="1477" y="1227"/>
                      <a:pt x="1584" y="1096"/>
                    </a:cubicBezTo>
                    <a:cubicBezTo>
                      <a:pt x="1686" y="963"/>
                      <a:pt x="1815" y="900"/>
                      <a:pt x="1970" y="900"/>
                    </a:cubicBezTo>
                    <a:close/>
                    <a:moveTo>
                      <a:pt x="36" y="0"/>
                    </a:moveTo>
                    <a:cubicBezTo>
                      <a:pt x="1" y="215"/>
                      <a:pt x="13" y="393"/>
                      <a:pt x="48" y="548"/>
                    </a:cubicBezTo>
                    <a:cubicBezTo>
                      <a:pt x="167" y="1155"/>
                      <a:pt x="632" y="1620"/>
                      <a:pt x="1013" y="1786"/>
                    </a:cubicBezTo>
                    <a:cubicBezTo>
                      <a:pt x="1048" y="1798"/>
                      <a:pt x="1084" y="1810"/>
                      <a:pt x="1120" y="1822"/>
                    </a:cubicBezTo>
                    <a:cubicBezTo>
                      <a:pt x="1108" y="2060"/>
                      <a:pt x="1132" y="2286"/>
                      <a:pt x="1191" y="2441"/>
                    </a:cubicBezTo>
                    <a:cubicBezTo>
                      <a:pt x="1227" y="2536"/>
                      <a:pt x="1263" y="2620"/>
                      <a:pt x="1310" y="2703"/>
                    </a:cubicBezTo>
                    <a:cubicBezTo>
                      <a:pt x="1417" y="2727"/>
                      <a:pt x="1513" y="2739"/>
                      <a:pt x="1620" y="2763"/>
                    </a:cubicBezTo>
                    <a:cubicBezTo>
                      <a:pt x="1525" y="2644"/>
                      <a:pt x="1453" y="2513"/>
                      <a:pt x="1406" y="2358"/>
                    </a:cubicBezTo>
                    <a:cubicBezTo>
                      <a:pt x="1358" y="2239"/>
                      <a:pt x="1334" y="2048"/>
                      <a:pt x="1346" y="1846"/>
                    </a:cubicBezTo>
                    <a:cubicBezTo>
                      <a:pt x="1572" y="1846"/>
                      <a:pt x="1822" y="1810"/>
                      <a:pt x="2025" y="1715"/>
                    </a:cubicBezTo>
                    <a:cubicBezTo>
                      <a:pt x="2239" y="1620"/>
                      <a:pt x="2394" y="1477"/>
                      <a:pt x="2453" y="1298"/>
                    </a:cubicBezTo>
                    <a:cubicBezTo>
                      <a:pt x="2501" y="1167"/>
                      <a:pt x="2477" y="1012"/>
                      <a:pt x="2406" y="893"/>
                    </a:cubicBezTo>
                    <a:cubicBezTo>
                      <a:pt x="2322" y="774"/>
                      <a:pt x="2203" y="691"/>
                      <a:pt x="2072" y="679"/>
                    </a:cubicBezTo>
                    <a:cubicBezTo>
                      <a:pt x="2036" y="674"/>
                      <a:pt x="2000" y="672"/>
                      <a:pt x="1965" y="672"/>
                    </a:cubicBezTo>
                    <a:cubicBezTo>
                      <a:pt x="1746" y="672"/>
                      <a:pt x="1549" y="767"/>
                      <a:pt x="1406" y="941"/>
                    </a:cubicBezTo>
                    <a:cubicBezTo>
                      <a:pt x="1263" y="1120"/>
                      <a:pt x="1179" y="1346"/>
                      <a:pt x="1144" y="1584"/>
                    </a:cubicBezTo>
                    <a:cubicBezTo>
                      <a:pt x="1132" y="1584"/>
                      <a:pt x="1120" y="1572"/>
                      <a:pt x="1108" y="1572"/>
                    </a:cubicBezTo>
                    <a:cubicBezTo>
                      <a:pt x="834" y="1453"/>
                      <a:pt x="382" y="1072"/>
                      <a:pt x="274" y="501"/>
                    </a:cubicBezTo>
                    <a:cubicBezTo>
                      <a:pt x="239" y="346"/>
                      <a:pt x="239" y="191"/>
                      <a:pt x="263" y="36"/>
                    </a:cubicBezTo>
                    <a:cubicBezTo>
                      <a:pt x="191" y="24"/>
                      <a:pt x="108" y="12"/>
                      <a:pt x="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73" name="Google Shape;2173;p86"/>
            <p:cNvGrpSpPr/>
            <p:nvPr/>
          </p:nvGrpSpPr>
          <p:grpSpPr>
            <a:xfrm flipH="1">
              <a:off x="1137686" y="4523828"/>
              <a:ext cx="314454" cy="160528"/>
              <a:chOff x="3421575" y="1946075"/>
              <a:chExt cx="113125" cy="57750"/>
            </a:xfrm>
          </p:grpSpPr>
          <p:sp>
            <p:nvSpPr>
              <p:cNvPr id="2174" name="Google Shape;2174;p86"/>
              <p:cNvSpPr/>
              <p:nvPr/>
            </p:nvSpPr>
            <p:spPr>
              <a:xfrm>
                <a:off x="3423050" y="1955100"/>
                <a:ext cx="111650" cy="48725"/>
              </a:xfrm>
              <a:custGeom>
                <a:rect b="b" l="l" r="r" t="t"/>
                <a:pathLst>
                  <a:path extrusionOk="0" h="1949" w="4466">
                    <a:moveTo>
                      <a:pt x="4263" y="1"/>
                    </a:moveTo>
                    <a:lnTo>
                      <a:pt x="1" y="703"/>
                    </a:lnTo>
                    <a:lnTo>
                      <a:pt x="144" y="1584"/>
                    </a:lnTo>
                    <a:cubicBezTo>
                      <a:pt x="184" y="1818"/>
                      <a:pt x="657" y="1949"/>
                      <a:pt x="1326" y="1949"/>
                    </a:cubicBezTo>
                    <a:cubicBezTo>
                      <a:pt x="1642" y="1949"/>
                      <a:pt x="2003" y="1919"/>
                      <a:pt x="2382" y="1858"/>
                    </a:cubicBezTo>
                    <a:cubicBezTo>
                      <a:pt x="3561" y="1656"/>
                      <a:pt x="4466" y="1227"/>
                      <a:pt x="4406" y="882"/>
                    </a:cubicBezTo>
                    <a:lnTo>
                      <a:pt x="426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5" name="Google Shape;2175;p86"/>
              <p:cNvSpPr/>
              <p:nvPr/>
            </p:nvSpPr>
            <p:spPr>
              <a:xfrm>
                <a:off x="3421575" y="1946075"/>
                <a:ext cx="109550" cy="35625"/>
              </a:xfrm>
              <a:custGeom>
                <a:rect b="b" l="l" r="r" t="t"/>
                <a:pathLst>
                  <a:path extrusionOk="0" h="1425" w="4382">
                    <a:moveTo>
                      <a:pt x="3168" y="1"/>
                    </a:moveTo>
                    <a:cubicBezTo>
                      <a:pt x="2845" y="1"/>
                      <a:pt x="2474" y="33"/>
                      <a:pt x="2084" y="100"/>
                    </a:cubicBezTo>
                    <a:cubicBezTo>
                      <a:pt x="905" y="290"/>
                      <a:pt x="0" y="719"/>
                      <a:pt x="60" y="1064"/>
                    </a:cubicBezTo>
                    <a:cubicBezTo>
                      <a:pt x="100" y="1295"/>
                      <a:pt x="560" y="1425"/>
                      <a:pt x="1210" y="1425"/>
                    </a:cubicBezTo>
                    <a:cubicBezTo>
                      <a:pt x="1532" y="1425"/>
                      <a:pt x="1900" y="1393"/>
                      <a:pt x="2286" y="1326"/>
                    </a:cubicBezTo>
                    <a:cubicBezTo>
                      <a:pt x="3465" y="1136"/>
                      <a:pt x="4382" y="707"/>
                      <a:pt x="4322" y="362"/>
                    </a:cubicBezTo>
                    <a:cubicBezTo>
                      <a:pt x="4282" y="131"/>
                      <a:pt x="3822" y="1"/>
                      <a:pt x="31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6" name="Google Shape;2176;p86"/>
              <p:cNvSpPr/>
              <p:nvPr/>
            </p:nvSpPr>
            <p:spPr>
              <a:xfrm>
                <a:off x="3511750" y="1960475"/>
                <a:ext cx="16700" cy="15200"/>
              </a:xfrm>
              <a:custGeom>
                <a:rect b="b" l="l" r="r" t="t"/>
                <a:pathLst>
                  <a:path extrusionOk="0" h="608" w="668">
                    <a:moveTo>
                      <a:pt x="1" y="310"/>
                    </a:moveTo>
                    <a:cubicBezTo>
                      <a:pt x="1" y="607"/>
                      <a:pt x="668" y="262"/>
                      <a:pt x="441" y="95"/>
                    </a:cubicBezTo>
                    <a:cubicBezTo>
                      <a:pt x="322" y="0"/>
                      <a:pt x="72" y="202"/>
                      <a:pt x="1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7" name="Google Shape;2177;p86"/>
              <p:cNvSpPr/>
              <p:nvPr/>
            </p:nvSpPr>
            <p:spPr>
              <a:xfrm>
                <a:off x="3476625" y="1970875"/>
                <a:ext cx="31300" cy="15200"/>
              </a:xfrm>
              <a:custGeom>
                <a:rect b="b" l="l" r="r" t="t"/>
                <a:pathLst>
                  <a:path extrusionOk="0" h="608" w="1252">
                    <a:moveTo>
                      <a:pt x="1156" y="334"/>
                    </a:moveTo>
                    <a:cubicBezTo>
                      <a:pt x="1192" y="298"/>
                      <a:pt x="1251" y="179"/>
                      <a:pt x="1144" y="108"/>
                    </a:cubicBezTo>
                    <a:cubicBezTo>
                      <a:pt x="1013" y="1"/>
                      <a:pt x="715" y="132"/>
                      <a:pt x="596" y="167"/>
                    </a:cubicBezTo>
                    <a:cubicBezTo>
                      <a:pt x="441" y="191"/>
                      <a:pt x="132" y="191"/>
                      <a:pt x="72" y="370"/>
                    </a:cubicBezTo>
                    <a:cubicBezTo>
                      <a:pt x="1" y="608"/>
                      <a:pt x="465" y="537"/>
                      <a:pt x="620" y="513"/>
                    </a:cubicBezTo>
                    <a:cubicBezTo>
                      <a:pt x="703" y="501"/>
                      <a:pt x="775" y="477"/>
                      <a:pt x="846" y="453"/>
                    </a:cubicBezTo>
                    <a:cubicBezTo>
                      <a:pt x="965" y="429"/>
                      <a:pt x="1073" y="429"/>
                      <a:pt x="1156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8">
    <p:spTree>
      <p:nvGrpSpPr>
        <p:cNvPr id="2178" name="Shape 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" name="Google Shape;2179;p8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80" name="Google Shape;2180;p87"/>
          <p:cNvSpPr txBox="1"/>
          <p:nvPr>
            <p:ph idx="1" type="subTitle"/>
          </p:nvPr>
        </p:nvSpPr>
        <p:spPr>
          <a:xfrm>
            <a:off x="76152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81" name="Google Shape;2181;p87"/>
          <p:cNvSpPr txBox="1"/>
          <p:nvPr>
            <p:ph idx="2" type="subTitle"/>
          </p:nvPr>
        </p:nvSpPr>
        <p:spPr>
          <a:xfrm>
            <a:off x="76152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2" name="Google Shape;2182;p87"/>
          <p:cNvSpPr txBox="1"/>
          <p:nvPr>
            <p:ph idx="3" type="subTitle"/>
          </p:nvPr>
        </p:nvSpPr>
        <p:spPr>
          <a:xfrm>
            <a:off x="76152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83" name="Google Shape;2183;p87"/>
          <p:cNvSpPr txBox="1"/>
          <p:nvPr>
            <p:ph idx="4" type="subTitle"/>
          </p:nvPr>
        </p:nvSpPr>
        <p:spPr>
          <a:xfrm>
            <a:off x="76152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4" name="Google Shape;2184;p87"/>
          <p:cNvSpPr txBox="1"/>
          <p:nvPr>
            <p:ph idx="5" type="subTitle"/>
          </p:nvPr>
        </p:nvSpPr>
        <p:spPr>
          <a:xfrm>
            <a:off x="5802771" y="1537750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85" name="Google Shape;2185;p87"/>
          <p:cNvSpPr txBox="1"/>
          <p:nvPr>
            <p:ph idx="6" type="subTitle"/>
          </p:nvPr>
        </p:nvSpPr>
        <p:spPr>
          <a:xfrm>
            <a:off x="5802779" y="1961950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6" name="Google Shape;2186;p87"/>
          <p:cNvSpPr txBox="1"/>
          <p:nvPr>
            <p:ph idx="7" type="subTitle"/>
          </p:nvPr>
        </p:nvSpPr>
        <p:spPr>
          <a:xfrm>
            <a:off x="5802771" y="3120325"/>
            <a:ext cx="2579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87" name="Google Shape;2187;p87"/>
          <p:cNvSpPr txBox="1"/>
          <p:nvPr>
            <p:ph idx="8" type="subTitle"/>
          </p:nvPr>
        </p:nvSpPr>
        <p:spPr>
          <a:xfrm>
            <a:off x="5802779" y="35445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8" name="Google Shape;2188;p87"/>
          <p:cNvSpPr/>
          <p:nvPr/>
        </p:nvSpPr>
        <p:spPr>
          <a:xfrm flipH="1">
            <a:off x="7915339" y="-10088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87"/>
          <p:cNvSpPr/>
          <p:nvPr/>
        </p:nvSpPr>
        <p:spPr>
          <a:xfrm flipH="1" rot="638420">
            <a:off x="-1191098" y="38880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90" name="Google Shape;2190;p87"/>
          <p:cNvGrpSpPr/>
          <p:nvPr/>
        </p:nvGrpSpPr>
        <p:grpSpPr>
          <a:xfrm>
            <a:off x="-58376" y="3612196"/>
            <a:ext cx="1223386" cy="1398769"/>
            <a:chOff x="6018" y="3612196"/>
            <a:chExt cx="1223386" cy="1398769"/>
          </a:xfrm>
        </p:grpSpPr>
        <p:grpSp>
          <p:nvGrpSpPr>
            <p:cNvPr id="2191" name="Google Shape;2191;p87"/>
            <p:cNvGrpSpPr/>
            <p:nvPr/>
          </p:nvGrpSpPr>
          <p:grpSpPr>
            <a:xfrm flipH="1" rot="-2085906">
              <a:off x="321166" y="3666063"/>
              <a:ext cx="593089" cy="1291035"/>
              <a:chOff x="1628825" y="4296650"/>
              <a:chExt cx="356625" cy="776300"/>
            </a:xfrm>
          </p:grpSpPr>
          <p:sp>
            <p:nvSpPr>
              <p:cNvPr id="2192" name="Google Shape;2192;p87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3" name="Google Shape;2193;p87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4" name="Google Shape;2194;p87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5" name="Google Shape;2195;p87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6" name="Google Shape;2196;p87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7" name="Google Shape;2197;p87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8" name="Google Shape;2198;p87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9" name="Google Shape;2199;p87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0" name="Google Shape;2200;p87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1" name="Google Shape;2201;p87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2" name="Google Shape;2202;p87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3" name="Google Shape;2203;p87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4" name="Google Shape;2204;p87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5" name="Google Shape;2205;p87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6" name="Google Shape;2206;p87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7" name="Google Shape;2207;p87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8" name="Google Shape;2208;p87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9" name="Google Shape;2209;p87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0" name="Google Shape;2210;p87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1" name="Google Shape;2211;p87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12" name="Google Shape;2212;p87"/>
            <p:cNvGrpSpPr/>
            <p:nvPr/>
          </p:nvGrpSpPr>
          <p:grpSpPr>
            <a:xfrm flipH="1">
              <a:off x="762467" y="4285188"/>
              <a:ext cx="293576" cy="357977"/>
              <a:chOff x="878375" y="4256000"/>
              <a:chExt cx="175050" cy="213450"/>
            </a:xfrm>
          </p:grpSpPr>
          <p:sp>
            <p:nvSpPr>
              <p:cNvPr id="2213" name="Google Shape;2213;p87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4" name="Google Shape;2214;p87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5" name="Google Shape;2215;p87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6" name="Google Shape;2216;p87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7" name="Google Shape;2217;p87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9">
    <p:spTree>
      <p:nvGrpSpPr>
        <p:cNvPr id="2218" name="Shape 2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" name="Google Shape;2219;p88"/>
          <p:cNvSpPr txBox="1"/>
          <p:nvPr>
            <p:ph type="title"/>
          </p:nvPr>
        </p:nvSpPr>
        <p:spPr>
          <a:xfrm>
            <a:off x="711403" y="685818"/>
            <a:ext cx="447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20" name="Google Shape;2220;p88"/>
          <p:cNvSpPr/>
          <p:nvPr/>
        </p:nvSpPr>
        <p:spPr>
          <a:xfrm flipH="1">
            <a:off x="-1489411" y="-8674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88"/>
          <p:cNvSpPr/>
          <p:nvPr/>
        </p:nvSpPr>
        <p:spPr>
          <a:xfrm>
            <a:off x="7830601" y="-10923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88"/>
          <p:cNvSpPr/>
          <p:nvPr/>
        </p:nvSpPr>
        <p:spPr>
          <a:xfrm flipH="1" rot="-10553173">
            <a:off x="-927627" y="3864044"/>
            <a:ext cx="2334021" cy="220578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23" name="Google Shape;2223;p88"/>
          <p:cNvGrpSpPr/>
          <p:nvPr/>
        </p:nvGrpSpPr>
        <p:grpSpPr>
          <a:xfrm>
            <a:off x="8218476" y="4279863"/>
            <a:ext cx="424859" cy="648458"/>
            <a:chOff x="7998125" y="310700"/>
            <a:chExt cx="687696" cy="1049625"/>
          </a:xfrm>
        </p:grpSpPr>
        <p:sp>
          <p:nvSpPr>
            <p:cNvPr id="2224" name="Google Shape;2224;p88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88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88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88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88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0">
    <p:spTree>
      <p:nvGrpSpPr>
        <p:cNvPr id="2229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p89"/>
          <p:cNvSpPr txBox="1"/>
          <p:nvPr>
            <p:ph type="title"/>
          </p:nvPr>
        </p:nvSpPr>
        <p:spPr>
          <a:xfrm>
            <a:off x="2422850" y="535816"/>
            <a:ext cx="6008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31" name="Google Shape;2231;p89"/>
          <p:cNvSpPr/>
          <p:nvPr/>
        </p:nvSpPr>
        <p:spPr>
          <a:xfrm rot="-6709018">
            <a:off x="7764789" y="-1055385"/>
            <a:ext cx="2334168" cy="220579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89"/>
          <p:cNvSpPr/>
          <p:nvPr/>
        </p:nvSpPr>
        <p:spPr>
          <a:xfrm flipH="1">
            <a:off x="-509048" y="-450902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89"/>
          <p:cNvSpPr/>
          <p:nvPr/>
        </p:nvSpPr>
        <p:spPr>
          <a:xfrm rot="-9506759">
            <a:off x="7914667" y="4096867"/>
            <a:ext cx="1907359" cy="18129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34" name="Google Shape;2234;p89"/>
          <p:cNvGrpSpPr/>
          <p:nvPr/>
        </p:nvGrpSpPr>
        <p:grpSpPr>
          <a:xfrm>
            <a:off x="8161315" y="4023433"/>
            <a:ext cx="539162" cy="676089"/>
            <a:chOff x="419663" y="167238"/>
            <a:chExt cx="586875" cy="735919"/>
          </a:xfrm>
        </p:grpSpPr>
        <p:sp>
          <p:nvSpPr>
            <p:cNvPr id="2235" name="Google Shape;2235;p89"/>
            <p:cNvSpPr/>
            <p:nvPr/>
          </p:nvSpPr>
          <p:spPr>
            <a:xfrm>
              <a:off x="419663" y="214415"/>
              <a:ext cx="586875" cy="394398"/>
            </a:xfrm>
            <a:custGeom>
              <a:rect b="b" l="l" r="r" t="t"/>
              <a:pathLst>
                <a:path extrusionOk="0" h="25515" w="37967">
                  <a:moveTo>
                    <a:pt x="29461" y="7318"/>
                  </a:moveTo>
                  <a:lnTo>
                    <a:pt x="29461" y="7318"/>
                  </a:lnTo>
                  <a:cubicBezTo>
                    <a:pt x="32836" y="7993"/>
                    <a:pt x="35267" y="10126"/>
                    <a:pt x="35267" y="12665"/>
                  </a:cubicBezTo>
                  <a:cubicBezTo>
                    <a:pt x="35267" y="15365"/>
                    <a:pt x="32485" y="17633"/>
                    <a:pt x="28786" y="18146"/>
                  </a:cubicBezTo>
                  <a:cubicBezTo>
                    <a:pt x="29758" y="14744"/>
                    <a:pt x="29758" y="10694"/>
                    <a:pt x="29461" y="7318"/>
                  </a:cubicBezTo>
                  <a:close/>
                  <a:moveTo>
                    <a:pt x="9532" y="7156"/>
                  </a:moveTo>
                  <a:cubicBezTo>
                    <a:pt x="9667" y="10613"/>
                    <a:pt x="10153" y="14771"/>
                    <a:pt x="11395" y="18227"/>
                  </a:cubicBezTo>
                  <a:cubicBezTo>
                    <a:pt x="11206" y="18254"/>
                    <a:pt x="10990" y="18254"/>
                    <a:pt x="10801" y="18254"/>
                  </a:cubicBezTo>
                  <a:cubicBezTo>
                    <a:pt x="6319" y="18254"/>
                    <a:pt x="2700" y="15743"/>
                    <a:pt x="2700" y="12665"/>
                  </a:cubicBezTo>
                  <a:cubicBezTo>
                    <a:pt x="2700" y="9883"/>
                    <a:pt x="5671" y="7561"/>
                    <a:pt x="9532" y="7156"/>
                  </a:cubicBezTo>
                  <a:close/>
                  <a:moveTo>
                    <a:pt x="9613" y="0"/>
                  </a:moveTo>
                  <a:cubicBezTo>
                    <a:pt x="9613" y="0"/>
                    <a:pt x="9397" y="2593"/>
                    <a:pt x="9478" y="6103"/>
                  </a:cubicBezTo>
                  <a:cubicBezTo>
                    <a:pt x="4132" y="6508"/>
                    <a:pt x="0" y="9316"/>
                    <a:pt x="0" y="12719"/>
                  </a:cubicBezTo>
                  <a:cubicBezTo>
                    <a:pt x="0" y="16418"/>
                    <a:pt x="4834" y="19389"/>
                    <a:pt x="10801" y="19389"/>
                  </a:cubicBezTo>
                  <a:cubicBezTo>
                    <a:pt x="11152" y="19389"/>
                    <a:pt x="11504" y="19389"/>
                    <a:pt x="11828" y="19362"/>
                  </a:cubicBezTo>
                  <a:cubicBezTo>
                    <a:pt x="13353" y="22913"/>
                    <a:pt x="15829" y="25515"/>
                    <a:pt x="19790" y="25515"/>
                  </a:cubicBezTo>
                  <a:cubicBezTo>
                    <a:pt x="20106" y="25515"/>
                    <a:pt x="20431" y="25498"/>
                    <a:pt x="20766" y="25464"/>
                  </a:cubicBezTo>
                  <a:cubicBezTo>
                    <a:pt x="24843" y="25059"/>
                    <a:pt x="27138" y="22602"/>
                    <a:pt x="28381" y="19362"/>
                  </a:cubicBezTo>
                  <a:cubicBezTo>
                    <a:pt x="33781" y="18984"/>
                    <a:pt x="37967" y="16148"/>
                    <a:pt x="37967" y="12719"/>
                  </a:cubicBezTo>
                  <a:cubicBezTo>
                    <a:pt x="37967" y="9505"/>
                    <a:pt x="34267" y="6832"/>
                    <a:pt x="29353" y="6211"/>
                  </a:cubicBezTo>
                  <a:cubicBezTo>
                    <a:pt x="28975" y="2701"/>
                    <a:pt x="28354" y="162"/>
                    <a:pt x="28354" y="162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89"/>
            <p:cNvSpPr/>
            <p:nvPr/>
          </p:nvSpPr>
          <p:spPr>
            <a:xfrm>
              <a:off x="644223" y="579657"/>
              <a:ext cx="179925" cy="146104"/>
            </a:xfrm>
            <a:custGeom>
              <a:rect b="b" l="l" r="r" t="t"/>
              <a:pathLst>
                <a:path extrusionOk="0" h="9452" w="11640">
                  <a:moveTo>
                    <a:pt x="4051" y="0"/>
                  </a:moveTo>
                  <a:lnTo>
                    <a:pt x="4051" y="6751"/>
                  </a:lnTo>
                  <a:lnTo>
                    <a:pt x="1513" y="6751"/>
                  </a:lnTo>
                  <a:lnTo>
                    <a:pt x="1513" y="8101"/>
                  </a:lnTo>
                  <a:lnTo>
                    <a:pt x="1" y="8101"/>
                  </a:lnTo>
                  <a:lnTo>
                    <a:pt x="1" y="9451"/>
                  </a:lnTo>
                  <a:lnTo>
                    <a:pt x="4051" y="9370"/>
                  </a:lnTo>
                  <a:lnTo>
                    <a:pt x="4051" y="9451"/>
                  </a:lnTo>
                  <a:lnTo>
                    <a:pt x="7427" y="9451"/>
                  </a:lnTo>
                  <a:lnTo>
                    <a:pt x="7427" y="9343"/>
                  </a:lnTo>
                  <a:lnTo>
                    <a:pt x="11639" y="9262"/>
                  </a:lnTo>
                  <a:lnTo>
                    <a:pt x="11639" y="7588"/>
                  </a:lnTo>
                  <a:lnTo>
                    <a:pt x="10289" y="7426"/>
                  </a:lnTo>
                  <a:lnTo>
                    <a:pt x="10289" y="6751"/>
                  </a:lnTo>
                  <a:lnTo>
                    <a:pt x="7427" y="6751"/>
                  </a:lnTo>
                  <a:lnTo>
                    <a:pt x="742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89"/>
            <p:cNvSpPr/>
            <p:nvPr/>
          </p:nvSpPr>
          <p:spPr>
            <a:xfrm>
              <a:off x="557828" y="717404"/>
              <a:ext cx="382357" cy="185753"/>
            </a:xfrm>
            <a:custGeom>
              <a:rect b="b" l="l" r="r" t="t"/>
              <a:pathLst>
                <a:path extrusionOk="0" h="12017" w="24736">
                  <a:moveTo>
                    <a:pt x="22197" y="0"/>
                  </a:moveTo>
                  <a:lnTo>
                    <a:pt x="1863" y="351"/>
                  </a:lnTo>
                  <a:lnTo>
                    <a:pt x="0" y="12017"/>
                  </a:lnTo>
                  <a:lnTo>
                    <a:pt x="0" y="12017"/>
                  </a:lnTo>
                  <a:lnTo>
                    <a:pt x="24735" y="11693"/>
                  </a:lnTo>
                  <a:lnTo>
                    <a:pt x="2219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89"/>
            <p:cNvSpPr/>
            <p:nvPr/>
          </p:nvSpPr>
          <p:spPr>
            <a:xfrm>
              <a:off x="535290" y="167238"/>
              <a:ext cx="356465" cy="68059"/>
            </a:xfrm>
            <a:custGeom>
              <a:rect b="b" l="l" r="r" t="t"/>
              <a:pathLst>
                <a:path extrusionOk="0" h="4403" w="23061">
                  <a:moveTo>
                    <a:pt x="23061" y="1"/>
                  </a:moveTo>
                  <a:lnTo>
                    <a:pt x="0" y="487"/>
                  </a:lnTo>
                  <a:lnTo>
                    <a:pt x="1296" y="4402"/>
                  </a:lnTo>
                  <a:lnTo>
                    <a:pt x="22062" y="4051"/>
                  </a:lnTo>
                  <a:lnTo>
                    <a:pt x="2306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89"/>
            <p:cNvSpPr/>
            <p:nvPr/>
          </p:nvSpPr>
          <p:spPr>
            <a:xfrm>
              <a:off x="675541" y="777922"/>
              <a:ext cx="140679" cy="67642"/>
            </a:xfrm>
            <a:custGeom>
              <a:rect b="b" l="l" r="r" t="t"/>
              <a:pathLst>
                <a:path extrusionOk="0" h="4376" w="9101">
                  <a:moveTo>
                    <a:pt x="0" y="1"/>
                  </a:moveTo>
                  <a:lnTo>
                    <a:pt x="0" y="4375"/>
                  </a:lnTo>
                  <a:lnTo>
                    <a:pt x="9100" y="4375"/>
                  </a:lnTo>
                  <a:lnTo>
                    <a:pt x="9100" y="5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89"/>
            <p:cNvSpPr/>
            <p:nvPr/>
          </p:nvSpPr>
          <p:spPr>
            <a:xfrm>
              <a:off x="757763" y="249891"/>
              <a:ext cx="156136" cy="338117"/>
            </a:xfrm>
            <a:custGeom>
              <a:rect b="b" l="l" r="r" t="t"/>
              <a:pathLst>
                <a:path extrusionOk="0" h="21874" w="10101">
                  <a:moveTo>
                    <a:pt x="5104" y="1"/>
                  </a:moveTo>
                  <a:lnTo>
                    <a:pt x="3646" y="109"/>
                  </a:lnTo>
                  <a:cubicBezTo>
                    <a:pt x="3646" y="109"/>
                    <a:pt x="9074" y="17445"/>
                    <a:pt x="1" y="21873"/>
                  </a:cubicBezTo>
                  <a:cubicBezTo>
                    <a:pt x="10100" y="18282"/>
                    <a:pt x="5104" y="1"/>
                    <a:pt x="51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1">
    <p:spTree>
      <p:nvGrpSpPr>
        <p:cNvPr id="2241" name="Shape 2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" name="Google Shape;2242;p90"/>
          <p:cNvSpPr/>
          <p:nvPr/>
        </p:nvSpPr>
        <p:spPr>
          <a:xfrm flipH="1">
            <a:off x="-1440986" y="-10289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90"/>
          <p:cNvSpPr/>
          <p:nvPr/>
        </p:nvSpPr>
        <p:spPr>
          <a:xfrm rot="3654024">
            <a:off x="-705401" y="420449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90"/>
          <p:cNvSpPr/>
          <p:nvPr/>
        </p:nvSpPr>
        <p:spPr>
          <a:xfrm>
            <a:off x="7749851" y="-89972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90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2">
    <p:spTree>
      <p:nvGrpSpPr>
        <p:cNvPr id="2246" name="Shape 2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" name="Google Shape;2247;p91"/>
          <p:cNvSpPr txBox="1"/>
          <p:nvPr>
            <p:ph type="title"/>
          </p:nvPr>
        </p:nvSpPr>
        <p:spPr>
          <a:xfrm>
            <a:off x="4018774" y="786877"/>
            <a:ext cx="4410000" cy="10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48" name="Google Shape;2248;p91"/>
          <p:cNvSpPr/>
          <p:nvPr/>
        </p:nvSpPr>
        <p:spPr>
          <a:xfrm flipH="1">
            <a:off x="-1239286" y="-1005075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91"/>
          <p:cNvSpPr/>
          <p:nvPr/>
        </p:nvSpPr>
        <p:spPr>
          <a:xfrm rot="3654024">
            <a:off x="-689301" y="4068948"/>
            <a:ext cx="1991360" cy="188196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91"/>
          <p:cNvSpPr/>
          <p:nvPr/>
        </p:nvSpPr>
        <p:spPr>
          <a:xfrm flipH="1">
            <a:off x="6465851" y="456950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51" name="Google Shape;2251;p91"/>
          <p:cNvGrpSpPr/>
          <p:nvPr/>
        </p:nvGrpSpPr>
        <p:grpSpPr>
          <a:xfrm>
            <a:off x="480731" y="4134686"/>
            <a:ext cx="455343" cy="791483"/>
            <a:chOff x="505973" y="3598773"/>
            <a:chExt cx="476051" cy="827479"/>
          </a:xfrm>
        </p:grpSpPr>
        <p:sp>
          <p:nvSpPr>
            <p:cNvPr id="2252" name="Google Shape;2252;p91"/>
            <p:cNvSpPr/>
            <p:nvPr/>
          </p:nvSpPr>
          <p:spPr>
            <a:xfrm>
              <a:off x="824437" y="4009039"/>
              <a:ext cx="57524" cy="36619"/>
            </a:xfrm>
            <a:custGeom>
              <a:rect b="b" l="l" r="r" t="t"/>
              <a:pathLst>
                <a:path extrusionOk="0" h="501" w="787">
                  <a:moveTo>
                    <a:pt x="763" y="167"/>
                  </a:moveTo>
                  <a:cubicBezTo>
                    <a:pt x="787" y="286"/>
                    <a:pt x="632" y="405"/>
                    <a:pt x="453" y="453"/>
                  </a:cubicBezTo>
                  <a:cubicBezTo>
                    <a:pt x="310" y="488"/>
                    <a:pt x="1" y="500"/>
                    <a:pt x="13" y="322"/>
                  </a:cubicBezTo>
                  <a:cubicBezTo>
                    <a:pt x="25" y="250"/>
                    <a:pt x="132" y="143"/>
                    <a:pt x="287" y="95"/>
                  </a:cubicBezTo>
                  <a:cubicBezTo>
                    <a:pt x="465" y="36"/>
                    <a:pt x="715" y="0"/>
                    <a:pt x="763" y="1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91"/>
            <p:cNvSpPr/>
            <p:nvPr/>
          </p:nvSpPr>
          <p:spPr>
            <a:xfrm>
              <a:off x="558161" y="3645625"/>
              <a:ext cx="166285" cy="94143"/>
            </a:xfrm>
            <a:custGeom>
              <a:rect b="b" l="l" r="r" t="t"/>
              <a:pathLst>
                <a:path extrusionOk="0" h="1288" w="2275">
                  <a:moveTo>
                    <a:pt x="1761" y="1"/>
                  </a:moveTo>
                  <a:cubicBezTo>
                    <a:pt x="1719" y="1"/>
                    <a:pt x="1675" y="7"/>
                    <a:pt x="1632" y="19"/>
                  </a:cubicBezTo>
                  <a:lnTo>
                    <a:pt x="393" y="376"/>
                  </a:lnTo>
                  <a:cubicBezTo>
                    <a:pt x="143" y="448"/>
                    <a:pt x="0" y="710"/>
                    <a:pt x="72" y="948"/>
                  </a:cubicBezTo>
                  <a:cubicBezTo>
                    <a:pt x="131" y="1154"/>
                    <a:pt x="320" y="1288"/>
                    <a:pt x="525" y="1288"/>
                  </a:cubicBezTo>
                  <a:cubicBezTo>
                    <a:pt x="568" y="1288"/>
                    <a:pt x="612" y="1282"/>
                    <a:pt x="655" y="1269"/>
                  </a:cubicBezTo>
                  <a:lnTo>
                    <a:pt x="1882" y="924"/>
                  </a:lnTo>
                  <a:cubicBezTo>
                    <a:pt x="2132" y="853"/>
                    <a:pt x="2275" y="591"/>
                    <a:pt x="2203" y="341"/>
                  </a:cubicBezTo>
                  <a:cubicBezTo>
                    <a:pt x="2144" y="134"/>
                    <a:pt x="1963" y="1"/>
                    <a:pt x="1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91"/>
            <p:cNvSpPr/>
            <p:nvPr/>
          </p:nvSpPr>
          <p:spPr>
            <a:xfrm>
              <a:off x="568613" y="3598773"/>
              <a:ext cx="101891" cy="69146"/>
            </a:xfrm>
            <a:custGeom>
              <a:rect b="b" l="l" r="r" t="t"/>
              <a:pathLst>
                <a:path extrusionOk="0" h="946" w="1394">
                  <a:moveTo>
                    <a:pt x="1323" y="1"/>
                  </a:moveTo>
                  <a:cubicBezTo>
                    <a:pt x="1315" y="1"/>
                    <a:pt x="1307" y="2"/>
                    <a:pt x="1298" y="5"/>
                  </a:cubicBezTo>
                  <a:lnTo>
                    <a:pt x="60" y="351"/>
                  </a:lnTo>
                  <a:cubicBezTo>
                    <a:pt x="24" y="362"/>
                    <a:pt x="0" y="410"/>
                    <a:pt x="12" y="446"/>
                  </a:cubicBezTo>
                  <a:cubicBezTo>
                    <a:pt x="22" y="475"/>
                    <a:pt x="48" y="497"/>
                    <a:pt x="77" y="497"/>
                  </a:cubicBezTo>
                  <a:cubicBezTo>
                    <a:pt x="83" y="497"/>
                    <a:pt x="89" y="496"/>
                    <a:pt x="96" y="493"/>
                  </a:cubicBezTo>
                  <a:lnTo>
                    <a:pt x="346" y="422"/>
                  </a:lnTo>
                  <a:lnTo>
                    <a:pt x="488" y="946"/>
                  </a:lnTo>
                  <a:lnTo>
                    <a:pt x="1227" y="732"/>
                  </a:lnTo>
                  <a:lnTo>
                    <a:pt x="1084" y="208"/>
                  </a:lnTo>
                  <a:lnTo>
                    <a:pt x="1334" y="136"/>
                  </a:lnTo>
                  <a:cubicBezTo>
                    <a:pt x="1370" y="124"/>
                    <a:pt x="1393" y="89"/>
                    <a:pt x="1381" y="53"/>
                  </a:cubicBezTo>
                  <a:cubicBezTo>
                    <a:pt x="1372" y="17"/>
                    <a:pt x="1349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91"/>
            <p:cNvSpPr/>
            <p:nvPr/>
          </p:nvSpPr>
          <p:spPr>
            <a:xfrm>
              <a:off x="505973" y="3680417"/>
              <a:ext cx="337687" cy="245152"/>
            </a:xfrm>
            <a:custGeom>
              <a:rect b="b" l="l" r="r" t="t"/>
              <a:pathLst>
                <a:path extrusionOk="0" h="3354" w="4620">
                  <a:moveTo>
                    <a:pt x="3199" y="0"/>
                  </a:moveTo>
                  <a:cubicBezTo>
                    <a:pt x="3102" y="0"/>
                    <a:pt x="3003" y="14"/>
                    <a:pt x="2905" y="43"/>
                  </a:cubicBezTo>
                  <a:lnTo>
                    <a:pt x="893" y="615"/>
                  </a:lnTo>
                  <a:cubicBezTo>
                    <a:pt x="333" y="769"/>
                    <a:pt x="0" y="1365"/>
                    <a:pt x="167" y="1924"/>
                  </a:cubicBezTo>
                  <a:lnTo>
                    <a:pt x="572" y="3329"/>
                  </a:lnTo>
                  <a:cubicBezTo>
                    <a:pt x="572" y="3341"/>
                    <a:pt x="572" y="3353"/>
                    <a:pt x="572" y="3353"/>
                  </a:cubicBezTo>
                  <a:lnTo>
                    <a:pt x="4620" y="2198"/>
                  </a:lnTo>
                  <a:cubicBezTo>
                    <a:pt x="4620" y="2186"/>
                    <a:pt x="4620" y="2186"/>
                    <a:pt x="4620" y="2174"/>
                  </a:cubicBezTo>
                  <a:lnTo>
                    <a:pt x="4215" y="769"/>
                  </a:lnTo>
                  <a:cubicBezTo>
                    <a:pt x="4077" y="308"/>
                    <a:pt x="3656" y="0"/>
                    <a:pt x="31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91"/>
            <p:cNvSpPr/>
            <p:nvPr/>
          </p:nvSpPr>
          <p:spPr>
            <a:xfrm>
              <a:off x="584255" y="3968107"/>
              <a:ext cx="397769" cy="458144"/>
            </a:xfrm>
            <a:custGeom>
              <a:rect b="b" l="l" r="r" t="t"/>
              <a:pathLst>
                <a:path extrusionOk="0" h="6268" w="5442">
                  <a:moveTo>
                    <a:pt x="4049" y="1"/>
                  </a:moveTo>
                  <a:lnTo>
                    <a:pt x="1" y="1155"/>
                  </a:lnTo>
                  <a:lnTo>
                    <a:pt x="1251" y="5525"/>
                  </a:lnTo>
                  <a:cubicBezTo>
                    <a:pt x="1388" y="5977"/>
                    <a:pt x="1810" y="6267"/>
                    <a:pt x="2262" y="6267"/>
                  </a:cubicBezTo>
                  <a:cubicBezTo>
                    <a:pt x="2357" y="6267"/>
                    <a:pt x="2453" y="6254"/>
                    <a:pt x="2549" y="6227"/>
                  </a:cubicBezTo>
                  <a:lnTo>
                    <a:pt x="4561" y="5656"/>
                  </a:lnTo>
                  <a:cubicBezTo>
                    <a:pt x="5120" y="5489"/>
                    <a:pt x="5442" y="4918"/>
                    <a:pt x="5299" y="4370"/>
                  </a:cubicBezTo>
                  <a:lnTo>
                    <a:pt x="40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91"/>
            <p:cNvSpPr/>
            <p:nvPr/>
          </p:nvSpPr>
          <p:spPr>
            <a:xfrm>
              <a:off x="547709" y="3841073"/>
              <a:ext cx="331621" cy="211530"/>
            </a:xfrm>
            <a:custGeom>
              <a:rect b="b" l="l" r="r" t="t"/>
              <a:pathLst>
                <a:path extrusionOk="0" h="2894" w="4537">
                  <a:moveTo>
                    <a:pt x="4049" y="0"/>
                  </a:moveTo>
                  <a:lnTo>
                    <a:pt x="1" y="1155"/>
                  </a:lnTo>
                  <a:cubicBezTo>
                    <a:pt x="59" y="1143"/>
                    <a:pt x="116" y="1137"/>
                    <a:pt x="170" y="1137"/>
                  </a:cubicBezTo>
                  <a:cubicBezTo>
                    <a:pt x="551" y="1137"/>
                    <a:pt x="839" y="1416"/>
                    <a:pt x="953" y="1822"/>
                  </a:cubicBezTo>
                  <a:cubicBezTo>
                    <a:pt x="1084" y="2286"/>
                    <a:pt x="953" y="2739"/>
                    <a:pt x="501" y="2893"/>
                  </a:cubicBezTo>
                  <a:lnTo>
                    <a:pt x="4537" y="1750"/>
                  </a:lnTo>
                  <a:lnTo>
                    <a:pt x="4537" y="1750"/>
                  </a:lnTo>
                  <a:cubicBezTo>
                    <a:pt x="4468" y="1768"/>
                    <a:pt x="4400" y="1776"/>
                    <a:pt x="4336" y="1776"/>
                  </a:cubicBezTo>
                  <a:cubicBezTo>
                    <a:pt x="3955" y="1776"/>
                    <a:pt x="3661" y="1491"/>
                    <a:pt x="3549" y="1084"/>
                  </a:cubicBezTo>
                  <a:cubicBezTo>
                    <a:pt x="3406" y="607"/>
                    <a:pt x="3572" y="143"/>
                    <a:pt x="40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91"/>
            <p:cNvSpPr/>
            <p:nvPr/>
          </p:nvSpPr>
          <p:spPr>
            <a:xfrm>
              <a:off x="606914" y="4011305"/>
              <a:ext cx="274170" cy="78136"/>
            </a:xfrm>
            <a:custGeom>
              <a:rect b="b" l="l" r="r" t="t"/>
              <a:pathLst>
                <a:path extrusionOk="0" h="1069" w="3751">
                  <a:moveTo>
                    <a:pt x="3722" y="1"/>
                  </a:moveTo>
                  <a:cubicBezTo>
                    <a:pt x="3596" y="1"/>
                    <a:pt x="2803" y="194"/>
                    <a:pt x="1858" y="469"/>
                  </a:cubicBezTo>
                  <a:cubicBezTo>
                    <a:pt x="822" y="767"/>
                    <a:pt x="0" y="1029"/>
                    <a:pt x="12" y="1064"/>
                  </a:cubicBezTo>
                  <a:cubicBezTo>
                    <a:pt x="13" y="1067"/>
                    <a:pt x="19" y="1069"/>
                    <a:pt x="29" y="1069"/>
                  </a:cubicBezTo>
                  <a:cubicBezTo>
                    <a:pt x="155" y="1069"/>
                    <a:pt x="948" y="875"/>
                    <a:pt x="1893" y="600"/>
                  </a:cubicBezTo>
                  <a:cubicBezTo>
                    <a:pt x="2917" y="302"/>
                    <a:pt x="3751" y="41"/>
                    <a:pt x="3739" y="5"/>
                  </a:cubicBezTo>
                  <a:cubicBezTo>
                    <a:pt x="3738" y="2"/>
                    <a:pt x="3732" y="1"/>
                    <a:pt x="3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91"/>
            <p:cNvSpPr/>
            <p:nvPr/>
          </p:nvSpPr>
          <p:spPr>
            <a:xfrm>
              <a:off x="617366" y="4049459"/>
              <a:ext cx="274170" cy="78282"/>
            </a:xfrm>
            <a:custGeom>
              <a:rect b="b" l="l" r="r" t="t"/>
              <a:pathLst>
                <a:path extrusionOk="0" h="1071" w="3751">
                  <a:moveTo>
                    <a:pt x="3714" y="0"/>
                  </a:moveTo>
                  <a:cubicBezTo>
                    <a:pt x="3568" y="0"/>
                    <a:pt x="2796" y="201"/>
                    <a:pt x="1857" y="471"/>
                  </a:cubicBezTo>
                  <a:cubicBezTo>
                    <a:pt x="834" y="757"/>
                    <a:pt x="0" y="1031"/>
                    <a:pt x="12" y="1066"/>
                  </a:cubicBezTo>
                  <a:cubicBezTo>
                    <a:pt x="13" y="1069"/>
                    <a:pt x="19" y="1070"/>
                    <a:pt x="29" y="1070"/>
                  </a:cubicBezTo>
                  <a:cubicBezTo>
                    <a:pt x="155" y="1070"/>
                    <a:pt x="948" y="877"/>
                    <a:pt x="1893" y="602"/>
                  </a:cubicBezTo>
                  <a:cubicBezTo>
                    <a:pt x="2929" y="304"/>
                    <a:pt x="3751" y="42"/>
                    <a:pt x="3739" y="7"/>
                  </a:cubicBezTo>
                  <a:cubicBezTo>
                    <a:pt x="3738" y="2"/>
                    <a:pt x="3729" y="0"/>
                    <a:pt x="37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91"/>
            <p:cNvSpPr/>
            <p:nvPr/>
          </p:nvSpPr>
          <p:spPr>
            <a:xfrm>
              <a:off x="628622" y="4087028"/>
              <a:ext cx="274243" cy="79013"/>
            </a:xfrm>
            <a:custGeom>
              <a:rect b="b" l="l" r="r" t="t"/>
              <a:pathLst>
                <a:path extrusionOk="0" h="1081" w="3752">
                  <a:moveTo>
                    <a:pt x="3724" y="1"/>
                  </a:moveTo>
                  <a:cubicBezTo>
                    <a:pt x="3603" y="1"/>
                    <a:pt x="2807" y="204"/>
                    <a:pt x="1858" y="469"/>
                  </a:cubicBezTo>
                  <a:cubicBezTo>
                    <a:pt x="822" y="767"/>
                    <a:pt x="1" y="1041"/>
                    <a:pt x="13" y="1076"/>
                  </a:cubicBezTo>
                  <a:cubicBezTo>
                    <a:pt x="14" y="1079"/>
                    <a:pt x="19" y="1080"/>
                    <a:pt x="29" y="1080"/>
                  </a:cubicBezTo>
                  <a:cubicBezTo>
                    <a:pt x="150" y="1080"/>
                    <a:pt x="945" y="877"/>
                    <a:pt x="1894" y="612"/>
                  </a:cubicBezTo>
                  <a:cubicBezTo>
                    <a:pt x="2918" y="314"/>
                    <a:pt x="3751" y="40"/>
                    <a:pt x="3739" y="5"/>
                  </a:cubicBezTo>
                  <a:cubicBezTo>
                    <a:pt x="3739" y="2"/>
                    <a:pt x="3733" y="1"/>
                    <a:pt x="37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91"/>
            <p:cNvSpPr/>
            <p:nvPr/>
          </p:nvSpPr>
          <p:spPr>
            <a:xfrm>
              <a:off x="907105" y="4197836"/>
              <a:ext cx="32307" cy="58401"/>
            </a:xfrm>
            <a:custGeom>
              <a:rect b="b" l="l" r="r" t="t"/>
              <a:pathLst>
                <a:path extrusionOk="0" h="799" w="442">
                  <a:moveTo>
                    <a:pt x="156" y="668"/>
                  </a:moveTo>
                  <a:cubicBezTo>
                    <a:pt x="441" y="798"/>
                    <a:pt x="406" y="1"/>
                    <a:pt x="144" y="144"/>
                  </a:cubicBezTo>
                  <a:cubicBezTo>
                    <a:pt x="1" y="227"/>
                    <a:pt x="84" y="548"/>
                    <a:pt x="156" y="66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91"/>
            <p:cNvSpPr/>
            <p:nvPr/>
          </p:nvSpPr>
          <p:spPr>
            <a:xfrm>
              <a:off x="898407" y="4266616"/>
              <a:ext cx="47072" cy="101891"/>
            </a:xfrm>
            <a:custGeom>
              <a:rect b="b" l="l" r="r" t="t"/>
              <a:pathLst>
                <a:path extrusionOk="0" h="1394" w="644">
                  <a:moveTo>
                    <a:pt x="596" y="167"/>
                  </a:moveTo>
                  <a:cubicBezTo>
                    <a:pt x="572" y="108"/>
                    <a:pt x="477" y="0"/>
                    <a:pt x="370" y="60"/>
                  </a:cubicBezTo>
                  <a:cubicBezTo>
                    <a:pt x="215" y="143"/>
                    <a:pt x="215" y="489"/>
                    <a:pt x="179" y="619"/>
                  </a:cubicBezTo>
                  <a:cubicBezTo>
                    <a:pt x="144" y="786"/>
                    <a:pt x="1" y="1084"/>
                    <a:pt x="144" y="1203"/>
                  </a:cubicBezTo>
                  <a:cubicBezTo>
                    <a:pt x="346" y="1393"/>
                    <a:pt x="489" y="917"/>
                    <a:pt x="525" y="750"/>
                  </a:cubicBezTo>
                  <a:cubicBezTo>
                    <a:pt x="548" y="667"/>
                    <a:pt x="560" y="584"/>
                    <a:pt x="572" y="500"/>
                  </a:cubicBezTo>
                  <a:cubicBezTo>
                    <a:pt x="596" y="381"/>
                    <a:pt x="644" y="274"/>
                    <a:pt x="596" y="16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91"/>
            <p:cNvSpPr/>
            <p:nvPr/>
          </p:nvSpPr>
          <p:spPr>
            <a:xfrm>
              <a:off x="547709" y="3750512"/>
              <a:ext cx="47072" cy="44513"/>
            </a:xfrm>
            <a:custGeom>
              <a:rect b="b" l="l" r="r" t="t"/>
              <a:pathLst>
                <a:path extrusionOk="0" h="609" w="644">
                  <a:moveTo>
                    <a:pt x="60" y="334"/>
                  </a:moveTo>
                  <a:cubicBezTo>
                    <a:pt x="1" y="608"/>
                    <a:pt x="644" y="430"/>
                    <a:pt x="608" y="227"/>
                  </a:cubicBezTo>
                  <a:cubicBezTo>
                    <a:pt x="560" y="1"/>
                    <a:pt x="155" y="191"/>
                    <a:pt x="72" y="311"/>
                  </a:cubicBezTo>
                  <a:cubicBezTo>
                    <a:pt x="60" y="322"/>
                    <a:pt x="60" y="334"/>
                    <a:pt x="60" y="33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91"/>
            <p:cNvSpPr/>
            <p:nvPr/>
          </p:nvSpPr>
          <p:spPr>
            <a:xfrm>
              <a:off x="605159" y="3732239"/>
              <a:ext cx="40128" cy="35815"/>
            </a:xfrm>
            <a:custGeom>
              <a:rect b="b" l="l" r="r" t="t"/>
              <a:pathLst>
                <a:path extrusionOk="0" h="490" w="549">
                  <a:moveTo>
                    <a:pt x="24" y="275"/>
                  </a:moveTo>
                  <a:cubicBezTo>
                    <a:pt x="0" y="489"/>
                    <a:pt x="548" y="382"/>
                    <a:pt x="465" y="168"/>
                  </a:cubicBezTo>
                  <a:cubicBezTo>
                    <a:pt x="393" y="1"/>
                    <a:pt x="36" y="120"/>
                    <a:pt x="24" y="27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3">
    <p:spTree>
      <p:nvGrpSpPr>
        <p:cNvPr id="2265" name="Shape 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" name="Google Shape;2266;p92"/>
          <p:cNvSpPr txBox="1"/>
          <p:nvPr>
            <p:ph type="title"/>
          </p:nvPr>
        </p:nvSpPr>
        <p:spPr>
          <a:xfrm>
            <a:off x="713100" y="500713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67" name="Google Shape;2267;p92"/>
          <p:cNvSpPr/>
          <p:nvPr/>
        </p:nvSpPr>
        <p:spPr>
          <a:xfrm flipH="1">
            <a:off x="7824239" y="-12626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92"/>
          <p:cNvSpPr/>
          <p:nvPr/>
        </p:nvSpPr>
        <p:spPr>
          <a:xfrm rot="10141085">
            <a:off x="-624113" y="-8334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92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0"/>
          <p:cNvSpPr txBox="1"/>
          <p:nvPr>
            <p:ph idx="1" type="body"/>
          </p:nvPr>
        </p:nvSpPr>
        <p:spPr>
          <a:xfrm>
            <a:off x="713100" y="535200"/>
            <a:ext cx="7717800" cy="9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ela Gothic One"/>
              <a:buNone/>
              <a:defRPr sz="2800">
                <a:latin typeface="Dela Gothic One"/>
                <a:ea typeface="Dela Gothic One"/>
                <a:cs typeface="Dela Gothic One"/>
                <a:sym typeface="Dela Gothic One"/>
              </a:defRPr>
            </a:lvl1pPr>
          </a:lstStyle>
          <a:p/>
        </p:txBody>
      </p:sp>
      <p:sp>
        <p:nvSpPr>
          <p:cNvPr id="186" name="Google Shape;186;p10"/>
          <p:cNvSpPr/>
          <p:nvPr/>
        </p:nvSpPr>
        <p:spPr>
          <a:xfrm flipH="1">
            <a:off x="-984145" y="3921871"/>
            <a:ext cx="2035595" cy="1636853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0"/>
          <p:cNvSpPr/>
          <p:nvPr/>
        </p:nvSpPr>
        <p:spPr>
          <a:xfrm>
            <a:off x="7848352" y="4137080"/>
            <a:ext cx="1786807" cy="16886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0"/>
          <p:cNvGrpSpPr/>
          <p:nvPr/>
        </p:nvGrpSpPr>
        <p:grpSpPr>
          <a:xfrm>
            <a:off x="8176740" y="297699"/>
            <a:ext cx="604898" cy="923250"/>
            <a:chOff x="7998125" y="310700"/>
            <a:chExt cx="687696" cy="1049625"/>
          </a:xfrm>
        </p:grpSpPr>
        <p:sp>
          <p:nvSpPr>
            <p:cNvPr id="189" name="Google Shape;189;p10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0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0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0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0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0"/>
          <p:cNvGrpSpPr/>
          <p:nvPr/>
        </p:nvGrpSpPr>
        <p:grpSpPr>
          <a:xfrm>
            <a:off x="7558595" y="3564794"/>
            <a:ext cx="1483525" cy="1496591"/>
            <a:chOff x="7558595" y="3564794"/>
            <a:chExt cx="1483525" cy="1496591"/>
          </a:xfrm>
        </p:grpSpPr>
        <p:grpSp>
          <p:nvGrpSpPr>
            <p:cNvPr id="195" name="Google Shape;195;p10"/>
            <p:cNvGrpSpPr/>
            <p:nvPr/>
          </p:nvGrpSpPr>
          <p:grpSpPr>
            <a:xfrm rot="357923">
              <a:off x="7641977" y="3630353"/>
              <a:ext cx="1332790" cy="1365473"/>
              <a:chOff x="1169580" y="2083200"/>
              <a:chExt cx="1161052" cy="1189627"/>
            </a:xfrm>
          </p:grpSpPr>
          <p:sp>
            <p:nvSpPr>
              <p:cNvPr id="196" name="Google Shape;196;p10"/>
              <p:cNvSpPr/>
              <p:nvPr/>
            </p:nvSpPr>
            <p:spPr>
              <a:xfrm>
                <a:off x="1290981" y="2102016"/>
                <a:ext cx="906522" cy="1170811"/>
              </a:xfrm>
              <a:custGeom>
                <a:rect b="b" l="l" r="r" t="t"/>
                <a:pathLst>
                  <a:path extrusionOk="0" h="21468" w="16622">
                    <a:moveTo>
                      <a:pt x="1" y="19146"/>
                    </a:moveTo>
                    <a:cubicBezTo>
                      <a:pt x="84" y="19230"/>
                      <a:pt x="215" y="19253"/>
                      <a:pt x="322" y="19301"/>
                    </a:cubicBezTo>
                    <a:cubicBezTo>
                      <a:pt x="3656" y="20611"/>
                      <a:pt x="7490" y="21468"/>
                      <a:pt x="12157" y="21230"/>
                    </a:cubicBezTo>
                    <a:cubicBezTo>
                      <a:pt x="12669" y="16705"/>
                      <a:pt x="13300" y="11991"/>
                      <a:pt x="14491" y="7847"/>
                    </a:cubicBezTo>
                    <a:cubicBezTo>
                      <a:pt x="14681" y="7192"/>
                      <a:pt x="14907" y="6514"/>
                      <a:pt x="15169" y="5883"/>
                    </a:cubicBezTo>
                    <a:cubicBezTo>
                      <a:pt x="15431" y="5264"/>
                      <a:pt x="15729" y="4597"/>
                      <a:pt x="16110" y="4121"/>
                    </a:cubicBezTo>
                    <a:cubicBezTo>
                      <a:pt x="16158" y="4049"/>
                      <a:pt x="16265" y="3942"/>
                      <a:pt x="16372" y="3847"/>
                    </a:cubicBezTo>
                    <a:cubicBezTo>
                      <a:pt x="16479" y="3751"/>
                      <a:pt x="16622" y="3668"/>
                      <a:pt x="16622" y="3573"/>
                    </a:cubicBezTo>
                    <a:cubicBezTo>
                      <a:pt x="16622" y="3430"/>
                      <a:pt x="16336" y="3192"/>
                      <a:pt x="16205" y="3085"/>
                    </a:cubicBezTo>
                    <a:cubicBezTo>
                      <a:pt x="15717" y="2680"/>
                      <a:pt x="15146" y="2335"/>
                      <a:pt x="14610" y="2037"/>
                    </a:cubicBezTo>
                    <a:cubicBezTo>
                      <a:pt x="13836" y="1608"/>
                      <a:pt x="13098" y="1251"/>
                      <a:pt x="12240" y="942"/>
                    </a:cubicBezTo>
                    <a:cubicBezTo>
                      <a:pt x="11621" y="1894"/>
                      <a:pt x="10943" y="2954"/>
                      <a:pt x="10026" y="3775"/>
                    </a:cubicBezTo>
                    <a:cubicBezTo>
                      <a:pt x="9716" y="4049"/>
                      <a:pt x="9216" y="4478"/>
                      <a:pt x="8740" y="4371"/>
                    </a:cubicBezTo>
                    <a:cubicBezTo>
                      <a:pt x="8514" y="4335"/>
                      <a:pt x="8323" y="4156"/>
                      <a:pt x="8180" y="3990"/>
                    </a:cubicBezTo>
                    <a:cubicBezTo>
                      <a:pt x="7787" y="3513"/>
                      <a:pt x="7514" y="2847"/>
                      <a:pt x="7276" y="2168"/>
                    </a:cubicBezTo>
                    <a:cubicBezTo>
                      <a:pt x="7014" y="1477"/>
                      <a:pt x="6811" y="739"/>
                      <a:pt x="6656" y="1"/>
                    </a:cubicBezTo>
                    <a:cubicBezTo>
                      <a:pt x="5216" y="13"/>
                      <a:pt x="3656" y="215"/>
                      <a:pt x="2442" y="620"/>
                    </a:cubicBezTo>
                    <a:cubicBezTo>
                      <a:pt x="2251" y="680"/>
                      <a:pt x="1691" y="846"/>
                      <a:pt x="1644" y="1025"/>
                    </a:cubicBezTo>
                    <a:cubicBezTo>
                      <a:pt x="1620" y="1120"/>
                      <a:pt x="1775" y="1346"/>
                      <a:pt x="1846" y="1501"/>
                    </a:cubicBezTo>
                    <a:cubicBezTo>
                      <a:pt x="2061" y="1966"/>
                      <a:pt x="2168" y="2704"/>
                      <a:pt x="2215" y="3311"/>
                    </a:cubicBezTo>
                    <a:cubicBezTo>
                      <a:pt x="2287" y="4180"/>
                      <a:pt x="2275" y="5121"/>
                      <a:pt x="2227" y="5859"/>
                    </a:cubicBezTo>
                    <a:cubicBezTo>
                      <a:pt x="2132" y="7442"/>
                      <a:pt x="1930" y="9050"/>
                      <a:pt x="1715" y="10478"/>
                    </a:cubicBezTo>
                    <a:cubicBezTo>
                      <a:pt x="1239" y="13669"/>
                      <a:pt x="668" y="16408"/>
                      <a:pt x="1" y="1914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0"/>
              <p:cNvSpPr/>
              <p:nvPr/>
            </p:nvSpPr>
            <p:spPr>
              <a:xfrm>
                <a:off x="1937089" y="2165007"/>
                <a:ext cx="244873" cy="157886"/>
              </a:xfrm>
              <a:custGeom>
                <a:rect b="b" l="l" r="r" t="t"/>
                <a:pathLst>
                  <a:path extrusionOk="0" h="2895" w="4490">
                    <a:moveTo>
                      <a:pt x="251" y="1"/>
                    </a:moveTo>
                    <a:cubicBezTo>
                      <a:pt x="167" y="132"/>
                      <a:pt x="84" y="251"/>
                      <a:pt x="1" y="382"/>
                    </a:cubicBezTo>
                    <a:cubicBezTo>
                      <a:pt x="227" y="465"/>
                      <a:pt x="477" y="477"/>
                      <a:pt x="691" y="549"/>
                    </a:cubicBezTo>
                    <a:cubicBezTo>
                      <a:pt x="1953" y="953"/>
                      <a:pt x="3179" y="1715"/>
                      <a:pt x="4061" y="2596"/>
                    </a:cubicBezTo>
                    <a:cubicBezTo>
                      <a:pt x="4144" y="2680"/>
                      <a:pt x="4215" y="2763"/>
                      <a:pt x="4287" y="2858"/>
                    </a:cubicBezTo>
                    <a:cubicBezTo>
                      <a:pt x="4299" y="2870"/>
                      <a:pt x="4311" y="2882"/>
                      <a:pt x="4322" y="2894"/>
                    </a:cubicBezTo>
                    <a:cubicBezTo>
                      <a:pt x="4370" y="2846"/>
                      <a:pt x="4418" y="2787"/>
                      <a:pt x="4489" y="2727"/>
                    </a:cubicBezTo>
                    <a:cubicBezTo>
                      <a:pt x="4418" y="2608"/>
                      <a:pt x="4311" y="2501"/>
                      <a:pt x="4227" y="2406"/>
                    </a:cubicBezTo>
                    <a:cubicBezTo>
                      <a:pt x="3275" y="1406"/>
                      <a:pt x="2036" y="680"/>
                      <a:pt x="643" y="156"/>
                    </a:cubicBezTo>
                    <a:cubicBezTo>
                      <a:pt x="524" y="108"/>
                      <a:pt x="393" y="49"/>
                      <a:pt x="25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0"/>
              <p:cNvSpPr/>
              <p:nvPr/>
            </p:nvSpPr>
            <p:spPr>
              <a:xfrm>
                <a:off x="1385168" y="2122085"/>
                <a:ext cx="279232" cy="61191"/>
              </a:xfrm>
              <a:custGeom>
                <a:rect b="b" l="l" r="r" t="t"/>
                <a:pathLst>
                  <a:path extrusionOk="0" h="1122" w="5120">
                    <a:moveTo>
                      <a:pt x="4198" y="0"/>
                    </a:moveTo>
                    <a:cubicBezTo>
                      <a:pt x="2790" y="0"/>
                      <a:pt x="1450" y="221"/>
                      <a:pt x="250" y="776"/>
                    </a:cubicBezTo>
                    <a:cubicBezTo>
                      <a:pt x="179" y="812"/>
                      <a:pt x="84" y="847"/>
                      <a:pt x="0" y="907"/>
                    </a:cubicBezTo>
                    <a:cubicBezTo>
                      <a:pt x="36" y="978"/>
                      <a:pt x="84" y="1050"/>
                      <a:pt x="119" y="1121"/>
                    </a:cubicBezTo>
                    <a:cubicBezTo>
                      <a:pt x="191" y="1086"/>
                      <a:pt x="262" y="1050"/>
                      <a:pt x="334" y="1014"/>
                    </a:cubicBezTo>
                    <a:cubicBezTo>
                      <a:pt x="1342" y="578"/>
                      <a:pt x="2559" y="332"/>
                      <a:pt x="3723" y="332"/>
                    </a:cubicBezTo>
                    <a:cubicBezTo>
                      <a:pt x="3892" y="332"/>
                      <a:pt x="4061" y="337"/>
                      <a:pt x="4227" y="347"/>
                    </a:cubicBezTo>
                    <a:cubicBezTo>
                      <a:pt x="4453" y="371"/>
                      <a:pt x="4691" y="443"/>
                      <a:pt x="4941" y="455"/>
                    </a:cubicBezTo>
                    <a:cubicBezTo>
                      <a:pt x="4965" y="455"/>
                      <a:pt x="5037" y="443"/>
                      <a:pt x="5120" y="431"/>
                    </a:cubicBezTo>
                    <a:cubicBezTo>
                      <a:pt x="5084" y="300"/>
                      <a:pt x="5048" y="157"/>
                      <a:pt x="5013" y="26"/>
                    </a:cubicBezTo>
                    <a:cubicBezTo>
                      <a:pt x="4917" y="8"/>
                      <a:pt x="4816" y="5"/>
                      <a:pt x="4715" y="5"/>
                    </a:cubicBezTo>
                    <a:cubicBezTo>
                      <a:pt x="4664" y="5"/>
                      <a:pt x="4614" y="6"/>
                      <a:pt x="4564" y="6"/>
                    </a:cubicBezTo>
                    <a:cubicBezTo>
                      <a:pt x="4514" y="6"/>
                      <a:pt x="4465" y="5"/>
                      <a:pt x="4417" y="2"/>
                    </a:cubicBezTo>
                    <a:cubicBezTo>
                      <a:pt x="4344" y="1"/>
                      <a:pt x="4271" y="0"/>
                      <a:pt x="419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0"/>
              <p:cNvSpPr/>
              <p:nvPr/>
            </p:nvSpPr>
            <p:spPr>
              <a:xfrm>
                <a:off x="1301398" y="3079931"/>
                <a:ext cx="660395" cy="128654"/>
              </a:xfrm>
              <a:custGeom>
                <a:rect b="b" l="l" r="r" t="t"/>
                <a:pathLst>
                  <a:path extrusionOk="0" h="2359" w="12109">
                    <a:moveTo>
                      <a:pt x="96" y="1"/>
                    </a:moveTo>
                    <a:cubicBezTo>
                      <a:pt x="72" y="132"/>
                      <a:pt x="36" y="263"/>
                      <a:pt x="0" y="406"/>
                    </a:cubicBezTo>
                    <a:cubicBezTo>
                      <a:pt x="310" y="525"/>
                      <a:pt x="608" y="656"/>
                      <a:pt x="893" y="763"/>
                    </a:cubicBezTo>
                    <a:cubicBezTo>
                      <a:pt x="1965" y="1156"/>
                      <a:pt x="3072" y="1501"/>
                      <a:pt x="4227" y="1751"/>
                    </a:cubicBezTo>
                    <a:cubicBezTo>
                      <a:pt x="6015" y="2130"/>
                      <a:pt x="7940" y="2359"/>
                      <a:pt x="10033" y="2359"/>
                    </a:cubicBezTo>
                    <a:cubicBezTo>
                      <a:pt x="10700" y="2359"/>
                      <a:pt x="11383" y="2336"/>
                      <a:pt x="12085" y="2287"/>
                    </a:cubicBezTo>
                    <a:cubicBezTo>
                      <a:pt x="12085" y="2203"/>
                      <a:pt x="12097" y="2132"/>
                      <a:pt x="12109" y="2061"/>
                    </a:cubicBezTo>
                    <a:lnTo>
                      <a:pt x="11966" y="2061"/>
                    </a:lnTo>
                    <a:cubicBezTo>
                      <a:pt x="11585" y="2074"/>
                      <a:pt x="11208" y="2081"/>
                      <a:pt x="10833" y="2081"/>
                    </a:cubicBezTo>
                    <a:cubicBezTo>
                      <a:pt x="8573" y="2081"/>
                      <a:pt x="6440" y="1841"/>
                      <a:pt x="4560" y="1453"/>
                    </a:cubicBezTo>
                    <a:cubicBezTo>
                      <a:pt x="2917" y="1096"/>
                      <a:pt x="1465" y="632"/>
                      <a:pt x="9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0"/>
              <p:cNvSpPr/>
              <p:nvPr/>
            </p:nvSpPr>
            <p:spPr>
              <a:xfrm>
                <a:off x="1339029" y="2930606"/>
                <a:ext cx="41612" cy="70844"/>
              </a:xfrm>
              <a:custGeom>
                <a:rect b="b" l="l" r="r" t="t"/>
                <a:pathLst>
                  <a:path extrusionOk="0" h="1299" w="763">
                    <a:moveTo>
                      <a:pt x="656" y="322"/>
                    </a:moveTo>
                    <a:cubicBezTo>
                      <a:pt x="358" y="0"/>
                      <a:pt x="1" y="1024"/>
                      <a:pt x="310" y="1143"/>
                    </a:cubicBezTo>
                    <a:cubicBezTo>
                      <a:pt x="668" y="1298"/>
                      <a:pt x="763" y="584"/>
                      <a:pt x="680" y="358"/>
                    </a:cubicBezTo>
                    <a:cubicBezTo>
                      <a:pt x="668" y="334"/>
                      <a:pt x="668" y="334"/>
                      <a:pt x="656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0"/>
              <p:cNvSpPr/>
              <p:nvPr/>
            </p:nvSpPr>
            <p:spPr>
              <a:xfrm>
                <a:off x="1328012" y="3005923"/>
                <a:ext cx="44230" cy="53283"/>
              </a:xfrm>
              <a:custGeom>
                <a:rect b="b" l="l" r="r" t="t"/>
                <a:pathLst>
                  <a:path extrusionOk="0" h="977" w="811">
                    <a:moveTo>
                      <a:pt x="620" y="227"/>
                    </a:moveTo>
                    <a:cubicBezTo>
                      <a:pt x="346" y="0"/>
                      <a:pt x="0" y="858"/>
                      <a:pt x="370" y="917"/>
                    </a:cubicBezTo>
                    <a:cubicBezTo>
                      <a:pt x="643" y="977"/>
                      <a:pt x="810" y="381"/>
                      <a:pt x="620" y="2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0"/>
              <p:cNvSpPr/>
              <p:nvPr/>
            </p:nvSpPr>
            <p:spPr>
              <a:xfrm>
                <a:off x="1983828" y="2657864"/>
                <a:ext cx="21488" cy="69535"/>
              </a:xfrm>
              <a:custGeom>
                <a:rect b="b" l="l" r="r" t="t"/>
                <a:pathLst>
                  <a:path extrusionOk="0" h="1275" w="394">
                    <a:moveTo>
                      <a:pt x="108" y="25"/>
                    </a:moveTo>
                    <a:cubicBezTo>
                      <a:pt x="1" y="203"/>
                      <a:pt x="13" y="548"/>
                      <a:pt x="36" y="882"/>
                    </a:cubicBezTo>
                    <a:cubicBezTo>
                      <a:pt x="48" y="1037"/>
                      <a:pt x="60" y="1263"/>
                      <a:pt x="203" y="1275"/>
                    </a:cubicBezTo>
                    <a:cubicBezTo>
                      <a:pt x="358" y="1275"/>
                      <a:pt x="370" y="1001"/>
                      <a:pt x="382" y="906"/>
                    </a:cubicBezTo>
                    <a:cubicBezTo>
                      <a:pt x="394" y="596"/>
                      <a:pt x="358" y="227"/>
                      <a:pt x="275" y="36"/>
                    </a:cubicBezTo>
                    <a:cubicBezTo>
                      <a:pt x="239" y="1"/>
                      <a:pt x="156" y="1"/>
                      <a:pt x="108" y="2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10"/>
              <p:cNvSpPr/>
              <p:nvPr/>
            </p:nvSpPr>
            <p:spPr>
              <a:xfrm>
                <a:off x="1939053" y="2735143"/>
                <a:ext cx="29887" cy="38994"/>
              </a:xfrm>
              <a:custGeom>
                <a:rect b="b" l="l" r="r" t="t"/>
                <a:pathLst>
                  <a:path extrusionOk="0" h="715" w="548">
                    <a:moveTo>
                      <a:pt x="369" y="72"/>
                    </a:moveTo>
                    <a:cubicBezTo>
                      <a:pt x="48" y="1"/>
                      <a:pt x="0" y="715"/>
                      <a:pt x="274" y="703"/>
                    </a:cubicBezTo>
                    <a:cubicBezTo>
                      <a:pt x="393" y="703"/>
                      <a:pt x="548" y="358"/>
                      <a:pt x="500" y="179"/>
                    </a:cubicBezTo>
                    <a:cubicBezTo>
                      <a:pt x="488" y="120"/>
                      <a:pt x="429" y="84"/>
                      <a:pt x="369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10"/>
              <p:cNvSpPr/>
              <p:nvPr/>
            </p:nvSpPr>
            <p:spPr>
              <a:xfrm>
                <a:off x="1955250" y="2781882"/>
                <a:ext cx="27323" cy="38394"/>
              </a:xfrm>
              <a:custGeom>
                <a:rect b="b" l="l" r="r" t="t"/>
                <a:pathLst>
                  <a:path extrusionOk="0" h="704" w="501">
                    <a:moveTo>
                      <a:pt x="358" y="48"/>
                    </a:moveTo>
                    <a:cubicBezTo>
                      <a:pt x="251" y="1"/>
                      <a:pt x="132" y="132"/>
                      <a:pt x="72" y="298"/>
                    </a:cubicBezTo>
                    <a:cubicBezTo>
                      <a:pt x="25" y="418"/>
                      <a:pt x="1" y="691"/>
                      <a:pt x="156" y="691"/>
                    </a:cubicBezTo>
                    <a:cubicBezTo>
                      <a:pt x="227" y="703"/>
                      <a:pt x="322" y="608"/>
                      <a:pt x="382" y="477"/>
                    </a:cubicBezTo>
                    <a:cubicBezTo>
                      <a:pt x="441" y="322"/>
                      <a:pt x="501" y="96"/>
                      <a:pt x="358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0"/>
              <p:cNvSpPr/>
              <p:nvPr/>
            </p:nvSpPr>
            <p:spPr>
              <a:xfrm>
                <a:off x="1891005" y="2470854"/>
                <a:ext cx="98058" cy="98113"/>
              </a:xfrm>
              <a:custGeom>
                <a:rect b="b" l="l" r="r" t="t"/>
                <a:pathLst>
                  <a:path extrusionOk="0" h="1799" w="1798">
                    <a:moveTo>
                      <a:pt x="191" y="1"/>
                    </a:moveTo>
                    <a:cubicBezTo>
                      <a:pt x="191" y="1"/>
                      <a:pt x="0" y="798"/>
                      <a:pt x="60" y="1048"/>
                    </a:cubicBezTo>
                    <a:cubicBezTo>
                      <a:pt x="143" y="1334"/>
                      <a:pt x="476" y="1584"/>
                      <a:pt x="679" y="1799"/>
                    </a:cubicBezTo>
                    <a:cubicBezTo>
                      <a:pt x="953" y="1680"/>
                      <a:pt x="1357" y="1572"/>
                      <a:pt x="1536" y="1334"/>
                    </a:cubicBezTo>
                    <a:cubicBezTo>
                      <a:pt x="1679" y="1132"/>
                      <a:pt x="1798" y="310"/>
                      <a:pt x="1798" y="310"/>
                    </a:cubicBezTo>
                    <a:cubicBezTo>
                      <a:pt x="1536" y="251"/>
                      <a:pt x="465" y="48"/>
                      <a:pt x="19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0"/>
              <p:cNvSpPr/>
              <p:nvPr/>
            </p:nvSpPr>
            <p:spPr>
              <a:xfrm>
                <a:off x="1493589" y="2394883"/>
                <a:ext cx="119546" cy="99422"/>
              </a:xfrm>
              <a:custGeom>
                <a:rect b="b" l="l" r="r" t="t"/>
                <a:pathLst>
                  <a:path extrusionOk="0" h="1823" w="2192">
                    <a:moveTo>
                      <a:pt x="143" y="382"/>
                    </a:moveTo>
                    <a:lnTo>
                      <a:pt x="560" y="465"/>
                    </a:lnTo>
                    <a:cubicBezTo>
                      <a:pt x="715" y="179"/>
                      <a:pt x="989" y="1"/>
                      <a:pt x="1263" y="48"/>
                    </a:cubicBezTo>
                    <a:cubicBezTo>
                      <a:pt x="1525" y="108"/>
                      <a:pt x="1715" y="370"/>
                      <a:pt x="1751" y="703"/>
                    </a:cubicBezTo>
                    <a:lnTo>
                      <a:pt x="2191" y="787"/>
                    </a:lnTo>
                    <a:lnTo>
                      <a:pt x="2048" y="1477"/>
                    </a:lnTo>
                    <a:lnTo>
                      <a:pt x="1608" y="1394"/>
                    </a:lnTo>
                    <a:cubicBezTo>
                      <a:pt x="1441" y="1668"/>
                      <a:pt x="1179" y="1822"/>
                      <a:pt x="929" y="1775"/>
                    </a:cubicBezTo>
                    <a:cubicBezTo>
                      <a:pt x="667" y="1727"/>
                      <a:pt x="489" y="1477"/>
                      <a:pt x="441" y="1168"/>
                    </a:cubicBezTo>
                    <a:lnTo>
                      <a:pt x="1" y="1084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0"/>
              <p:cNvSpPr/>
              <p:nvPr/>
            </p:nvSpPr>
            <p:spPr>
              <a:xfrm>
                <a:off x="2050091" y="2270210"/>
                <a:ext cx="280541" cy="375382"/>
              </a:xfrm>
              <a:custGeom>
                <a:rect b="b" l="l" r="r" t="t"/>
                <a:pathLst>
                  <a:path extrusionOk="0" h="6883" w="5144">
                    <a:moveTo>
                      <a:pt x="0" y="6883"/>
                    </a:moveTo>
                    <a:cubicBezTo>
                      <a:pt x="2310" y="6728"/>
                      <a:pt x="3870" y="5906"/>
                      <a:pt x="5144" y="4930"/>
                    </a:cubicBezTo>
                    <a:cubicBezTo>
                      <a:pt x="4834" y="4073"/>
                      <a:pt x="4465" y="3215"/>
                      <a:pt x="4025" y="2287"/>
                    </a:cubicBezTo>
                    <a:cubicBezTo>
                      <a:pt x="3834" y="1894"/>
                      <a:pt x="3644" y="1477"/>
                      <a:pt x="3382" y="1096"/>
                    </a:cubicBezTo>
                    <a:cubicBezTo>
                      <a:pt x="3096" y="679"/>
                      <a:pt x="2667" y="1"/>
                      <a:pt x="2072" y="370"/>
                    </a:cubicBezTo>
                    <a:cubicBezTo>
                      <a:pt x="1881" y="501"/>
                      <a:pt x="1691" y="775"/>
                      <a:pt x="1548" y="1001"/>
                    </a:cubicBezTo>
                    <a:cubicBezTo>
                      <a:pt x="1119" y="1668"/>
                      <a:pt x="881" y="2549"/>
                      <a:pt x="667" y="3358"/>
                    </a:cubicBezTo>
                    <a:cubicBezTo>
                      <a:pt x="369" y="4549"/>
                      <a:pt x="131" y="5680"/>
                      <a:pt x="0" y="688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10"/>
              <p:cNvSpPr/>
              <p:nvPr/>
            </p:nvSpPr>
            <p:spPr>
              <a:xfrm>
                <a:off x="2198761" y="2376067"/>
                <a:ext cx="104603" cy="117583"/>
              </a:xfrm>
              <a:custGeom>
                <a:rect b="b" l="l" r="r" t="t"/>
                <a:pathLst>
                  <a:path extrusionOk="0" h="2156" w="1918">
                    <a:moveTo>
                      <a:pt x="1132" y="0"/>
                    </a:moveTo>
                    <a:cubicBezTo>
                      <a:pt x="906" y="108"/>
                      <a:pt x="739" y="239"/>
                      <a:pt x="525" y="393"/>
                    </a:cubicBezTo>
                    <a:cubicBezTo>
                      <a:pt x="346" y="524"/>
                      <a:pt x="84" y="691"/>
                      <a:pt x="48" y="893"/>
                    </a:cubicBezTo>
                    <a:cubicBezTo>
                      <a:pt x="1" y="1179"/>
                      <a:pt x="167" y="1477"/>
                      <a:pt x="298" y="1679"/>
                    </a:cubicBezTo>
                    <a:cubicBezTo>
                      <a:pt x="429" y="1894"/>
                      <a:pt x="656" y="2144"/>
                      <a:pt x="929" y="2155"/>
                    </a:cubicBezTo>
                    <a:cubicBezTo>
                      <a:pt x="1287" y="2155"/>
                      <a:pt x="1632" y="1894"/>
                      <a:pt x="1918" y="1715"/>
                    </a:cubicBezTo>
                    <a:cubicBezTo>
                      <a:pt x="1727" y="1274"/>
                      <a:pt x="1525" y="822"/>
                      <a:pt x="1299" y="346"/>
                    </a:cubicBezTo>
                    <a:cubicBezTo>
                      <a:pt x="1251" y="239"/>
                      <a:pt x="1191" y="119"/>
                      <a:pt x="113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10"/>
              <p:cNvSpPr/>
              <p:nvPr/>
            </p:nvSpPr>
            <p:spPr>
              <a:xfrm>
                <a:off x="2052655" y="2494251"/>
                <a:ext cx="266961" cy="129908"/>
              </a:xfrm>
              <a:custGeom>
                <a:rect b="b" l="l" r="r" t="t"/>
                <a:pathLst>
                  <a:path extrusionOk="0" h="2382" w="4895">
                    <a:moveTo>
                      <a:pt x="4787" y="0"/>
                    </a:moveTo>
                    <a:cubicBezTo>
                      <a:pt x="4585" y="131"/>
                      <a:pt x="4394" y="262"/>
                      <a:pt x="4192" y="393"/>
                    </a:cubicBezTo>
                    <a:cubicBezTo>
                      <a:pt x="3358" y="917"/>
                      <a:pt x="2382" y="1358"/>
                      <a:pt x="1180" y="1667"/>
                    </a:cubicBezTo>
                    <a:cubicBezTo>
                      <a:pt x="870" y="1751"/>
                      <a:pt x="453" y="1810"/>
                      <a:pt x="72" y="1917"/>
                    </a:cubicBezTo>
                    <a:cubicBezTo>
                      <a:pt x="48" y="2072"/>
                      <a:pt x="25" y="2227"/>
                      <a:pt x="1" y="2382"/>
                    </a:cubicBezTo>
                    <a:cubicBezTo>
                      <a:pt x="156" y="2370"/>
                      <a:pt x="310" y="2346"/>
                      <a:pt x="418" y="2322"/>
                    </a:cubicBezTo>
                    <a:cubicBezTo>
                      <a:pt x="2013" y="1989"/>
                      <a:pt x="3370" y="1405"/>
                      <a:pt x="4418" y="643"/>
                    </a:cubicBezTo>
                    <a:cubicBezTo>
                      <a:pt x="4573" y="536"/>
                      <a:pt x="4740" y="405"/>
                      <a:pt x="4894" y="274"/>
                    </a:cubicBezTo>
                    <a:cubicBezTo>
                      <a:pt x="4859" y="191"/>
                      <a:pt x="4823" y="96"/>
                      <a:pt x="478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0"/>
              <p:cNvSpPr/>
              <p:nvPr/>
            </p:nvSpPr>
            <p:spPr>
              <a:xfrm>
                <a:off x="1169580" y="2134520"/>
                <a:ext cx="263689" cy="401996"/>
              </a:xfrm>
              <a:custGeom>
                <a:rect b="b" l="l" r="r" t="t"/>
                <a:pathLst>
                  <a:path extrusionOk="0" h="7371" w="4835">
                    <a:moveTo>
                      <a:pt x="4275" y="7370"/>
                    </a:moveTo>
                    <a:cubicBezTo>
                      <a:pt x="2132" y="6513"/>
                      <a:pt x="905" y="5227"/>
                      <a:pt x="0" y="3917"/>
                    </a:cubicBezTo>
                    <a:cubicBezTo>
                      <a:pt x="560" y="3203"/>
                      <a:pt x="1179" y="2489"/>
                      <a:pt x="1882" y="1751"/>
                    </a:cubicBezTo>
                    <a:cubicBezTo>
                      <a:pt x="2191" y="1429"/>
                      <a:pt x="2501" y="1096"/>
                      <a:pt x="2870" y="822"/>
                    </a:cubicBezTo>
                    <a:cubicBezTo>
                      <a:pt x="3263" y="512"/>
                      <a:pt x="3882" y="0"/>
                      <a:pt x="4334" y="536"/>
                    </a:cubicBezTo>
                    <a:cubicBezTo>
                      <a:pt x="4489" y="727"/>
                      <a:pt x="4572" y="1036"/>
                      <a:pt x="4644" y="1298"/>
                    </a:cubicBezTo>
                    <a:cubicBezTo>
                      <a:pt x="4834" y="2072"/>
                      <a:pt x="4799" y="2977"/>
                      <a:pt x="4739" y="3822"/>
                    </a:cubicBezTo>
                    <a:cubicBezTo>
                      <a:pt x="4644" y="5037"/>
                      <a:pt x="4525" y="6192"/>
                      <a:pt x="4275" y="737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0"/>
              <p:cNvSpPr/>
              <p:nvPr/>
            </p:nvSpPr>
            <p:spPr>
              <a:xfrm>
                <a:off x="1216974" y="2215018"/>
                <a:ext cx="112402" cy="116165"/>
              </a:xfrm>
              <a:custGeom>
                <a:rect b="b" l="l" r="r" t="t"/>
                <a:pathLst>
                  <a:path extrusionOk="0" h="2130" w="2061">
                    <a:moveTo>
                      <a:pt x="1286" y="1"/>
                    </a:moveTo>
                    <a:cubicBezTo>
                      <a:pt x="1191" y="96"/>
                      <a:pt x="1096" y="179"/>
                      <a:pt x="1013" y="275"/>
                    </a:cubicBezTo>
                    <a:cubicBezTo>
                      <a:pt x="655" y="656"/>
                      <a:pt x="322" y="1013"/>
                      <a:pt x="0" y="1382"/>
                    </a:cubicBezTo>
                    <a:cubicBezTo>
                      <a:pt x="215" y="1644"/>
                      <a:pt x="465" y="2001"/>
                      <a:pt x="810" y="2108"/>
                    </a:cubicBezTo>
                    <a:cubicBezTo>
                      <a:pt x="856" y="2123"/>
                      <a:pt x="903" y="2129"/>
                      <a:pt x="950" y="2129"/>
                    </a:cubicBezTo>
                    <a:cubicBezTo>
                      <a:pt x="1170" y="2129"/>
                      <a:pt x="1393" y="1986"/>
                      <a:pt x="1560" y="1858"/>
                    </a:cubicBezTo>
                    <a:cubicBezTo>
                      <a:pt x="1739" y="1703"/>
                      <a:pt x="1989" y="1477"/>
                      <a:pt x="2025" y="1179"/>
                    </a:cubicBezTo>
                    <a:cubicBezTo>
                      <a:pt x="2060" y="977"/>
                      <a:pt x="1870" y="739"/>
                      <a:pt x="1739" y="560"/>
                    </a:cubicBezTo>
                    <a:cubicBezTo>
                      <a:pt x="1584" y="346"/>
                      <a:pt x="1465" y="167"/>
                      <a:pt x="1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0"/>
              <p:cNvSpPr/>
              <p:nvPr/>
            </p:nvSpPr>
            <p:spPr>
              <a:xfrm>
                <a:off x="1189705" y="2310459"/>
                <a:ext cx="221477" cy="205279"/>
              </a:xfrm>
              <a:custGeom>
                <a:rect b="b" l="l" r="r" t="t"/>
                <a:pathLst>
                  <a:path extrusionOk="0" h="3764" w="4061">
                    <a:moveTo>
                      <a:pt x="179" y="1"/>
                    </a:moveTo>
                    <a:cubicBezTo>
                      <a:pt x="119" y="84"/>
                      <a:pt x="60" y="156"/>
                      <a:pt x="0" y="239"/>
                    </a:cubicBezTo>
                    <a:cubicBezTo>
                      <a:pt x="96" y="406"/>
                      <a:pt x="215" y="572"/>
                      <a:pt x="334" y="739"/>
                    </a:cubicBezTo>
                    <a:cubicBezTo>
                      <a:pt x="1084" y="1775"/>
                      <a:pt x="2203" y="2763"/>
                      <a:pt x="3608" y="3573"/>
                    </a:cubicBezTo>
                    <a:cubicBezTo>
                      <a:pt x="3703" y="3620"/>
                      <a:pt x="3834" y="3704"/>
                      <a:pt x="3977" y="3763"/>
                    </a:cubicBezTo>
                    <a:cubicBezTo>
                      <a:pt x="4013" y="3608"/>
                      <a:pt x="4037" y="3454"/>
                      <a:pt x="4060" y="3299"/>
                    </a:cubicBezTo>
                    <a:cubicBezTo>
                      <a:pt x="3727" y="3073"/>
                      <a:pt x="3358" y="2882"/>
                      <a:pt x="3084" y="2716"/>
                    </a:cubicBezTo>
                    <a:cubicBezTo>
                      <a:pt x="2036" y="2037"/>
                      <a:pt x="1251" y="1322"/>
                      <a:pt x="620" y="560"/>
                    </a:cubicBezTo>
                    <a:cubicBezTo>
                      <a:pt x="465" y="370"/>
                      <a:pt x="334" y="191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0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10"/>
              <p:cNvSpPr/>
              <p:nvPr/>
            </p:nvSpPr>
            <p:spPr>
              <a:xfrm>
                <a:off x="1636423" y="2083854"/>
                <a:ext cx="335787" cy="120201"/>
              </a:xfrm>
              <a:custGeom>
                <a:rect b="b" l="l" r="r" t="t"/>
                <a:pathLst>
                  <a:path extrusionOk="0" h="2204" w="6157">
                    <a:moveTo>
                      <a:pt x="1" y="358"/>
                    </a:moveTo>
                    <a:cubicBezTo>
                      <a:pt x="37" y="548"/>
                      <a:pt x="227" y="667"/>
                      <a:pt x="358" y="798"/>
                    </a:cubicBezTo>
                    <a:cubicBezTo>
                      <a:pt x="1239" y="1584"/>
                      <a:pt x="2704" y="2203"/>
                      <a:pt x="4311" y="2072"/>
                    </a:cubicBezTo>
                    <a:cubicBezTo>
                      <a:pt x="5085" y="2013"/>
                      <a:pt x="5728" y="1775"/>
                      <a:pt x="6156" y="1382"/>
                    </a:cubicBezTo>
                    <a:cubicBezTo>
                      <a:pt x="5930" y="1179"/>
                      <a:pt x="5728" y="977"/>
                      <a:pt x="5454" y="834"/>
                    </a:cubicBezTo>
                    <a:cubicBezTo>
                      <a:pt x="5180" y="953"/>
                      <a:pt x="4906" y="1060"/>
                      <a:pt x="4573" y="1108"/>
                    </a:cubicBezTo>
                    <a:cubicBezTo>
                      <a:pt x="3025" y="1334"/>
                      <a:pt x="1704" y="810"/>
                      <a:pt x="942" y="36"/>
                    </a:cubicBezTo>
                    <a:cubicBezTo>
                      <a:pt x="870" y="1"/>
                      <a:pt x="561" y="108"/>
                      <a:pt x="418" y="155"/>
                    </a:cubicBezTo>
                    <a:cubicBezTo>
                      <a:pt x="251" y="215"/>
                      <a:pt x="60" y="251"/>
                      <a:pt x="1" y="35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10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rgbClr val="F440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0"/>
              <p:cNvSpPr/>
              <p:nvPr/>
            </p:nvSpPr>
            <p:spPr>
              <a:xfrm>
                <a:off x="1687743" y="2151372"/>
                <a:ext cx="220822" cy="164376"/>
              </a:xfrm>
              <a:custGeom>
                <a:rect b="b" l="l" r="r" t="t"/>
                <a:pathLst>
                  <a:path extrusionOk="0" h="3014" w="4049">
                    <a:moveTo>
                      <a:pt x="1" y="1"/>
                    </a:moveTo>
                    <a:cubicBezTo>
                      <a:pt x="882" y="560"/>
                      <a:pt x="2072" y="941"/>
                      <a:pt x="3370" y="834"/>
                    </a:cubicBezTo>
                    <a:cubicBezTo>
                      <a:pt x="3620" y="810"/>
                      <a:pt x="3846" y="775"/>
                      <a:pt x="4049" y="727"/>
                    </a:cubicBezTo>
                    <a:cubicBezTo>
                      <a:pt x="3727" y="1394"/>
                      <a:pt x="3299" y="1989"/>
                      <a:pt x="2703" y="2465"/>
                    </a:cubicBezTo>
                    <a:cubicBezTo>
                      <a:pt x="2572" y="2561"/>
                      <a:pt x="2406" y="2692"/>
                      <a:pt x="2215" y="2787"/>
                    </a:cubicBezTo>
                    <a:cubicBezTo>
                      <a:pt x="2036" y="2894"/>
                      <a:pt x="1775" y="3013"/>
                      <a:pt x="1620" y="3001"/>
                    </a:cubicBezTo>
                    <a:cubicBezTo>
                      <a:pt x="1477" y="3001"/>
                      <a:pt x="1334" y="2835"/>
                      <a:pt x="1203" y="2715"/>
                    </a:cubicBezTo>
                    <a:cubicBezTo>
                      <a:pt x="572" y="2132"/>
                      <a:pt x="131" y="114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0"/>
              <p:cNvSpPr/>
              <p:nvPr/>
            </p:nvSpPr>
            <p:spPr>
              <a:xfrm>
                <a:off x="1633205" y="2083200"/>
                <a:ext cx="340968" cy="276669"/>
              </a:xfrm>
              <a:custGeom>
                <a:rect b="b" l="l" r="r" t="t"/>
                <a:pathLst>
                  <a:path extrusionOk="0" h="5073" w="6252">
                    <a:moveTo>
                      <a:pt x="48" y="298"/>
                    </a:moveTo>
                    <a:cubicBezTo>
                      <a:pt x="0" y="1298"/>
                      <a:pt x="298" y="2287"/>
                      <a:pt x="667" y="3120"/>
                    </a:cubicBezTo>
                    <a:cubicBezTo>
                      <a:pt x="953" y="3775"/>
                      <a:pt x="1298" y="4346"/>
                      <a:pt x="1739" y="4704"/>
                    </a:cubicBezTo>
                    <a:cubicBezTo>
                      <a:pt x="1965" y="4894"/>
                      <a:pt x="2286" y="5073"/>
                      <a:pt x="2655" y="5061"/>
                    </a:cubicBezTo>
                    <a:cubicBezTo>
                      <a:pt x="3179" y="5061"/>
                      <a:pt x="3644" y="4775"/>
                      <a:pt x="4001" y="4513"/>
                    </a:cubicBezTo>
                    <a:cubicBezTo>
                      <a:pt x="5061" y="3751"/>
                      <a:pt x="5811" y="2596"/>
                      <a:pt x="6251" y="1382"/>
                    </a:cubicBezTo>
                    <a:cubicBezTo>
                      <a:pt x="6025" y="1168"/>
                      <a:pt x="5596" y="846"/>
                      <a:pt x="5513" y="846"/>
                    </a:cubicBezTo>
                    <a:cubicBezTo>
                      <a:pt x="5180" y="2013"/>
                      <a:pt x="4620" y="2989"/>
                      <a:pt x="3703" y="3715"/>
                    </a:cubicBezTo>
                    <a:cubicBezTo>
                      <a:pt x="3572" y="3811"/>
                      <a:pt x="3406" y="3942"/>
                      <a:pt x="3215" y="4037"/>
                    </a:cubicBezTo>
                    <a:cubicBezTo>
                      <a:pt x="3036" y="4144"/>
                      <a:pt x="2775" y="4263"/>
                      <a:pt x="2620" y="4251"/>
                    </a:cubicBezTo>
                    <a:cubicBezTo>
                      <a:pt x="2477" y="4251"/>
                      <a:pt x="2334" y="4085"/>
                      <a:pt x="2203" y="3965"/>
                    </a:cubicBezTo>
                    <a:cubicBezTo>
                      <a:pt x="1370" y="3203"/>
                      <a:pt x="881" y="1751"/>
                      <a:pt x="989" y="155"/>
                    </a:cubicBezTo>
                    <a:cubicBezTo>
                      <a:pt x="989" y="144"/>
                      <a:pt x="1001" y="60"/>
                      <a:pt x="1001" y="48"/>
                    </a:cubicBezTo>
                    <a:cubicBezTo>
                      <a:pt x="881" y="1"/>
                      <a:pt x="322" y="191"/>
                      <a:pt x="48" y="2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8" name="Google Shape;218;p10"/>
            <p:cNvGrpSpPr/>
            <p:nvPr/>
          </p:nvGrpSpPr>
          <p:grpSpPr>
            <a:xfrm>
              <a:off x="7558595" y="4360154"/>
              <a:ext cx="553839" cy="553807"/>
              <a:chOff x="2285114" y="3126480"/>
              <a:chExt cx="474706" cy="474678"/>
            </a:xfrm>
          </p:grpSpPr>
          <p:sp>
            <p:nvSpPr>
              <p:cNvPr id="219" name="Google Shape;219;p10"/>
              <p:cNvSpPr/>
              <p:nvPr/>
            </p:nvSpPr>
            <p:spPr>
              <a:xfrm flipH="1">
                <a:off x="2285114" y="3126480"/>
                <a:ext cx="474706" cy="474678"/>
              </a:xfrm>
              <a:custGeom>
                <a:rect b="b" l="l" r="r" t="t"/>
                <a:pathLst>
                  <a:path extrusionOk="0" h="10884" w="10884">
                    <a:moveTo>
                      <a:pt x="10455" y="6216"/>
                    </a:moveTo>
                    <a:cubicBezTo>
                      <a:pt x="10026" y="9003"/>
                      <a:pt x="7430" y="10884"/>
                      <a:pt x="4668" y="10455"/>
                    </a:cubicBezTo>
                    <a:cubicBezTo>
                      <a:pt x="1881" y="10027"/>
                      <a:pt x="0" y="7431"/>
                      <a:pt x="429" y="4668"/>
                    </a:cubicBezTo>
                    <a:cubicBezTo>
                      <a:pt x="857" y="1906"/>
                      <a:pt x="3453" y="1"/>
                      <a:pt x="6216" y="429"/>
                    </a:cubicBezTo>
                    <a:cubicBezTo>
                      <a:pt x="8978" y="858"/>
                      <a:pt x="10883" y="3454"/>
                      <a:pt x="10455" y="62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0"/>
              <p:cNvSpPr/>
              <p:nvPr/>
            </p:nvSpPr>
            <p:spPr>
              <a:xfrm flipH="1">
                <a:off x="2297588" y="3142616"/>
                <a:ext cx="441471" cy="439876"/>
              </a:xfrm>
              <a:custGeom>
                <a:rect b="b" l="l" r="r" t="t"/>
                <a:pathLst>
                  <a:path extrusionOk="0" h="10086" w="10122">
                    <a:moveTo>
                      <a:pt x="4977" y="1"/>
                    </a:moveTo>
                    <a:cubicBezTo>
                      <a:pt x="4628" y="1"/>
                      <a:pt x="4287" y="38"/>
                      <a:pt x="3954" y="107"/>
                    </a:cubicBezTo>
                    <a:cubicBezTo>
                      <a:pt x="4073" y="321"/>
                      <a:pt x="4335" y="417"/>
                      <a:pt x="4573" y="512"/>
                    </a:cubicBezTo>
                    <a:cubicBezTo>
                      <a:pt x="4906" y="702"/>
                      <a:pt x="5287" y="845"/>
                      <a:pt x="5502" y="1060"/>
                    </a:cubicBezTo>
                    <a:cubicBezTo>
                      <a:pt x="5454" y="1441"/>
                      <a:pt x="5382" y="1822"/>
                      <a:pt x="5335" y="2203"/>
                    </a:cubicBezTo>
                    <a:cubicBezTo>
                      <a:pt x="4549" y="2655"/>
                      <a:pt x="3763" y="3084"/>
                      <a:pt x="2953" y="3489"/>
                    </a:cubicBezTo>
                    <a:cubicBezTo>
                      <a:pt x="2525" y="3274"/>
                      <a:pt x="2025" y="3108"/>
                      <a:pt x="1548" y="2917"/>
                    </a:cubicBezTo>
                    <a:cubicBezTo>
                      <a:pt x="1548" y="2369"/>
                      <a:pt x="1786" y="1822"/>
                      <a:pt x="1763" y="1298"/>
                    </a:cubicBezTo>
                    <a:cubicBezTo>
                      <a:pt x="1739" y="1274"/>
                      <a:pt x="1691" y="1250"/>
                      <a:pt x="1667" y="1226"/>
                    </a:cubicBezTo>
                    <a:cubicBezTo>
                      <a:pt x="834" y="1917"/>
                      <a:pt x="239" y="2893"/>
                      <a:pt x="0" y="4013"/>
                    </a:cubicBezTo>
                    <a:cubicBezTo>
                      <a:pt x="59" y="4035"/>
                      <a:pt x="117" y="4045"/>
                      <a:pt x="173" y="4045"/>
                    </a:cubicBezTo>
                    <a:cubicBezTo>
                      <a:pt x="665" y="4045"/>
                      <a:pt x="1071" y="3291"/>
                      <a:pt x="1477" y="3227"/>
                    </a:cubicBezTo>
                    <a:cubicBezTo>
                      <a:pt x="1929" y="3417"/>
                      <a:pt x="2429" y="3584"/>
                      <a:pt x="2930" y="3751"/>
                    </a:cubicBezTo>
                    <a:cubicBezTo>
                      <a:pt x="2930" y="4608"/>
                      <a:pt x="3120" y="5346"/>
                      <a:pt x="3215" y="6132"/>
                    </a:cubicBezTo>
                    <a:cubicBezTo>
                      <a:pt x="2787" y="6584"/>
                      <a:pt x="2429" y="7156"/>
                      <a:pt x="2001" y="7608"/>
                    </a:cubicBezTo>
                    <a:cubicBezTo>
                      <a:pt x="1501" y="7394"/>
                      <a:pt x="1072" y="7156"/>
                      <a:pt x="548" y="6965"/>
                    </a:cubicBezTo>
                    <a:cubicBezTo>
                      <a:pt x="477" y="7037"/>
                      <a:pt x="405" y="7085"/>
                      <a:pt x="334" y="7156"/>
                    </a:cubicBezTo>
                    <a:cubicBezTo>
                      <a:pt x="810" y="8204"/>
                      <a:pt x="1620" y="9085"/>
                      <a:pt x="2668" y="9609"/>
                    </a:cubicBezTo>
                    <a:cubicBezTo>
                      <a:pt x="2810" y="9537"/>
                      <a:pt x="2930" y="9371"/>
                      <a:pt x="2953" y="9299"/>
                    </a:cubicBezTo>
                    <a:cubicBezTo>
                      <a:pt x="2977" y="9085"/>
                      <a:pt x="2715" y="8823"/>
                      <a:pt x="2620" y="8609"/>
                    </a:cubicBezTo>
                    <a:cubicBezTo>
                      <a:pt x="2477" y="8371"/>
                      <a:pt x="2382" y="8156"/>
                      <a:pt x="2310" y="7918"/>
                    </a:cubicBezTo>
                    <a:cubicBezTo>
                      <a:pt x="2763" y="7394"/>
                      <a:pt x="3144" y="6823"/>
                      <a:pt x="3549" y="6299"/>
                    </a:cubicBezTo>
                    <a:cubicBezTo>
                      <a:pt x="4263" y="6489"/>
                      <a:pt x="5144" y="6561"/>
                      <a:pt x="5906" y="6704"/>
                    </a:cubicBezTo>
                    <a:cubicBezTo>
                      <a:pt x="6145" y="7370"/>
                      <a:pt x="6454" y="7966"/>
                      <a:pt x="6716" y="8585"/>
                    </a:cubicBezTo>
                    <a:cubicBezTo>
                      <a:pt x="6549" y="8990"/>
                      <a:pt x="5502" y="9585"/>
                      <a:pt x="5811" y="10085"/>
                    </a:cubicBezTo>
                    <a:cubicBezTo>
                      <a:pt x="7097" y="9847"/>
                      <a:pt x="8240" y="9156"/>
                      <a:pt x="9002" y="8132"/>
                    </a:cubicBezTo>
                    <a:cubicBezTo>
                      <a:pt x="8925" y="8036"/>
                      <a:pt x="8813" y="8002"/>
                      <a:pt x="8680" y="8002"/>
                    </a:cubicBezTo>
                    <a:cubicBezTo>
                      <a:pt x="8484" y="8002"/>
                      <a:pt x="8243" y="8076"/>
                      <a:pt x="8002" y="8132"/>
                    </a:cubicBezTo>
                    <a:cubicBezTo>
                      <a:pt x="7669" y="8204"/>
                      <a:pt x="7359" y="8299"/>
                      <a:pt x="7121" y="8323"/>
                    </a:cubicBezTo>
                    <a:cubicBezTo>
                      <a:pt x="6883" y="7656"/>
                      <a:pt x="6621" y="7037"/>
                      <a:pt x="6335" y="6394"/>
                    </a:cubicBezTo>
                    <a:cubicBezTo>
                      <a:pt x="6788" y="5799"/>
                      <a:pt x="7073" y="4965"/>
                      <a:pt x="7550" y="4394"/>
                    </a:cubicBezTo>
                    <a:cubicBezTo>
                      <a:pt x="8002" y="4322"/>
                      <a:pt x="8478" y="4298"/>
                      <a:pt x="8931" y="4251"/>
                    </a:cubicBezTo>
                    <a:cubicBezTo>
                      <a:pt x="9074" y="4394"/>
                      <a:pt x="9240" y="4632"/>
                      <a:pt x="9383" y="4870"/>
                    </a:cubicBezTo>
                    <a:cubicBezTo>
                      <a:pt x="9598" y="5156"/>
                      <a:pt x="9717" y="5489"/>
                      <a:pt x="10002" y="5537"/>
                    </a:cubicBezTo>
                    <a:cubicBezTo>
                      <a:pt x="10122" y="4322"/>
                      <a:pt x="9788" y="3155"/>
                      <a:pt x="9145" y="2203"/>
                    </a:cubicBezTo>
                    <a:cubicBezTo>
                      <a:pt x="8883" y="2584"/>
                      <a:pt x="9026" y="3393"/>
                      <a:pt x="8836" y="3941"/>
                    </a:cubicBezTo>
                    <a:cubicBezTo>
                      <a:pt x="8359" y="3965"/>
                      <a:pt x="7931" y="4036"/>
                      <a:pt x="7478" y="4132"/>
                    </a:cubicBezTo>
                    <a:cubicBezTo>
                      <a:pt x="7216" y="3774"/>
                      <a:pt x="6859" y="3465"/>
                      <a:pt x="6549" y="3131"/>
                    </a:cubicBezTo>
                    <a:cubicBezTo>
                      <a:pt x="6216" y="2822"/>
                      <a:pt x="5883" y="2488"/>
                      <a:pt x="5597" y="2155"/>
                    </a:cubicBezTo>
                    <a:cubicBezTo>
                      <a:pt x="5668" y="1798"/>
                      <a:pt x="5763" y="1441"/>
                      <a:pt x="5811" y="1036"/>
                    </a:cubicBezTo>
                    <a:cubicBezTo>
                      <a:pt x="6311" y="917"/>
                      <a:pt x="6859" y="845"/>
                      <a:pt x="7359" y="702"/>
                    </a:cubicBezTo>
                    <a:cubicBezTo>
                      <a:pt x="7359" y="679"/>
                      <a:pt x="7383" y="655"/>
                      <a:pt x="7383" y="631"/>
                    </a:cubicBezTo>
                    <a:cubicBezTo>
                      <a:pt x="6883" y="345"/>
                      <a:pt x="6335" y="155"/>
                      <a:pt x="5740" y="59"/>
                    </a:cubicBezTo>
                    <a:cubicBezTo>
                      <a:pt x="5481" y="20"/>
                      <a:pt x="5227" y="1"/>
                      <a:pt x="49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0"/>
              <p:cNvSpPr/>
              <p:nvPr/>
            </p:nvSpPr>
            <p:spPr>
              <a:xfrm flipH="1">
                <a:off x="2675643" y="3247981"/>
                <a:ext cx="38512" cy="59269"/>
              </a:xfrm>
              <a:custGeom>
                <a:rect b="b" l="l" r="r" t="t"/>
                <a:pathLst>
                  <a:path extrusionOk="0" h="1359" w="883">
                    <a:moveTo>
                      <a:pt x="501" y="1215"/>
                    </a:moveTo>
                    <a:cubicBezTo>
                      <a:pt x="1" y="1358"/>
                      <a:pt x="239" y="1"/>
                      <a:pt x="668" y="311"/>
                    </a:cubicBezTo>
                    <a:cubicBezTo>
                      <a:pt x="882" y="477"/>
                      <a:pt x="668" y="1001"/>
                      <a:pt x="501" y="1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0"/>
              <p:cNvSpPr/>
              <p:nvPr/>
            </p:nvSpPr>
            <p:spPr>
              <a:xfrm flipH="1">
                <a:off x="2685020" y="3318632"/>
                <a:ext cx="40562" cy="104932"/>
              </a:xfrm>
              <a:custGeom>
                <a:rect b="b" l="l" r="r" t="t"/>
                <a:pathLst>
                  <a:path extrusionOk="0" h="2406" w="930">
                    <a:moveTo>
                      <a:pt x="120" y="262"/>
                    </a:moveTo>
                    <a:cubicBezTo>
                      <a:pt x="191" y="167"/>
                      <a:pt x="358" y="0"/>
                      <a:pt x="549" y="143"/>
                    </a:cubicBezTo>
                    <a:cubicBezTo>
                      <a:pt x="787" y="310"/>
                      <a:pt x="715" y="905"/>
                      <a:pt x="739" y="1143"/>
                    </a:cubicBezTo>
                    <a:cubicBezTo>
                      <a:pt x="763" y="1429"/>
                      <a:pt x="930" y="1977"/>
                      <a:pt x="644" y="2167"/>
                    </a:cubicBezTo>
                    <a:cubicBezTo>
                      <a:pt x="263" y="2406"/>
                      <a:pt x="144" y="1572"/>
                      <a:pt x="96" y="1286"/>
                    </a:cubicBezTo>
                    <a:cubicBezTo>
                      <a:pt x="96" y="1143"/>
                      <a:pt x="96" y="977"/>
                      <a:pt x="72" y="858"/>
                    </a:cubicBezTo>
                    <a:cubicBezTo>
                      <a:pt x="72" y="620"/>
                      <a:pt x="1" y="429"/>
                      <a:pt x="120" y="26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10"/>
              <p:cNvSpPr/>
              <p:nvPr/>
            </p:nvSpPr>
            <p:spPr>
              <a:xfrm flipH="1">
                <a:off x="2366154" y="3477508"/>
                <a:ext cx="59229" cy="64459"/>
              </a:xfrm>
              <a:custGeom>
                <a:rect b="b" l="l" r="r" t="t"/>
                <a:pathLst>
                  <a:path extrusionOk="0" h="1478" w="1358">
                    <a:moveTo>
                      <a:pt x="0" y="1335"/>
                    </a:moveTo>
                    <a:cubicBezTo>
                      <a:pt x="48" y="1073"/>
                      <a:pt x="358" y="692"/>
                      <a:pt x="667" y="358"/>
                    </a:cubicBezTo>
                    <a:cubicBezTo>
                      <a:pt x="810" y="215"/>
                      <a:pt x="1048" y="1"/>
                      <a:pt x="1191" y="96"/>
                    </a:cubicBezTo>
                    <a:cubicBezTo>
                      <a:pt x="1358" y="239"/>
                      <a:pt x="1143" y="549"/>
                      <a:pt x="1072" y="644"/>
                    </a:cubicBezTo>
                    <a:cubicBezTo>
                      <a:pt x="810" y="977"/>
                      <a:pt x="429" y="1358"/>
                      <a:pt x="191" y="1477"/>
                    </a:cubicBezTo>
                    <a:cubicBezTo>
                      <a:pt x="119" y="1477"/>
                      <a:pt x="24" y="1406"/>
                      <a:pt x="0" y="133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10"/>
              <p:cNvSpPr/>
              <p:nvPr/>
            </p:nvSpPr>
            <p:spPr>
              <a:xfrm flipH="1">
                <a:off x="2385868" y="3437037"/>
                <a:ext cx="42655" cy="45706"/>
              </a:xfrm>
              <a:custGeom>
                <a:rect b="b" l="l" r="r" t="t"/>
                <a:pathLst>
                  <a:path extrusionOk="0" h="1048" w="978">
                    <a:moveTo>
                      <a:pt x="406" y="1000"/>
                    </a:moveTo>
                    <a:cubicBezTo>
                      <a:pt x="1" y="786"/>
                      <a:pt x="596" y="0"/>
                      <a:pt x="858" y="238"/>
                    </a:cubicBezTo>
                    <a:cubicBezTo>
                      <a:pt x="977" y="357"/>
                      <a:pt x="834" y="857"/>
                      <a:pt x="644" y="1000"/>
                    </a:cubicBezTo>
                    <a:cubicBezTo>
                      <a:pt x="572" y="1048"/>
                      <a:pt x="477" y="1024"/>
                      <a:pt x="406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0"/>
              <p:cNvSpPr/>
              <p:nvPr/>
            </p:nvSpPr>
            <p:spPr>
              <a:xfrm flipH="1">
                <a:off x="2310065" y="3358100"/>
                <a:ext cx="27041" cy="46753"/>
              </a:xfrm>
              <a:custGeom>
                <a:rect b="b" l="l" r="r" t="t"/>
                <a:pathLst>
                  <a:path extrusionOk="0" h="1072" w="620">
                    <a:moveTo>
                      <a:pt x="143" y="1000"/>
                    </a:moveTo>
                    <a:cubicBezTo>
                      <a:pt x="1" y="953"/>
                      <a:pt x="1" y="715"/>
                      <a:pt x="72" y="477"/>
                    </a:cubicBezTo>
                    <a:cubicBezTo>
                      <a:pt x="143" y="310"/>
                      <a:pt x="334" y="0"/>
                      <a:pt x="501" y="143"/>
                    </a:cubicBezTo>
                    <a:cubicBezTo>
                      <a:pt x="596" y="191"/>
                      <a:pt x="620" y="381"/>
                      <a:pt x="548" y="572"/>
                    </a:cubicBezTo>
                    <a:cubicBezTo>
                      <a:pt x="477" y="786"/>
                      <a:pt x="358" y="1072"/>
                      <a:pt x="143" y="10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26" name="Google Shape;226;p10"/>
          <p:cNvGrpSpPr/>
          <p:nvPr/>
        </p:nvGrpSpPr>
        <p:grpSpPr>
          <a:xfrm>
            <a:off x="98274" y="3687708"/>
            <a:ext cx="1101123" cy="1221429"/>
            <a:chOff x="98274" y="3687708"/>
            <a:chExt cx="1101123" cy="1221429"/>
          </a:xfrm>
        </p:grpSpPr>
        <p:grpSp>
          <p:nvGrpSpPr>
            <p:cNvPr id="227" name="Google Shape;227;p10"/>
            <p:cNvGrpSpPr/>
            <p:nvPr/>
          </p:nvGrpSpPr>
          <p:grpSpPr>
            <a:xfrm rot="900145">
              <a:off x="192956" y="3733154"/>
              <a:ext cx="455344" cy="791485"/>
              <a:chOff x="505973" y="3598773"/>
              <a:chExt cx="476051" cy="827479"/>
            </a:xfrm>
          </p:grpSpPr>
          <p:sp>
            <p:nvSpPr>
              <p:cNvPr id="228" name="Google Shape;228;p10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10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0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0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0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0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0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0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0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0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0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10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10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1" name="Google Shape;241;p10"/>
            <p:cNvGrpSpPr/>
            <p:nvPr/>
          </p:nvGrpSpPr>
          <p:grpSpPr>
            <a:xfrm>
              <a:off x="286512" y="4108837"/>
              <a:ext cx="912885" cy="800300"/>
              <a:chOff x="2293442" y="2868109"/>
              <a:chExt cx="784468" cy="687720"/>
            </a:xfrm>
          </p:grpSpPr>
          <p:sp>
            <p:nvSpPr>
              <p:cNvPr id="242" name="Google Shape;242;p10"/>
              <p:cNvSpPr/>
              <p:nvPr/>
            </p:nvSpPr>
            <p:spPr>
              <a:xfrm>
                <a:off x="2496050" y="2952534"/>
                <a:ext cx="581861" cy="240947"/>
              </a:xfrm>
              <a:custGeom>
                <a:rect b="b" l="l" r="r" t="t"/>
                <a:pathLst>
                  <a:path extrusionOk="0" h="4418" w="10669">
                    <a:moveTo>
                      <a:pt x="0" y="3668"/>
                    </a:moveTo>
                    <a:cubicBezTo>
                      <a:pt x="24" y="3787"/>
                      <a:pt x="227" y="4251"/>
                      <a:pt x="310" y="4299"/>
                    </a:cubicBezTo>
                    <a:cubicBezTo>
                      <a:pt x="500" y="4418"/>
                      <a:pt x="905" y="4358"/>
                      <a:pt x="1131" y="4358"/>
                    </a:cubicBezTo>
                    <a:cubicBezTo>
                      <a:pt x="2739" y="4334"/>
                      <a:pt x="9549" y="1810"/>
                      <a:pt x="10668" y="358"/>
                    </a:cubicBezTo>
                    <a:lnTo>
                      <a:pt x="10430" y="24"/>
                    </a:lnTo>
                    <a:cubicBezTo>
                      <a:pt x="10192" y="1"/>
                      <a:pt x="9775" y="167"/>
                      <a:pt x="9537" y="298"/>
                    </a:cubicBezTo>
                    <a:cubicBezTo>
                      <a:pt x="8787" y="727"/>
                      <a:pt x="8049" y="1155"/>
                      <a:pt x="7275" y="1501"/>
                    </a:cubicBezTo>
                    <a:cubicBezTo>
                      <a:pt x="6799" y="1715"/>
                      <a:pt x="6239" y="1965"/>
                      <a:pt x="5692" y="2168"/>
                    </a:cubicBezTo>
                    <a:cubicBezTo>
                      <a:pt x="3537" y="2965"/>
                      <a:pt x="643" y="3549"/>
                      <a:pt x="0" y="36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10"/>
              <p:cNvSpPr/>
              <p:nvPr/>
            </p:nvSpPr>
            <p:spPr>
              <a:xfrm>
                <a:off x="3014212" y="2990219"/>
                <a:ext cx="50720" cy="44175"/>
              </a:xfrm>
              <a:custGeom>
                <a:rect b="b" l="l" r="r" t="t"/>
                <a:pathLst>
                  <a:path extrusionOk="0" h="810" w="930">
                    <a:moveTo>
                      <a:pt x="1" y="488"/>
                    </a:moveTo>
                    <a:cubicBezTo>
                      <a:pt x="108" y="607"/>
                      <a:pt x="132" y="774"/>
                      <a:pt x="298" y="786"/>
                    </a:cubicBezTo>
                    <a:cubicBezTo>
                      <a:pt x="429" y="810"/>
                      <a:pt x="870" y="500"/>
                      <a:pt x="894" y="381"/>
                    </a:cubicBezTo>
                    <a:cubicBezTo>
                      <a:pt x="929" y="226"/>
                      <a:pt x="786" y="143"/>
                      <a:pt x="727" y="0"/>
                    </a:cubicBezTo>
                    <a:cubicBezTo>
                      <a:pt x="715" y="0"/>
                      <a:pt x="715" y="0"/>
                      <a:pt x="703" y="0"/>
                    </a:cubicBezTo>
                    <a:cubicBezTo>
                      <a:pt x="453" y="143"/>
                      <a:pt x="274" y="369"/>
                      <a:pt x="1" y="48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10"/>
              <p:cNvSpPr/>
              <p:nvPr/>
            </p:nvSpPr>
            <p:spPr>
              <a:xfrm>
                <a:off x="2955748" y="3028505"/>
                <a:ext cx="52029" cy="42921"/>
              </a:xfrm>
              <a:custGeom>
                <a:rect b="b" l="l" r="r" t="t"/>
                <a:pathLst>
                  <a:path extrusionOk="0" h="787" w="954">
                    <a:moveTo>
                      <a:pt x="1" y="429"/>
                    </a:moveTo>
                    <a:cubicBezTo>
                      <a:pt x="96" y="560"/>
                      <a:pt x="108" y="727"/>
                      <a:pt x="275" y="763"/>
                    </a:cubicBezTo>
                    <a:cubicBezTo>
                      <a:pt x="394" y="786"/>
                      <a:pt x="870" y="524"/>
                      <a:pt x="906" y="394"/>
                    </a:cubicBezTo>
                    <a:cubicBezTo>
                      <a:pt x="953" y="251"/>
                      <a:pt x="811" y="155"/>
                      <a:pt x="763" y="13"/>
                    </a:cubicBezTo>
                    <a:cubicBezTo>
                      <a:pt x="763" y="13"/>
                      <a:pt x="751" y="1"/>
                      <a:pt x="751" y="1"/>
                    </a:cubicBezTo>
                    <a:cubicBezTo>
                      <a:pt x="477" y="120"/>
                      <a:pt x="287" y="334"/>
                      <a:pt x="1" y="42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0"/>
              <p:cNvSpPr/>
              <p:nvPr/>
            </p:nvSpPr>
            <p:spPr>
              <a:xfrm>
                <a:off x="2887576" y="3060355"/>
                <a:ext cx="52029" cy="42212"/>
              </a:xfrm>
              <a:custGeom>
                <a:rect b="b" l="l" r="r" t="t"/>
                <a:pathLst>
                  <a:path extrusionOk="0" h="774" w="954">
                    <a:moveTo>
                      <a:pt x="1" y="405"/>
                    </a:moveTo>
                    <a:cubicBezTo>
                      <a:pt x="96" y="536"/>
                      <a:pt x="96" y="702"/>
                      <a:pt x="263" y="738"/>
                    </a:cubicBezTo>
                    <a:cubicBezTo>
                      <a:pt x="382" y="774"/>
                      <a:pt x="858" y="524"/>
                      <a:pt x="906" y="405"/>
                    </a:cubicBezTo>
                    <a:cubicBezTo>
                      <a:pt x="953" y="250"/>
                      <a:pt x="822" y="167"/>
                      <a:pt x="775" y="12"/>
                    </a:cubicBezTo>
                    <a:cubicBezTo>
                      <a:pt x="775" y="12"/>
                      <a:pt x="763" y="0"/>
                      <a:pt x="763" y="12"/>
                    </a:cubicBezTo>
                    <a:cubicBezTo>
                      <a:pt x="489" y="119"/>
                      <a:pt x="287" y="321"/>
                      <a:pt x="1" y="40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0"/>
              <p:cNvSpPr/>
              <p:nvPr/>
            </p:nvSpPr>
            <p:spPr>
              <a:xfrm>
                <a:off x="2825894" y="3092150"/>
                <a:ext cx="52029" cy="39649"/>
              </a:xfrm>
              <a:custGeom>
                <a:rect b="b" l="l" r="r" t="t"/>
                <a:pathLst>
                  <a:path extrusionOk="0" h="727" w="954">
                    <a:moveTo>
                      <a:pt x="1" y="334"/>
                    </a:moveTo>
                    <a:cubicBezTo>
                      <a:pt x="72" y="477"/>
                      <a:pt x="60" y="631"/>
                      <a:pt x="227" y="691"/>
                    </a:cubicBezTo>
                    <a:cubicBezTo>
                      <a:pt x="346" y="727"/>
                      <a:pt x="846" y="524"/>
                      <a:pt x="894" y="417"/>
                    </a:cubicBezTo>
                    <a:cubicBezTo>
                      <a:pt x="953" y="262"/>
                      <a:pt x="834" y="155"/>
                      <a:pt x="798" y="12"/>
                    </a:cubicBezTo>
                    <a:cubicBezTo>
                      <a:pt x="798" y="12"/>
                      <a:pt x="787" y="0"/>
                      <a:pt x="787" y="0"/>
                    </a:cubicBezTo>
                    <a:cubicBezTo>
                      <a:pt x="501" y="84"/>
                      <a:pt x="286" y="274"/>
                      <a:pt x="1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0"/>
              <p:cNvSpPr/>
              <p:nvPr/>
            </p:nvSpPr>
            <p:spPr>
              <a:xfrm>
                <a:off x="2753849" y="3116147"/>
                <a:ext cx="52629" cy="40358"/>
              </a:xfrm>
              <a:custGeom>
                <a:rect b="b" l="l" r="r" t="t"/>
                <a:pathLst>
                  <a:path extrusionOk="0" h="740" w="965">
                    <a:moveTo>
                      <a:pt x="0" y="334"/>
                    </a:moveTo>
                    <a:cubicBezTo>
                      <a:pt x="83" y="477"/>
                      <a:pt x="72" y="644"/>
                      <a:pt x="238" y="692"/>
                    </a:cubicBezTo>
                    <a:cubicBezTo>
                      <a:pt x="345" y="739"/>
                      <a:pt x="845" y="537"/>
                      <a:pt x="905" y="418"/>
                    </a:cubicBezTo>
                    <a:cubicBezTo>
                      <a:pt x="965" y="263"/>
                      <a:pt x="834" y="168"/>
                      <a:pt x="810" y="13"/>
                    </a:cubicBezTo>
                    <a:cubicBezTo>
                      <a:pt x="798" y="13"/>
                      <a:pt x="798" y="1"/>
                      <a:pt x="786" y="1"/>
                    </a:cubicBezTo>
                    <a:cubicBezTo>
                      <a:pt x="512" y="84"/>
                      <a:pt x="286" y="287"/>
                      <a:pt x="0" y="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0"/>
              <p:cNvSpPr/>
              <p:nvPr/>
            </p:nvSpPr>
            <p:spPr>
              <a:xfrm>
                <a:off x="2689549" y="3142816"/>
                <a:ext cx="52629" cy="37685"/>
              </a:xfrm>
              <a:custGeom>
                <a:rect b="b" l="l" r="r" t="t"/>
                <a:pathLst>
                  <a:path extrusionOk="0" h="691" w="965">
                    <a:moveTo>
                      <a:pt x="0" y="262"/>
                    </a:moveTo>
                    <a:cubicBezTo>
                      <a:pt x="72" y="417"/>
                      <a:pt x="36" y="572"/>
                      <a:pt x="203" y="643"/>
                    </a:cubicBezTo>
                    <a:cubicBezTo>
                      <a:pt x="322" y="691"/>
                      <a:pt x="834" y="536"/>
                      <a:pt x="893" y="417"/>
                    </a:cubicBezTo>
                    <a:cubicBezTo>
                      <a:pt x="965" y="274"/>
                      <a:pt x="846" y="167"/>
                      <a:pt x="834" y="12"/>
                    </a:cubicBezTo>
                    <a:cubicBezTo>
                      <a:pt x="822" y="12"/>
                      <a:pt x="822" y="0"/>
                      <a:pt x="810" y="0"/>
                    </a:cubicBezTo>
                    <a:cubicBezTo>
                      <a:pt x="524" y="60"/>
                      <a:pt x="298" y="238"/>
                      <a:pt x="0" y="26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0"/>
              <p:cNvSpPr/>
              <p:nvPr/>
            </p:nvSpPr>
            <p:spPr>
              <a:xfrm>
                <a:off x="2616796" y="3160322"/>
                <a:ext cx="52683" cy="37085"/>
              </a:xfrm>
              <a:custGeom>
                <a:rect b="b" l="l" r="r" t="t"/>
                <a:pathLst>
                  <a:path extrusionOk="0" h="680" w="966">
                    <a:moveTo>
                      <a:pt x="1" y="239"/>
                    </a:moveTo>
                    <a:cubicBezTo>
                      <a:pt x="60" y="393"/>
                      <a:pt x="25" y="548"/>
                      <a:pt x="191" y="620"/>
                    </a:cubicBezTo>
                    <a:cubicBezTo>
                      <a:pt x="299" y="679"/>
                      <a:pt x="822" y="536"/>
                      <a:pt x="882" y="429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22" y="1"/>
                      <a:pt x="822" y="1"/>
                    </a:cubicBezTo>
                    <a:cubicBezTo>
                      <a:pt x="537" y="48"/>
                      <a:pt x="287" y="215"/>
                      <a:pt x="1" y="23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0"/>
              <p:cNvSpPr/>
              <p:nvPr/>
            </p:nvSpPr>
            <p:spPr>
              <a:xfrm>
                <a:off x="2550587" y="3179138"/>
                <a:ext cx="51974" cy="34468"/>
              </a:xfrm>
              <a:custGeom>
                <a:rect b="b" l="l" r="r" t="t"/>
                <a:pathLst>
                  <a:path extrusionOk="0" h="632" w="953">
                    <a:moveTo>
                      <a:pt x="0" y="168"/>
                    </a:moveTo>
                    <a:cubicBezTo>
                      <a:pt x="48" y="322"/>
                      <a:pt x="0" y="477"/>
                      <a:pt x="143" y="560"/>
                    </a:cubicBezTo>
                    <a:cubicBezTo>
                      <a:pt x="251" y="632"/>
                      <a:pt x="786" y="537"/>
                      <a:pt x="858" y="429"/>
                    </a:cubicBezTo>
                    <a:cubicBezTo>
                      <a:pt x="953" y="299"/>
                      <a:pt x="846" y="168"/>
                      <a:pt x="846" y="13"/>
                    </a:cubicBezTo>
                    <a:cubicBezTo>
                      <a:pt x="846" y="13"/>
                      <a:pt x="834" y="1"/>
                      <a:pt x="834" y="1"/>
                    </a:cubicBezTo>
                    <a:cubicBezTo>
                      <a:pt x="536" y="25"/>
                      <a:pt x="286" y="168"/>
                      <a:pt x="0" y="16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0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0"/>
              <p:cNvSpPr/>
              <p:nvPr/>
            </p:nvSpPr>
            <p:spPr>
              <a:xfrm>
                <a:off x="2477234" y="2891506"/>
                <a:ext cx="174684" cy="149378"/>
              </a:xfrm>
              <a:custGeom>
                <a:rect b="b" l="l" r="r" t="t"/>
                <a:pathLst>
                  <a:path extrusionOk="0" h="2739" w="3203">
                    <a:moveTo>
                      <a:pt x="3060" y="1501"/>
                    </a:moveTo>
                    <a:cubicBezTo>
                      <a:pt x="2965" y="2024"/>
                      <a:pt x="2691" y="2358"/>
                      <a:pt x="2346" y="2536"/>
                    </a:cubicBezTo>
                    <a:cubicBezTo>
                      <a:pt x="2143" y="2644"/>
                      <a:pt x="1846" y="2739"/>
                      <a:pt x="1560" y="2715"/>
                    </a:cubicBezTo>
                    <a:cubicBezTo>
                      <a:pt x="822" y="2620"/>
                      <a:pt x="583" y="2108"/>
                      <a:pt x="345" y="1715"/>
                    </a:cubicBezTo>
                    <a:cubicBezTo>
                      <a:pt x="250" y="1560"/>
                      <a:pt x="0" y="1334"/>
                      <a:pt x="72" y="1179"/>
                    </a:cubicBezTo>
                    <a:cubicBezTo>
                      <a:pt x="167" y="977"/>
                      <a:pt x="667" y="1203"/>
                      <a:pt x="857" y="1251"/>
                    </a:cubicBezTo>
                    <a:cubicBezTo>
                      <a:pt x="1155" y="1310"/>
                      <a:pt x="1500" y="1286"/>
                      <a:pt x="1679" y="1215"/>
                    </a:cubicBezTo>
                    <a:cubicBezTo>
                      <a:pt x="2310" y="1001"/>
                      <a:pt x="2488" y="108"/>
                      <a:pt x="3167" y="0"/>
                    </a:cubicBezTo>
                    <a:cubicBezTo>
                      <a:pt x="3191" y="12"/>
                      <a:pt x="3203" y="36"/>
                      <a:pt x="3203" y="72"/>
                    </a:cubicBezTo>
                    <a:cubicBezTo>
                      <a:pt x="3000" y="596"/>
                      <a:pt x="3143" y="1048"/>
                      <a:pt x="3060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0"/>
              <p:cNvSpPr/>
              <p:nvPr/>
            </p:nvSpPr>
            <p:spPr>
              <a:xfrm>
                <a:off x="2466163" y="2885016"/>
                <a:ext cx="598767" cy="274705"/>
              </a:xfrm>
              <a:custGeom>
                <a:rect b="b" l="l" r="r" t="t"/>
                <a:pathLst>
                  <a:path extrusionOk="0" h="5037" w="10979">
                    <a:moveTo>
                      <a:pt x="10978" y="1262"/>
                    </a:moveTo>
                    <a:cubicBezTo>
                      <a:pt x="10704" y="893"/>
                      <a:pt x="10466" y="560"/>
                      <a:pt x="9919" y="381"/>
                    </a:cubicBezTo>
                    <a:cubicBezTo>
                      <a:pt x="9395" y="203"/>
                      <a:pt x="8907" y="310"/>
                      <a:pt x="8406" y="346"/>
                    </a:cubicBezTo>
                    <a:cubicBezTo>
                      <a:pt x="7371" y="417"/>
                      <a:pt x="6311" y="393"/>
                      <a:pt x="5144" y="298"/>
                    </a:cubicBezTo>
                    <a:cubicBezTo>
                      <a:pt x="4906" y="274"/>
                      <a:pt x="4596" y="250"/>
                      <a:pt x="4299" y="191"/>
                    </a:cubicBezTo>
                    <a:cubicBezTo>
                      <a:pt x="3977" y="131"/>
                      <a:pt x="3573" y="0"/>
                      <a:pt x="3442" y="60"/>
                    </a:cubicBezTo>
                    <a:cubicBezTo>
                      <a:pt x="3132" y="191"/>
                      <a:pt x="3215" y="655"/>
                      <a:pt x="3120" y="989"/>
                    </a:cubicBezTo>
                    <a:cubicBezTo>
                      <a:pt x="3072" y="1215"/>
                      <a:pt x="2942" y="1453"/>
                      <a:pt x="2799" y="1631"/>
                    </a:cubicBezTo>
                    <a:cubicBezTo>
                      <a:pt x="2334" y="2167"/>
                      <a:pt x="1167" y="2322"/>
                      <a:pt x="667" y="1584"/>
                    </a:cubicBezTo>
                    <a:cubicBezTo>
                      <a:pt x="584" y="1465"/>
                      <a:pt x="596" y="1381"/>
                      <a:pt x="465" y="1358"/>
                    </a:cubicBezTo>
                    <a:cubicBezTo>
                      <a:pt x="310" y="1334"/>
                      <a:pt x="191" y="1512"/>
                      <a:pt x="132" y="1703"/>
                    </a:cubicBezTo>
                    <a:cubicBezTo>
                      <a:pt x="24" y="2036"/>
                      <a:pt x="13" y="2382"/>
                      <a:pt x="13" y="2679"/>
                    </a:cubicBezTo>
                    <a:cubicBezTo>
                      <a:pt x="1" y="3370"/>
                      <a:pt x="132" y="4108"/>
                      <a:pt x="441" y="4679"/>
                    </a:cubicBezTo>
                    <a:cubicBezTo>
                      <a:pt x="513" y="4810"/>
                      <a:pt x="572" y="4989"/>
                      <a:pt x="644" y="5013"/>
                    </a:cubicBezTo>
                    <a:cubicBezTo>
                      <a:pt x="691" y="5037"/>
                      <a:pt x="870" y="5001"/>
                      <a:pt x="1013" y="4977"/>
                    </a:cubicBezTo>
                    <a:cubicBezTo>
                      <a:pt x="2870" y="4799"/>
                      <a:pt x="4656" y="4429"/>
                      <a:pt x="6216" y="3810"/>
                    </a:cubicBezTo>
                    <a:cubicBezTo>
                      <a:pt x="7061" y="3465"/>
                      <a:pt x="7871" y="3072"/>
                      <a:pt x="8680" y="2679"/>
                    </a:cubicBezTo>
                    <a:cubicBezTo>
                      <a:pt x="9478" y="2286"/>
                      <a:pt x="10276" y="1858"/>
                      <a:pt x="10978" y="1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10"/>
              <p:cNvSpPr/>
              <p:nvPr/>
            </p:nvSpPr>
            <p:spPr>
              <a:xfrm>
                <a:off x="2466818" y="3012198"/>
                <a:ext cx="307864" cy="109511"/>
              </a:xfrm>
              <a:custGeom>
                <a:rect b="b" l="l" r="r" t="t"/>
                <a:pathLst>
                  <a:path extrusionOk="0" h="2008" w="5645">
                    <a:moveTo>
                      <a:pt x="1763" y="728"/>
                    </a:moveTo>
                    <a:cubicBezTo>
                      <a:pt x="1989" y="919"/>
                      <a:pt x="2179" y="1240"/>
                      <a:pt x="2072" y="1538"/>
                    </a:cubicBezTo>
                    <a:cubicBezTo>
                      <a:pt x="2026" y="1683"/>
                      <a:pt x="1929" y="1769"/>
                      <a:pt x="1831" y="1769"/>
                    </a:cubicBezTo>
                    <a:cubicBezTo>
                      <a:pt x="1752" y="1769"/>
                      <a:pt x="1673" y="1713"/>
                      <a:pt x="1620" y="1585"/>
                    </a:cubicBezTo>
                    <a:cubicBezTo>
                      <a:pt x="1501" y="1300"/>
                      <a:pt x="1584" y="966"/>
                      <a:pt x="1751" y="728"/>
                    </a:cubicBezTo>
                    <a:close/>
                    <a:moveTo>
                      <a:pt x="3011" y="1"/>
                    </a:moveTo>
                    <a:cubicBezTo>
                      <a:pt x="2561" y="1"/>
                      <a:pt x="2081" y="81"/>
                      <a:pt x="1715" y="347"/>
                    </a:cubicBezTo>
                    <a:cubicBezTo>
                      <a:pt x="1250" y="142"/>
                      <a:pt x="647" y="84"/>
                      <a:pt x="157" y="84"/>
                    </a:cubicBezTo>
                    <a:cubicBezTo>
                      <a:pt x="108" y="84"/>
                      <a:pt x="59" y="84"/>
                      <a:pt x="12" y="85"/>
                    </a:cubicBezTo>
                    <a:cubicBezTo>
                      <a:pt x="1" y="157"/>
                      <a:pt x="1" y="228"/>
                      <a:pt x="1" y="300"/>
                    </a:cubicBezTo>
                    <a:cubicBezTo>
                      <a:pt x="54" y="298"/>
                      <a:pt x="109" y="298"/>
                      <a:pt x="164" y="298"/>
                    </a:cubicBezTo>
                    <a:cubicBezTo>
                      <a:pt x="620" y="298"/>
                      <a:pt x="1108" y="348"/>
                      <a:pt x="1501" y="550"/>
                    </a:cubicBezTo>
                    <a:cubicBezTo>
                      <a:pt x="1251" y="847"/>
                      <a:pt x="1096" y="1276"/>
                      <a:pt x="1251" y="1645"/>
                    </a:cubicBezTo>
                    <a:cubicBezTo>
                      <a:pt x="1357" y="1898"/>
                      <a:pt x="1567" y="2007"/>
                      <a:pt x="1785" y="2007"/>
                    </a:cubicBezTo>
                    <a:cubicBezTo>
                      <a:pt x="2130" y="2007"/>
                      <a:pt x="2492" y="1733"/>
                      <a:pt x="2477" y="1324"/>
                    </a:cubicBezTo>
                    <a:cubicBezTo>
                      <a:pt x="2453" y="943"/>
                      <a:pt x="2263" y="681"/>
                      <a:pt x="1989" y="490"/>
                    </a:cubicBezTo>
                    <a:cubicBezTo>
                      <a:pt x="2251" y="295"/>
                      <a:pt x="2586" y="212"/>
                      <a:pt x="2927" y="212"/>
                    </a:cubicBezTo>
                    <a:cubicBezTo>
                      <a:pt x="3314" y="212"/>
                      <a:pt x="3709" y="319"/>
                      <a:pt x="4013" y="490"/>
                    </a:cubicBezTo>
                    <a:cubicBezTo>
                      <a:pt x="4442" y="740"/>
                      <a:pt x="4823" y="1085"/>
                      <a:pt x="5108" y="1478"/>
                    </a:cubicBezTo>
                    <a:cubicBezTo>
                      <a:pt x="5168" y="1585"/>
                      <a:pt x="5227" y="1693"/>
                      <a:pt x="5299" y="1800"/>
                    </a:cubicBezTo>
                    <a:cubicBezTo>
                      <a:pt x="5418" y="1764"/>
                      <a:pt x="5525" y="1728"/>
                      <a:pt x="5644" y="1681"/>
                    </a:cubicBezTo>
                    <a:cubicBezTo>
                      <a:pt x="5525" y="1526"/>
                      <a:pt x="5442" y="1347"/>
                      <a:pt x="5311" y="1193"/>
                    </a:cubicBezTo>
                    <a:cubicBezTo>
                      <a:pt x="4751" y="538"/>
                      <a:pt x="4001" y="14"/>
                      <a:pt x="3108" y="2"/>
                    </a:cubicBezTo>
                    <a:cubicBezTo>
                      <a:pt x="3076" y="1"/>
                      <a:pt x="3043" y="1"/>
                      <a:pt x="30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10"/>
              <p:cNvSpPr/>
              <p:nvPr/>
            </p:nvSpPr>
            <p:spPr>
              <a:xfrm>
                <a:off x="2613578" y="2912285"/>
                <a:ext cx="424084" cy="103948"/>
              </a:xfrm>
              <a:custGeom>
                <a:rect b="b" l="l" r="r" t="t"/>
                <a:pathLst>
                  <a:path extrusionOk="0" h="1906" w="7776">
                    <a:moveTo>
                      <a:pt x="7513" y="0"/>
                    </a:moveTo>
                    <a:cubicBezTo>
                      <a:pt x="6966" y="572"/>
                      <a:pt x="6215" y="1001"/>
                      <a:pt x="5501" y="1262"/>
                    </a:cubicBezTo>
                    <a:cubicBezTo>
                      <a:pt x="4790" y="1529"/>
                      <a:pt x="4061" y="1645"/>
                      <a:pt x="3332" y="1645"/>
                    </a:cubicBezTo>
                    <a:cubicBezTo>
                      <a:pt x="2267" y="1645"/>
                      <a:pt x="1202" y="1396"/>
                      <a:pt x="191" y="1001"/>
                    </a:cubicBezTo>
                    <a:cubicBezTo>
                      <a:pt x="155" y="1036"/>
                      <a:pt x="119" y="1084"/>
                      <a:pt x="96" y="1131"/>
                    </a:cubicBezTo>
                    <a:cubicBezTo>
                      <a:pt x="60" y="1155"/>
                      <a:pt x="36" y="1191"/>
                      <a:pt x="0" y="1215"/>
                    </a:cubicBezTo>
                    <a:cubicBezTo>
                      <a:pt x="1077" y="1638"/>
                      <a:pt x="2213" y="1906"/>
                      <a:pt x="3353" y="1906"/>
                    </a:cubicBezTo>
                    <a:cubicBezTo>
                      <a:pt x="4105" y="1906"/>
                      <a:pt x="4858" y="1789"/>
                      <a:pt x="5596" y="1524"/>
                    </a:cubicBezTo>
                    <a:cubicBezTo>
                      <a:pt x="6370" y="1239"/>
                      <a:pt x="7180" y="798"/>
                      <a:pt x="7775" y="191"/>
                    </a:cubicBezTo>
                    <a:cubicBezTo>
                      <a:pt x="7692" y="119"/>
                      <a:pt x="7608" y="60"/>
                      <a:pt x="75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0"/>
              <p:cNvSpPr/>
              <p:nvPr/>
            </p:nvSpPr>
            <p:spPr>
              <a:xfrm>
                <a:off x="2957057" y="2900396"/>
                <a:ext cx="107875" cy="85951"/>
              </a:xfrm>
              <a:custGeom>
                <a:rect b="b" l="l" r="r" t="t"/>
                <a:pathLst>
                  <a:path extrusionOk="0" h="1576" w="1978">
                    <a:moveTo>
                      <a:pt x="244" y="0"/>
                    </a:moveTo>
                    <a:cubicBezTo>
                      <a:pt x="187" y="0"/>
                      <a:pt x="129" y="2"/>
                      <a:pt x="72" y="4"/>
                    </a:cubicBezTo>
                    <a:cubicBezTo>
                      <a:pt x="72" y="16"/>
                      <a:pt x="60" y="28"/>
                      <a:pt x="60" y="40"/>
                    </a:cubicBezTo>
                    <a:cubicBezTo>
                      <a:pt x="1" y="218"/>
                      <a:pt x="156" y="421"/>
                      <a:pt x="227" y="528"/>
                    </a:cubicBezTo>
                    <a:cubicBezTo>
                      <a:pt x="429" y="849"/>
                      <a:pt x="620" y="1040"/>
                      <a:pt x="906" y="1314"/>
                    </a:cubicBezTo>
                    <a:cubicBezTo>
                      <a:pt x="977" y="1397"/>
                      <a:pt x="1072" y="1504"/>
                      <a:pt x="1156" y="1576"/>
                    </a:cubicBezTo>
                    <a:cubicBezTo>
                      <a:pt x="1441" y="1397"/>
                      <a:pt x="1715" y="1195"/>
                      <a:pt x="1977" y="980"/>
                    </a:cubicBezTo>
                    <a:cubicBezTo>
                      <a:pt x="1703" y="611"/>
                      <a:pt x="1465" y="278"/>
                      <a:pt x="918" y="99"/>
                    </a:cubicBezTo>
                    <a:cubicBezTo>
                      <a:pt x="698" y="23"/>
                      <a:pt x="472" y="0"/>
                      <a:pt x="24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0"/>
              <p:cNvSpPr/>
              <p:nvPr/>
            </p:nvSpPr>
            <p:spPr>
              <a:xfrm>
                <a:off x="2469435" y="3072680"/>
                <a:ext cx="75371" cy="86169"/>
              </a:xfrm>
              <a:custGeom>
                <a:rect b="b" l="l" r="r" t="t"/>
                <a:pathLst>
                  <a:path extrusionOk="0" h="1580" w="1382">
                    <a:moveTo>
                      <a:pt x="0" y="0"/>
                    </a:moveTo>
                    <a:cubicBezTo>
                      <a:pt x="60" y="441"/>
                      <a:pt x="179" y="881"/>
                      <a:pt x="381" y="1238"/>
                    </a:cubicBezTo>
                    <a:cubicBezTo>
                      <a:pt x="453" y="1369"/>
                      <a:pt x="512" y="1548"/>
                      <a:pt x="572" y="1572"/>
                    </a:cubicBezTo>
                    <a:cubicBezTo>
                      <a:pt x="586" y="1577"/>
                      <a:pt x="606" y="1580"/>
                      <a:pt x="631" y="1580"/>
                    </a:cubicBezTo>
                    <a:cubicBezTo>
                      <a:pt x="712" y="1580"/>
                      <a:pt x="843" y="1554"/>
                      <a:pt x="953" y="1536"/>
                    </a:cubicBezTo>
                    <a:cubicBezTo>
                      <a:pt x="1096" y="1524"/>
                      <a:pt x="1227" y="1512"/>
                      <a:pt x="1369" y="1500"/>
                    </a:cubicBezTo>
                    <a:cubicBezTo>
                      <a:pt x="1381" y="1477"/>
                      <a:pt x="1274" y="1108"/>
                      <a:pt x="1191" y="1000"/>
                    </a:cubicBezTo>
                    <a:cubicBezTo>
                      <a:pt x="1060" y="834"/>
                      <a:pt x="965" y="715"/>
                      <a:pt x="893" y="631"/>
                    </a:cubicBezTo>
                    <a:cubicBezTo>
                      <a:pt x="679" y="393"/>
                      <a:pt x="453" y="191"/>
                      <a:pt x="60" y="24"/>
                    </a:cubicBezTo>
                    <a:cubicBezTo>
                      <a:pt x="48" y="24"/>
                      <a:pt x="24" y="12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0"/>
              <p:cNvSpPr/>
              <p:nvPr/>
            </p:nvSpPr>
            <p:spPr>
              <a:xfrm>
                <a:off x="2601907" y="2868109"/>
                <a:ext cx="335078" cy="83824"/>
              </a:xfrm>
              <a:custGeom>
                <a:rect b="b" l="l" r="r" t="t"/>
                <a:pathLst>
                  <a:path extrusionOk="0" h="1537" w="6144">
                    <a:moveTo>
                      <a:pt x="5917" y="656"/>
                    </a:moveTo>
                    <a:cubicBezTo>
                      <a:pt x="4513" y="668"/>
                      <a:pt x="3179" y="751"/>
                      <a:pt x="1500" y="394"/>
                    </a:cubicBezTo>
                    <a:cubicBezTo>
                      <a:pt x="1072" y="310"/>
                      <a:pt x="191" y="1"/>
                      <a:pt x="72" y="370"/>
                    </a:cubicBezTo>
                    <a:cubicBezTo>
                      <a:pt x="0" y="572"/>
                      <a:pt x="298" y="798"/>
                      <a:pt x="536" y="918"/>
                    </a:cubicBezTo>
                    <a:cubicBezTo>
                      <a:pt x="1334" y="1358"/>
                      <a:pt x="2310" y="1394"/>
                      <a:pt x="3084" y="1441"/>
                    </a:cubicBezTo>
                    <a:cubicBezTo>
                      <a:pt x="3905" y="1489"/>
                      <a:pt x="4727" y="1537"/>
                      <a:pt x="5465" y="1370"/>
                    </a:cubicBezTo>
                    <a:cubicBezTo>
                      <a:pt x="5679" y="1322"/>
                      <a:pt x="6025" y="1203"/>
                      <a:pt x="6084" y="1037"/>
                    </a:cubicBezTo>
                    <a:cubicBezTo>
                      <a:pt x="6144" y="858"/>
                      <a:pt x="6037" y="739"/>
                      <a:pt x="5917" y="65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10"/>
              <p:cNvSpPr/>
              <p:nvPr/>
            </p:nvSpPr>
            <p:spPr>
              <a:xfrm>
                <a:off x="2855780" y="2904486"/>
                <a:ext cx="30541" cy="64409"/>
              </a:xfrm>
              <a:custGeom>
                <a:rect b="b" l="l" r="r" t="t"/>
                <a:pathLst>
                  <a:path extrusionOk="0" h="1181" w="560">
                    <a:moveTo>
                      <a:pt x="60" y="1"/>
                    </a:moveTo>
                    <a:cubicBezTo>
                      <a:pt x="0" y="191"/>
                      <a:pt x="48" y="429"/>
                      <a:pt x="84" y="620"/>
                    </a:cubicBezTo>
                    <a:cubicBezTo>
                      <a:pt x="96" y="667"/>
                      <a:pt x="108" y="739"/>
                      <a:pt x="131" y="798"/>
                    </a:cubicBezTo>
                    <a:cubicBezTo>
                      <a:pt x="173" y="985"/>
                      <a:pt x="242" y="1181"/>
                      <a:pt x="369" y="1181"/>
                    </a:cubicBezTo>
                    <a:cubicBezTo>
                      <a:pt x="388" y="1181"/>
                      <a:pt x="408" y="1177"/>
                      <a:pt x="429" y="1167"/>
                    </a:cubicBezTo>
                    <a:cubicBezTo>
                      <a:pt x="560" y="1096"/>
                      <a:pt x="524" y="929"/>
                      <a:pt x="477" y="763"/>
                    </a:cubicBezTo>
                    <a:cubicBezTo>
                      <a:pt x="465" y="691"/>
                      <a:pt x="441" y="620"/>
                      <a:pt x="417" y="560"/>
                    </a:cubicBezTo>
                    <a:cubicBezTo>
                      <a:pt x="381" y="370"/>
                      <a:pt x="322" y="19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10"/>
              <p:cNvSpPr/>
              <p:nvPr/>
            </p:nvSpPr>
            <p:spPr>
              <a:xfrm>
                <a:off x="2809042" y="2904486"/>
                <a:ext cx="29232" cy="66645"/>
              </a:xfrm>
              <a:custGeom>
                <a:rect b="b" l="l" r="r" t="t"/>
                <a:pathLst>
                  <a:path extrusionOk="0" h="1222" w="536">
                    <a:moveTo>
                      <a:pt x="60" y="1"/>
                    </a:moveTo>
                    <a:cubicBezTo>
                      <a:pt x="0" y="215"/>
                      <a:pt x="36" y="465"/>
                      <a:pt x="84" y="655"/>
                    </a:cubicBezTo>
                    <a:cubicBezTo>
                      <a:pt x="95" y="703"/>
                      <a:pt x="95" y="751"/>
                      <a:pt x="107" y="810"/>
                    </a:cubicBezTo>
                    <a:cubicBezTo>
                      <a:pt x="151" y="1006"/>
                      <a:pt x="204" y="1221"/>
                      <a:pt x="349" y="1221"/>
                    </a:cubicBezTo>
                    <a:cubicBezTo>
                      <a:pt x="363" y="1221"/>
                      <a:pt x="377" y="1219"/>
                      <a:pt x="393" y="1215"/>
                    </a:cubicBezTo>
                    <a:cubicBezTo>
                      <a:pt x="536" y="1179"/>
                      <a:pt x="500" y="1001"/>
                      <a:pt x="453" y="822"/>
                    </a:cubicBezTo>
                    <a:cubicBezTo>
                      <a:pt x="429" y="739"/>
                      <a:pt x="405" y="655"/>
                      <a:pt x="393" y="584"/>
                    </a:cubicBezTo>
                    <a:cubicBezTo>
                      <a:pt x="357" y="382"/>
                      <a:pt x="345" y="179"/>
                      <a:pt x="29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0"/>
              <p:cNvSpPr/>
              <p:nvPr/>
            </p:nvSpPr>
            <p:spPr>
              <a:xfrm>
                <a:off x="2761648" y="2901868"/>
                <a:ext cx="21433" cy="62009"/>
              </a:xfrm>
              <a:custGeom>
                <a:rect b="b" l="l" r="r" t="t"/>
                <a:pathLst>
                  <a:path extrusionOk="0" h="1137" w="393">
                    <a:moveTo>
                      <a:pt x="48" y="1"/>
                    </a:moveTo>
                    <a:cubicBezTo>
                      <a:pt x="0" y="156"/>
                      <a:pt x="0" y="418"/>
                      <a:pt x="0" y="537"/>
                    </a:cubicBezTo>
                    <a:cubicBezTo>
                      <a:pt x="12" y="620"/>
                      <a:pt x="24" y="715"/>
                      <a:pt x="36" y="811"/>
                    </a:cubicBezTo>
                    <a:cubicBezTo>
                      <a:pt x="66" y="982"/>
                      <a:pt x="122" y="1136"/>
                      <a:pt x="218" y="1136"/>
                    </a:cubicBezTo>
                    <a:cubicBezTo>
                      <a:pt x="235" y="1136"/>
                      <a:pt x="254" y="1131"/>
                      <a:pt x="274" y="1120"/>
                    </a:cubicBezTo>
                    <a:cubicBezTo>
                      <a:pt x="357" y="1072"/>
                      <a:pt x="393" y="965"/>
                      <a:pt x="393" y="834"/>
                    </a:cubicBezTo>
                    <a:cubicBezTo>
                      <a:pt x="393" y="632"/>
                      <a:pt x="333" y="370"/>
                      <a:pt x="321" y="191"/>
                    </a:cubicBezTo>
                    <a:cubicBezTo>
                      <a:pt x="321" y="144"/>
                      <a:pt x="321" y="72"/>
                      <a:pt x="310" y="13"/>
                    </a:cubicBezTo>
                    <a:cubicBezTo>
                      <a:pt x="214" y="13"/>
                      <a:pt x="131" y="1"/>
                      <a:pt x="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0"/>
              <p:cNvSpPr/>
              <p:nvPr/>
            </p:nvSpPr>
            <p:spPr>
              <a:xfrm>
                <a:off x="2709674" y="2895378"/>
                <a:ext cx="19470" cy="69590"/>
              </a:xfrm>
              <a:custGeom>
                <a:rect b="b" l="l" r="r" t="t"/>
                <a:pathLst>
                  <a:path extrusionOk="0" h="1276" w="357">
                    <a:moveTo>
                      <a:pt x="84" y="1"/>
                    </a:moveTo>
                    <a:cubicBezTo>
                      <a:pt x="1" y="215"/>
                      <a:pt x="1" y="453"/>
                      <a:pt x="12" y="668"/>
                    </a:cubicBezTo>
                    <a:cubicBezTo>
                      <a:pt x="12" y="715"/>
                      <a:pt x="12" y="787"/>
                      <a:pt x="12" y="858"/>
                    </a:cubicBezTo>
                    <a:cubicBezTo>
                      <a:pt x="12" y="1049"/>
                      <a:pt x="36" y="1275"/>
                      <a:pt x="227" y="1275"/>
                    </a:cubicBezTo>
                    <a:cubicBezTo>
                      <a:pt x="231" y="1275"/>
                      <a:pt x="235" y="1275"/>
                      <a:pt x="239" y="1275"/>
                    </a:cubicBezTo>
                    <a:cubicBezTo>
                      <a:pt x="356" y="1275"/>
                      <a:pt x="334" y="1104"/>
                      <a:pt x="334" y="989"/>
                    </a:cubicBezTo>
                    <a:cubicBezTo>
                      <a:pt x="334" y="965"/>
                      <a:pt x="334" y="930"/>
                      <a:pt x="334" y="894"/>
                    </a:cubicBezTo>
                    <a:cubicBezTo>
                      <a:pt x="346" y="608"/>
                      <a:pt x="346" y="310"/>
                      <a:pt x="346" y="37"/>
                    </a:cubicBezTo>
                    <a:cubicBezTo>
                      <a:pt x="262" y="25"/>
                      <a:pt x="167" y="13"/>
                      <a:pt x="8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10"/>
              <p:cNvSpPr/>
              <p:nvPr/>
            </p:nvSpPr>
            <p:spPr>
              <a:xfrm>
                <a:off x="2451874" y="2923302"/>
                <a:ext cx="40303" cy="218259"/>
              </a:xfrm>
              <a:custGeom>
                <a:rect b="b" l="l" r="r" t="t"/>
                <a:pathLst>
                  <a:path extrusionOk="0" h="4002" w="739">
                    <a:moveTo>
                      <a:pt x="715" y="4001"/>
                    </a:moveTo>
                    <a:cubicBezTo>
                      <a:pt x="656" y="3727"/>
                      <a:pt x="584" y="3382"/>
                      <a:pt x="537" y="3049"/>
                    </a:cubicBezTo>
                    <a:cubicBezTo>
                      <a:pt x="465" y="2549"/>
                      <a:pt x="394" y="2061"/>
                      <a:pt x="501" y="1477"/>
                    </a:cubicBezTo>
                    <a:cubicBezTo>
                      <a:pt x="525" y="1299"/>
                      <a:pt x="608" y="1084"/>
                      <a:pt x="644" y="882"/>
                    </a:cubicBezTo>
                    <a:cubicBezTo>
                      <a:pt x="715" y="572"/>
                      <a:pt x="739" y="167"/>
                      <a:pt x="501" y="96"/>
                    </a:cubicBezTo>
                    <a:cubicBezTo>
                      <a:pt x="144" y="1"/>
                      <a:pt x="84" y="739"/>
                      <a:pt x="72" y="1049"/>
                    </a:cubicBezTo>
                    <a:cubicBezTo>
                      <a:pt x="1" y="2168"/>
                      <a:pt x="251" y="3335"/>
                      <a:pt x="715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10"/>
              <p:cNvSpPr/>
              <p:nvPr/>
            </p:nvSpPr>
            <p:spPr>
              <a:xfrm>
                <a:off x="2305768" y="3453844"/>
                <a:ext cx="609129" cy="88351"/>
              </a:xfrm>
              <a:custGeom>
                <a:rect b="b" l="l" r="r" t="t"/>
                <a:pathLst>
                  <a:path extrusionOk="0" h="1620" w="11169">
                    <a:moveTo>
                      <a:pt x="25" y="95"/>
                    </a:moveTo>
                    <a:cubicBezTo>
                      <a:pt x="1" y="203"/>
                      <a:pt x="37" y="703"/>
                      <a:pt x="96" y="786"/>
                    </a:cubicBezTo>
                    <a:cubicBezTo>
                      <a:pt x="239" y="953"/>
                      <a:pt x="644" y="1048"/>
                      <a:pt x="858" y="1107"/>
                    </a:cubicBezTo>
                    <a:cubicBezTo>
                      <a:pt x="2382" y="1619"/>
                      <a:pt x="9645" y="1488"/>
                      <a:pt x="11169" y="500"/>
                    </a:cubicBezTo>
                    <a:lnTo>
                      <a:pt x="11062" y="95"/>
                    </a:lnTo>
                    <a:cubicBezTo>
                      <a:pt x="10847" y="0"/>
                      <a:pt x="10407" y="12"/>
                      <a:pt x="10133" y="60"/>
                    </a:cubicBezTo>
                    <a:cubicBezTo>
                      <a:pt x="9288" y="215"/>
                      <a:pt x="8454" y="369"/>
                      <a:pt x="7597" y="453"/>
                    </a:cubicBezTo>
                    <a:cubicBezTo>
                      <a:pt x="7085" y="488"/>
                      <a:pt x="6466" y="548"/>
                      <a:pt x="5883" y="560"/>
                    </a:cubicBezTo>
                    <a:cubicBezTo>
                      <a:pt x="3585" y="596"/>
                      <a:pt x="668" y="191"/>
                      <a:pt x="25" y="9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0"/>
              <p:cNvSpPr/>
              <p:nvPr/>
            </p:nvSpPr>
            <p:spPr>
              <a:xfrm>
                <a:off x="2840837" y="3489566"/>
                <a:ext cx="52629" cy="36377"/>
              </a:xfrm>
              <a:custGeom>
                <a:rect b="b" l="l" r="r" t="t"/>
                <a:pathLst>
                  <a:path extrusionOk="0" h="667" w="965">
                    <a:moveTo>
                      <a:pt x="1" y="226"/>
                    </a:moveTo>
                    <a:cubicBezTo>
                      <a:pt x="60" y="369"/>
                      <a:pt x="24" y="536"/>
                      <a:pt x="179" y="607"/>
                    </a:cubicBezTo>
                    <a:cubicBezTo>
                      <a:pt x="286" y="667"/>
                      <a:pt x="810" y="524"/>
                      <a:pt x="882" y="417"/>
                    </a:cubicBezTo>
                    <a:cubicBezTo>
                      <a:pt x="965" y="286"/>
                      <a:pt x="846" y="167"/>
                      <a:pt x="834" y="12"/>
                    </a:cubicBezTo>
                    <a:cubicBezTo>
                      <a:pt x="834" y="12"/>
                      <a:pt x="834" y="0"/>
                      <a:pt x="822" y="0"/>
                    </a:cubicBezTo>
                    <a:cubicBezTo>
                      <a:pt x="536" y="48"/>
                      <a:pt x="286" y="202"/>
                      <a:pt x="1" y="22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0"/>
              <p:cNvSpPr/>
              <p:nvPr/>
            </p:nvSpPr>
            <p:spPr>
              <a:xfrm>
                <a:off x="2773974" y="3507073"/>
                <a:ext cx="51974" cy="33813"/>
              </a:xfrm>
              <a:custGeom>
                <a:rect b="b" l="l" r="r" t="t"/>
                <a:pathLst>
                  <a:path extrusionOk="0" h="620" w="953">
                    <a:moveTo>
                      <a:pt x="0" y="155"/>
                    </a:moveTo>
                    <a:cubicBezTo>
                      <a:pt x="48" y="310"/>
                      <a:pt x="0" y="465"/>
                      <a:pt x="143" y="560"/>
                    </a:cubicBezTo>
                    <a:cubicBezTo>
                      <a:pt x="250" y="620"/>
                      <a:pt x="786" y="536"/>
                      <a:pt x="857" y="429"/>
                    </a:cubicBezTo>
                    <a:cubicBezTo>
                      <a:pt x="953" y="298"/>
                      <a:pt x="857" y="167"/>
                      <a:pt x="857" y="12"/>
                    </a:cubicBezTo>
                    <a:cubicBezTo>
                      <a:pt x="857" y="12"/>
                      <a:pt x="846" y="1"/>
                      <a:pt x="846" y="1"/>
                    </a:cubicBezTo>
                    <a:cubicBezTo>
                      <a:pt x="548" y="24"/>
                      <a:pt x="298" y="167"/>
                      <a:pt x="0" y="15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0"/>
              <p:cNvSpPr/>
              <p:nvPr/>
            </p:nvSpPr>
            <p:spPr>
              <a:xfrm>
                <a:off x="2698657" y="3514872"/>
                <a:ext cx="52629" cy="33159"/>
              </a:xfrm>
              <a:custGeom>
                <a:rect b="b" l="l" r="r" t="t"/>
                <a:pathLst>
                  <a:path extrusionOk="0" h="608" w="965">
                    <a:moveTo>
                      <a:pt x="24" y="131"/>
                    </a:moveTo>
                    <a:cubicBezTo>
                      <a:pt x="60" y="286"/>
                      <a:pt x="0" y="441"/>
                      <a:pt x="155" y="536"/>
                    </a:cubicBezTo>
                    <a:cubicBezTo>
                      <a:pt x="250" y="608"/>
                      <a:pt x="786" y="524"/>
                      <a:pt x="869" y="429"/>
                    </a:cubicBezTo>
                    <a:cubicBezTo>
                      <a:pt x="965" y="298"/>
                      <a:pt x="869" y="167"/>
                      <a:pt x="881" y="12"/>
                    </a:cubicBezTo>
                    <a:cubicBezTo>
                      <a:pt x="869" y="12"/>
                      <a:pt x="869" y="0"/>
                      <a:pt x="869" y="0"/>
                    </a:cubicBezTo>
                    <a:cubicBezTo>
                      <a:pt x="572" y="12"/>
                      <a:pt x="310" y="143"/>
                      <a:pt x="24" y="13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10"/>
              <p:cNvSpPr/>
              <p:nvPr/>
            </p:nvSpPr>
            <p:spPr>
              <a:xfrm>
                <a:off x="2629176" y="3523980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2" y="226"/>
                      <a:pt x="0" y="369"/>
                      <a:pt x="143" y="488"/>
                    </a:cubicBezTo>
                    <a:cubicBezTo>
                      <a:pt x="238" y="560"/>
                      <a:pt x="774" y="536"/>
                      <a:pt x="869" y="441"/>
                    </a:cubicBezTo>
                    <a:cubicBezTo>
                      <a:pt x="976" y="322"/>
                      <a:pt x="893" y="179"/>
                      <a:pt x="917" y="24"/>
                    </a:cubicBezTo>
                    <a:cubicBezTo>
                      <a:pt x="905" y="24"/>
                      <a:pt x="905" y="12"/>
                      <a:pt x="905" y="12"/>
                    </a:cubicBezTo>
                    <a:cubicBezTo>
                      <a:pt x="607" y="0"/>
                      <a:pt x="334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0"/>
              <p:cNvSpPr/>
              <p:nvPr/>
            </p:nvSpPr>
            <p:spPr>
              <a:xfrm>
                <a:off x="2553860" y="3523325"/>
                <a:ext cx="53283" cy="30541"/>
              </a:xfrm>
              <a:custGeom>
                <a:rect b="b" l="l" r="r" t="t"/>
                <a:pathLst>
                  <a:path extrusionOk="0" h="560" w="977">
                    <a:moveTo>
                      <a:pt x="48" y="72"/>
                    </a:moveTo>
                    <a:cubicBezTo>
                      <a:pt x="71" y="226"/>
                      <a:pt x="0" y="369"/>
                      <a:pt x="143" y="476"/>
                    </a:cubicBezTo>
                    <a:cubicBezTo>
                      <a:pt x="238" y="560"/>
                      <a:pt x="774" y="524"/>
                      <a:pt x="869" y="429"/>
                    </a:cubicBezTo>
                    <a:cubicBezTo>
                      <a:pt x="976" y="322"/>
                      <a:pt x="893" y="179"/>
                      <a:pt x="905" y="24"/>
                    </a:cubicBezTo>
                    <a:cubicBezTo>
                      <a:pt x="905" y="24"/>
                      <a:pt x="905" y="12"/>
                      <a:pt x="893" y="12"/>
                    </a:cubicBezTo>
                    <a:cubicBezTo>
                      <a:pt x="607" y="0"/>
                      <a:pt x="333" y="107"/>
                      <a:pt x="48" y="7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0"/>
              <p:cNvSpPr/>
              <p:nvPr/>
            </p:nvSpPr>
            <p:spPr>
              <a:xfrm>
                <a:off x="2484379" y="3525888"/>
                <a:ext cx="53283" cy="29941"/>
              </a:xfrm>
              <a:custGeom>
                <a:rect b="b" l="l" r="r" t="t"/>
                <a:pathLst>
                  <a:path extrusionOk="0" h="549" w="977">
                    <a:moveTo>
                      <a:pt x="71" y="25"/>
                    </a:moveTo>
                    <a:cubicBezTo>
                      <a:pt x="83" y="179"/>
                      <a:pt x="0" y="322"/>
                      <a:pt x="131" y="441"/>
                    </a:cubicBezTo>
                    <a:cubicBezTo>
                      <a:pt x="214" y="525"/>
                      <a:pt x="762" y="548"/>
                      <a:pt x="857" y="465"/>
                    </a:cubicBezTo>
                    <a:cubicBezTo>
                      <a:pt x="976" y="358"/>
                      <a:pt x="893" y="203"/>
                      <a:pt x="929" y="48"/>
                    </a:cubicBezTo>
                    <a:cubicBezTo>
                      <a:pt x="929" y="48"/>
                      <a:pt x="929" y="37"/>
                      <a:pt x="917" y="37"/>
                    </a:cubicBezTo>
                    <a:cubicBezTo>
                      <a:pt x="631" y="1"/>
                      <a:pt x="345" y="84"/>
                      <a:pt x="71" y="2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0"/>
              <p:cNvSpPr/>
              <p:nvPr/>
            </p:nvSpPr>
            <p:spPr>
              <a:xfrm>
                <a:off x="2409662" y="3518089"/>
                <a:ext cx="53338" cy="29941"/>
              </a:xfrm>
              <a:custGeom>
                <a:rect b="b" l="l" r="r" t="t"/>
                <a:pathLst>
                  <a:path extrusionOk="0" h="549" w="978">
                    <a:moveTo>
                      <a:pt x="72" y="1"/>
                    </a:moveTo>
                    <a:cubicBezTo>
                      <a:pt x="84" y="168"/>
                      <a:pt x="1" y="299"/>
                      <a:pt x="120" y="430"/>
                    </a:cubicBezTo>
                    <a:cubicBezTo>
                      <a:pt x="215" y="513"/>
                      <a:pt x="751" y="549"/>
                      <a:pt x="846" y="465"/>
                    </a:cubicBezTo>
                    <a:cubicBezTo>
                      <a:pt x="977" y="370"/>
                      <a:pt x="906" y="215"/>
                      <a:pt x="941" y="60"/>
                    </a:cubicBezTo>
                    <a:cubicBezTo>
                      <a:pt x="941" y="60"/>
                      <a:pt x="930" y="49"/>
                      <a:pt x="930" y="49"/>
                    </a:cubicBezTo>
                    <a:cubicBezTo>
                      <a:pt x="644" y="1"/>
                      <a:pt x="358" y="84"/>
                      <a:pt x="7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0"/>
              <p:cNvSpPr/>
              <p:nvPr/>
            </p:nvSpPr>
            <p:spPr>
              <a:xfrm>
                <a:off x="2340181" y="3510345"/>
                <a:ext cx="52683" cy="33159"/>
              </a:xfrm>
              <a:custGeom>
                <a:rect b="b" l="l" r="r" t="t"/>
                <a:pathLst>
                  <a:path extrusionOk="0" h="608" w="966">
                    <a:moveTo>
                      <a:pt x="108" y="0"/>
                    </a:moveTo>
                    <a:cubicBezTo>
                      <a:pt x="108" y="167"/>
                      <a:pt x="1" y="286"/>
                      <a:pt x="120" y="429"/>
                    </a:cubicBezTo>
                    <a:cubicBezTo>
                      <a:pt x="203" y="524"/>
                      <a:pt x="727" y="607"/>
                      <a:pt x="834" y="524"/>
                    </a:cubicBezTo>
                    <a:cubicBezTo>
                      <a:pt x="965" y="441"/>
                      <a:pt x="918" y="286"/>
                      <a:pt x="965" y="131"/>
                    </a:cubicBezTo>
                    <a:cubicBezTo>
                      <a:pt x="965" y="131"/>
                      <a:pt x="953" y="119"/>
                      <a:pt x="953" y="119"/>
                    </a:cubicBezTo>
                    <a:cubicBezTo>
                      <a:pt x="668" y="48"/>
                      <a:pt x="382" y="95"/>
                      <a:pt x="1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0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10"/>
              <p:cNvSpPr/>
              <p:nvPr/>
            </p:nvSpPr>
            <p:spPr>
              <a:xfrm>
                <a:off x="2351252" y="3256418"/>
                <a:ext cx="188373" cy="124727"/>
              </a:xfrm>
              <a:custGeom>
                <a:rect b="b" l="l" r="r" t="t"/>
                <a:pathLst>
                  <a:path extrusionOk="0" h="2287" w="3454">
                    <a:moveTo>
                      <a:pt x="2834" y="1501"/>
                    </a:moveTo>
                    <a:cubicBezTo>
                      <a:pt x="2572" y="1965"/>
                      <a:pt x="2203" y="2191"/>
                      <a:pt x="1810" y="2251"/>
                    </a:cubicBezTo>
                    <a:cubicBezTo>
                      <a:pt x="1584" y="2287"/>
                      <a:pt x="1274" y="2275"/>
                      <a:pt x="1012" y="2144"/>
                    </a:cubicBezTo>
                    <a:cubicBezTo>
                      <a:pt x="346" y="1822"/>
                      <a:pt x="286" y="1263"/>
                      <a:pt x="203" y="798"/>
                    </a:cubicBezTo>
                    <a:cubicBezTo>
                      <a:pt x="167" y="632"/>
                      <a:pt x="0" y="334"/>
                      <a:pt x="119" y="215"/>
                    </a:cubicBezTo>
                    <a:cubicBezTo>
                      <a:pt x="274" y="48"/>
                      <a:pt x="667" y="429"/>
                      <a:pt x="834" y="536"/>
                    </a:cubicBezTo>
                    <a:cubicBezTo>
                      <a:pt x="1096" y="703"/>
                      <a:pt x="1441" y="787"/>
                      <a:pt x="1620" y="775"/>
                    </a:cubicBezTo>
                    <a:cubicBezTo>
                      <a:pt x="2286" y="775"/>
                      <a:pt x="2763" y="1"/>
                      <a:pt x="3429" y="120"/>
                    </a:cubicBezTo>
                    <a:cubicBezTo>
                      <a:pt x="3441" y="144"/>
                      <a:pt x="3453" y="167"/>
                      <a:pt x="3441" y="203"/>
                    </a:cubicBezTo>
                    <a:cubicBezTo>
                      <a:pt x="3084" y="632"/>
                      <a:pt x="3060" y="1108"/>
                      <a:pt x="2834" y="150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10"/>
              <p:cNvSpPr/>
              <p:nvPr/>
            </p:nvSpPr>
            <p:spPr>
              <a:xfrm>
                <a:off x="2299278" y="3260999"/>
                <a:ext cx="609784" cy="247437"/>
              </a:xfrm>
              <a:custGeom>
                <a:rect b="b" l="l" r="r" t="t"/>
                <a:pathLst>
                  <a:path extrusionOk="0" h="4537" w="11181">
                    <a:moveTo>
                      <a:pt x="11181" y="3631"/>
                    </a:moveTo>
                    <a:cubicBezTo>
                      <a:pt x="11050" y="3203"/>
                      <a:pt x="10931" y="2798"/>
                      <a:pt x="10478" y="2453"/>
                    </a:cubicBezTo>
                    <a:cubicBezTo>
                      <a:pt x="10038" y="2107"/>
                      <a:pt x="9538" y="2048"/>
                      <a:pt x="9061" y="1917"/>
                    </a:cubicBezTo>
                    <a:cubicBezTo>
                      <a:pt x="8061" y="1643"/>
                      <a:pt x="7061" y="1274"/>
                      <a:pt x="6002" y="798"/>
                    </a:cubicBezTo>
                    <a:cubicBezTo>
                      <a:pt x="5775" y="703"/>
                      <a:pt x="5501" y="572"/>
                      <a:pt x="5228" y="417"/>
                    </a:cubicBezTo>
                    <a:cubicBezTo>
                      <a:pt x="4954" y="250"/>
                      <a:pt x="4620" y="0"/>
                      <a:pt x="4466" y="12"/>
                    </a:cubicBezTo>
                    <a:cubicBezTo>
                      <a:pt x="4132" y="36"/>
                      <a:pt x="4061" y="488"/>
                      <a:pt x="3870" y="774"/>
                    </a:cubicBezTo>
                    <a:cubicBezTo>
                      <a:pt x="3727" y="976"/>
                      <a:pt x="3525" y="1155"/>
                      <a:pt x="3335" y="1274"/>
                    </a:cubicBezTo>
                    <a:cubicBezTo>
                      <a:pt x="2727" y="1631"/>
                      <a:pt x="1572" y="1393"/>
                      <a:pt x="1346" y="524"/>
                    </a:cubicBezTo>
                    <a:cubicBezTo>
                      <a:pt x="1310" y="393"/>
                      <a:pt x="1346" y="310"/>
                      <a:pt x="1227" y="250"/>
                    </a:cubicBezTo>
                    <a:cubicBezTo>
                      <a:pt x="1096" y="179"/>
                      <a:pt x="929" y="298"/>
                      <a:pt x="798" y="464"/>
                    </a:cubicBezTo>
                    <a:cubicBezTo>
                      <a:pt x="584" y="750"/>
                      <a:pt x="465" y="1072"/>
                      <a:pt x="370" y="1345"/>
                    </a:cubicBezTo>
                    <a:cubicBezTo>
                      <a:pt x="132" y="2000"/>
                      <a:pt x="1" y="2727"/>
                      <a:pt x="108" y="3381"/>
                    </a:cubicBezTo>
                    <a:cubicBezTo>
                      <a:pt x="132" y="3524"/>
                      <a:pt x="132" y="3703"/>
                      <a:pt x="179" y="3751"/>
                    </a:cubicBezTo>
                    <a:cubicBezTo>
                      <a:pt x="227" y="3786"/>
                      <a:pt x="417" y="3810"/>
                      <a:pt x="560" y="3846"/>
                    </a:cubicBezTo>
                    <a:cubicBezTo>
                      <a:pt x="2370" y="4298"/>
                      <a:pt x="4168" y="4536"/>
                      <a:pt x="5847" y="4465"/>
                    </a:cubicBezTo>
                    <a:cubicBezTo>
                      <a:pt x="6764" y="4417"/>
                      <a:pt x="7656" y="4322"/>
                      <a:pt x="8549" y="4215"/>
                    </a:cubicBezTo>
                    <a:cubicBezTo>
                      <a:pt x="9431" y="4096"/>
                      <a:pt x="10323" y="3953"/>
                      <a:pt x="11181" y="36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10"/>
              <p:cNvSpPr/>
              <p:nvPr/>
            </p:nvSpPr>
            <p:spPr>
              <a:xfrm>
                <a:off x="2320057" y="3320718"/>
                <a:ext cx="265652" cy="184446"/>
              </a:xfrm>
              <a:custGeom>
                <a:rect b="b" l="l" r="r" t="t"/>
                <a:pathLst>
                  <a:path extrusionOk="0" h="3382" w="4871">
                    <a:moveTo>
                      <a:pt x="1525" y="1191"/>
                    </a:moveTo>
                    <a:cubicBezTo>
                      <a:pt x="1668" y="1441"/>
                      <a:pt x="1751" y="1810"/>
                      <a:pt x="1549" y="2060"/>
                    </a:cubicBezTo>
                    <a:cubicBezTo>
                      <a:pt x="1475" y="2155"/>
                      <a:pt x="1382" y="2206"/>
                      <a:pt x="1301" y="2206"/>
                    </a:cubicBezTo>
                    <a:cubicBezTo>
                      <a:pt x="1199" y="2206"/>
                      <a:pt x="1115" y="2126"/>
                      <a:pt x="1108" y="1953"/>
                    </a:cubicBezTo>
                    <a:cubicBezTo>
                      <a:pt x="1084" y="1655"/>
                      <a:pt x="1275" y="1358"/>
                      <a:pt x="1513" y="1191"/>
                    </a:cubicBezTo>
                    <a:close/>
                    <a:moveTo>
                      <a:pt x="84" y="0"/>
                    </a:moveTo>
                    <a:cubicBezTo>
                      <a:pt x="48" y="72"/>
                      <a:pt x="25" y="143"/>
                      <a:pt x="1" y="215"/>
                    </a:cubicBezTo>
                    <a:cubicBezTo>
                      <a:pt x="477" y="358"/>
                      <a:pt x="989" y="572"/>
                      <a:pt x="1334" y="941"/>
                    </a:cubicBezTo>
                    <a:cubicBezTo>
                      <a:pt x="1001" y="1132"/>
                      <a:pt x="715" y="1489"/>
                      <a:pt x="739" y="1894"/>
                    </a:cubicBezTo>
                    <a:cubicBezTo>
                      <a:pt x="758" y="2262"/>
                      <a:pt x="1048" y="2447"/>
                      <a:pt x="1349" y="2447"/>
                    </a:cubicBezTo>
                    <a:cubicBezTo>
                      <a:pt x="1623" y="2447"/>
                      <a:pt x="1905" y="2295"/>
                      <a:pt x="2001" y="1989"/>
                    </a:cubicBezTo>
                    <a:cubicBezTo>
                      <a:pt x="2108" y="1620"/>
                      <a:pt x="2013" y="1310"/>
                      <a:pt x="1811" y="1036"/>
                    </a:cubicBezTo>
                    <a:cubicBezTo>
                      <a:pt x="1938" y="998"/>
                      <a:pt x="2069" y="981"/>
                      <a:pt x="2202" y="981"/>
                    </a:cubicBezTo>
                    <a:cubicBezTo>
                      <a:pt x="2776" y="981"/>
                      <a:pt x="3369" y="1309"/>
                      <a:pt x="3727" y="1715"/>
                    </a:cubicBezTo>
                    <a:cubicBezTo>
                      <a:pt x="4049" y="2084"/>
                      <a:pt x="4287" y="2536"/>
                      <a:pt x="4430" y="3013"/>
                    </a:cubicBezTo>
                    <a:cubicBezTo>
                      <a:pt x="4466" y="3120"/>
                      <a:pt x="4478" y="3251"/>
                      <a:pt x="4501" y="3370"/>
                    </a:cubicBezTo>
                    <a:cubicBezTo>
                      <a:pt x="4632" y="3382"/>
                      <a:pt x="4751" y="3382"/>
                      <a:pt x="4870" y="3382"/>
                    </a:cubicBezTo>
                    <a:cubicBezTo>
                      <a:pt x="4811" y="3191"/>
                      <a:pt x="4787" y="2989"/>
                      <a:pt x="4716" y="2810"/>
                    </a:cubicBezTo>
                    <a:cubicBezTo>
                      <a:pt x="4406" y="2001"/>
                      <a:pt x="3870" y="1262"/>
                      <a:pt x="3037" y="941"/>
                    </a:cubicBezTo>
                    <a:cubicBezTo>
                      <a:pt x="2742" y="837"/>
                      <a:pt x="2409" y="755"/>
                      <a:pt x="2082" y="755"/>
                    </a:cubicBezTo>
                    <a:cubicBezTo>
                      <a:pt x="1921" y="755"/>
                      <a:pt x="1761" y="775"/>
                      <a:pt x="1608" y="822"/>
                    </a:cubicBezTo>
                    <a:cubicBezTo>
                      <a:pt x="1191" y="429"/>
                      <a:pt x="560" y="167"/>
                      <a:pt x="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10"/>
              <p:cNvSpPr/>
              <p:nvPr/>
            </p:nvSpPr>
            <p:spPr>
              <a:xfrm>
                <a:off x="2475271" y="3325244"/>
                <a:ext cx="418848" cy="124727"/>
              </a:xfrm>
              <a:custGeom>
                <a:rect b="b" l="l" r="r" t="t"/>
                <a:pathLst>
                  <a:path extrusionOk="0" h="2287" w="7680">
                    <a:moveTo>
                      <a:pt x="250" y="1"/>
                    </a:moveTo>
                    <a:cubicBezTo>
                      <a:pt x="203" y="36"/>
                      <a:pt x="155" y="72"/>
                      <a:pt x="108" y="96"/>
                    </a:cubicBezTo>
                    <a:cubicBezTo>
                      <a:pt x="72" y="120"/>
                      <a:pt x="36" y="132"/>
                      <a:pt x="0" y="156"/>
                    </a:cubicBezTo>
                    <a:cubicBezTo>
                      <a:pt x="1443" y="1397"/>
                      <a:pt x="3180" y="2287"/>
                      <a:pt x="5141" y="2287"/>
                    </a:cubicBezTo>
                    <a:cubicBezTo>
                      <a:pt x="5154" y="2287"/>
                      <a:pt x="5167" y="2287"/>
                      <a:pt x="5180" y="2287"/>
                    </a:cubicBezTo>
                    <a:cubicBezTo>
                      <a:pt x="6001" y="2275"/>
                      <a:pt x="6918" y="2120"/>
                      <a:pt x="7680" y="1739"/>
                    </a:cubicBezTo>
                    <a:cubicBezTo>
                      <a:pt x="7620" y="1656"/>
                      <a:pt x="7561" y="1572"/>
                      <a:pt x="7489" y="1489"/>
                    </a:cubicBezTo>
                    <a:cubicBezTo>
                      <a:pt x="6787" y="1846"/>
                      <a:pt x="5930" y="2001"/>
                      <a:pt x="5180" y="2013"/>
                    </a:cubicBezTo>
                    <a:cubicBezTo>
                      <a:pt x="5142" y="2014"/>
                      <a:pt x="5104" y="2014"/>
                      <a:pt x="5066" y="2014"/>
                    </a:cubicBezTo>
                    <a:cubicBezTo>
                      <a:pt x="3231" y="2014"/>
                      <a:pt x="1604" y="1167"/>
                      <a:pt x="25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10"/>
              <p:cNvSpPr/>
              <p:nvPr/>
            </p:nvSpPr>
            <p:spPr>
              <a:xfrm>
                <a:off x="2821367" y="3374601"/>
                <a:ext cx="87696" cy="100731"/>
              </a:xfrm>
              <a:custGeom>
                <a:rect b="b" l="l" r="r" t="t"/>
                <a:pathLst>
                  <a:path extrusionOk="0" h="1847" w="1608">
                    <a:moveTo>
                      <a:pt x="143" y="1"/>
                    </a:moveTo>
                    <a:cubicBezTo>
                      <a:pt x="131" y="13"/>
                      <a:pt x="119" y="24"/>
                      <a:pt x="108" y="36"/>
                    </a:cubicBezTo>
                    <a:cubicBezTo>
                      <a:pt x="0" y="179"/>
                      <a:pt x="84" y="417"/>
                      <a:pt x="108" y="548"/>
                    </a:cubicBezTo>
                    <a:cubicBezTo>
                      <a:pt x="191" y="906"/>
                      <a:pt x="310" y="1156"/>
                      <a:pt x="489" y="1513"/>
                    </a:cubicBezTo>
                    <a:cubicBezTo>
                      <a:pt x="536" y="1620"/>
                      <a:pt x="584" y="1739"/>
                      <a:pt x="643" y="1846"/>
                    </a:cubicBezTo>
                    <a:cubicBezTo>
                      <a:pt x="965" y="1763"/>
                      <a:pt x="1286" y="1668"/>
                      <a:pt x="1608" y="1548"/>
                    </a:cubicBezTo>
                    <a:cubicBezTo>
                      <a:pt x="1477" y="1120"/>
                      <a:pt x="1358" y="715"/>
                      <a:pt x="905" y="370"/>
                    </a:cubicBezTo>
                    <a:cubicBezTo>
                      <a:pt x="679" y="191"/>
                      <a:pt x="405" y="84"/>
                      <a:pt x="14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10"/>
              <p:cNvSpPr/>
              <p:nvPr/>
            </p:nvSpPr>
            <p:spPr>
              <a:xfrm>
                <a:off x="2301241" y="3374601"/>
                <a:ext cx="51974" cy="101331"/>
              </a:xfrm>
              <a:custGeom>
                <a:rect b="b" l="l" r="r" t="t"/>
                <a:pathLst>
                  <a:path extrusionOk="0" h="1858" w="953">
                    <a:moveTo>
                      <a:pt x="120" y="1"/>
                    </a:moveTo>
                    <a:cubicBezTo>
                      <a:pt x="36" y="441"/>
                      <a:pt x="0" y="882"/>
                      <a:pt x="72" y="1298"/>
                    </a:cubicBezTo>
                    <a:cubicBezTo>
                      <a:pt x="96" y="1441"/>
                      <a:pt x="96" y="1620"/>
                      <a:pt x="155" y="1668"/>
                    </a:cubicBezTo>
                    <a:cubicBezTo>
                      <a:pt x="191" y="1703"/>
                      <a:pt x="381" y="1727"/>
                      <a:pt x="524" y="1763"/>
                    </a:cubicBezTo>
                    <a:cubicBezTo>
                      <a:pt x="655" y="1798"/>
                      <a:pt x="786" y="1834"/>
                      <a:pt x="917" y="1858"/>
                    </a:cubicBezTo>
                    <a:cubicBezTo>
                      <a:pt x="929" y="1846"/>
                      <a:pt x="953" y="1465"/>
                      <a:pt x="917" y="1334"/>
                    </a:cubicBezTo>
                    <a:cubicBezTo>
                      <a:pt x="846" y="1144"/>
                      <a:pt x="798" y="989"/>
                      <a:pt x="762" y="894"/>
                    </a:cubicBezTo>
                    <a:cubicBezTo>
                      <a:pt x="632" y="584"/>
                      <a:pt x="489" y="322"/>
                      <a:pt x="179" y="48"/>
                    </a:cubicBezTo>
                    <a:cubicBezTo>
                      <a:pt x="167" y="36"/>
                      <a:pt x="143" y="13"/>
                      <a:pt x="12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10"/>
              <p:cNvSpPr/>
              <p:nvPr/>
            </p:nvSpPr>
            <p:spPr>
              <a:xfrm>
                <a:off x="2490214" y="3228494"/>
                <a:ext cx="311082" cy="166939"/>
              </a:xfrm>
              <a:custGeom>
                <a:rect b="b" l="l" r="r" t="t"/>
                <a:pathLst>
                  <a:path extrusionOk="0" h="3061" w="5704">
                    <a:moveTo>
                      <a:pt x="5560" y="2513"/>
                    </a:moveTo>
                    <a:cubicBezTo>
                      <a:pt x="4227" y="2061"/>
                      <a:pt x="2941" y="1691"/>
                      <a:pt x="1477" y="810"/>
                    </a:cubicBezTo>
                    <a:cubicBezTo>
                      <a:pt x="1096" y="584"/>
                      <a:pt x="369" y="1"/>
                      <a:pt x="131" y="310"/>
                    </a:cubicBezTo>
                    <a:cubicBezTo>
                      <a:pt x="0" y="477"/>
                      <a:pt x="215" y="787"/>
                      <a:pt x="393" y="989"/>
                    </a:cubicBezTo>
                    <a:cubicBezTo>
                      <a:pt x="1000" y="1668"/>
                      <a:pt x="1917" y="2025"/>
                      <a:pt x="2620" y="2311"/>
                    </a:cubicBezTo>
                    <a:cubicBezTo>
                      <a:pt x="3382" y="2632"/>
                      <a:pt x="4144" y="2953"/>
                      <a:pt x="4894" y="3037"/>
                    </a:cubicBezTo>
                    <a:cubicBezTo>
                      <a:pt x="5108" y="3061"/>
                      <a:pt x="5477" y="3061"/>
                      <a:pt x="5584" y="2918"/>
                    </a:cubicBezTo>
                    <a:cubicBezTo>
                      <a:pt x="5703" y="2775"/>
                      <a:pt x="5644" y="2632"/>
                      <a:pt x="5560" y="251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10"/>
              <p:cNvSpPr/>
              <p:nvPr/>
            </p:nvSpPr>
            <p:spPr>
              <a:xfrm>
                <a:off x="2718782" y="3344714"/>
                <a:ext cx="24051" cy="66372"/>
              </a:xfrm>
              <a:custGeom>
                <a:rect b="b" l="l" r="r" t="t"/>
                <a:pathLst>
                  <a:path extrusionOk="0" h="1217" w="441">
                    <a:moveTo>
                      <a:pt x="226" y="1"/>
                    </a:moveTo>
                    <a:cubicBezTo>
                      <a:pt x="107" y="156"/>
                      <a:pt x="72" y="406"/>
                      <a:pt x="48" y="596"/>
                    </a:cubicBezTo>
                    <a:cubicBezTo>
                      <a:pt x="48" y="644"/>
                      <a:pt x="36" y="703"/>
                      <a:pt x="24" y="775"/>
                    </a:cubicBezTo>
                    <a:cubicBezTo>
                      <a:pt x="1" y="980"/>
                      <a:pt x="0" y="1217"/>
                      <a:pt x="166" y="1217"/>
                    </a:cubicBezTo>
                    <a:cubicBezTo>
                      <a:pt x="174" y="1217"/>
                      <a:pt x="182" y="1216"/>
                      <a:pt x="191" y="1215"/>
                    </a:cubicBezTo>
                    <a:cubicBezTo>
                      <a:pt x="345" y="1192"/>
                      <a:pt x="369" y="1025"/>
                      <a:pt x="369" y="858"/>
                    </a:cubicBezTo>
                    <a:cubicBezTo>
                      <a:pt x="381" y="787"/>
                      <a:pt x="381" y="703"/>
                      <a:pt x="381" y="644"/>
                    </a:cubicBezTo>
                    <a:cubicBezTo>
                      <a:pt x="405" y="453"/>
                      <a:pt x="417" y="263"/>
                      <a:pt x="441" y="72"/>
                    </a:cubicBezTo>
                    <a:cubicBezTo>
                      <a:pt x="369" y="49"/>
                      <a:pt x="298" y="25"/>
                      <a:pt x="2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10"/>
              <p:cNvSpPr/>
              <p:nvPr/>
            </p:nvSpPr>
            <p:spPr>
              <a:xfrm>
                <a:off x="2672643" y="3329171"/>
                <a:ext cx="26669" cy="68881"/>
              </a:xfrm>
              <a:custGeom>
                <a:rect b="b" l="l" r="r" t="t"/>
                <a:pathLst>
                  <a:path extrusionOk="0" h="1263" w="489">
                    <a:moveTo>
                      <a:pt x="263" y="0"/>
                    </a:moveTo>
                    <a:cubicBezTo>
                      <a:pt x="144" y="179"/>
                      <a:pt x="96" y="429"/>
                      <a:pt x="72" y="619"/>
                    </a:cubicBezTo>
                    <a:cubicBezTo>
                      <a:pt x="60" y="667"/>
                      <a:pt x="60" y="726"/>
                      <a:pt x="48" y="786"/>
                    </a:cubicBezTo>
                    <a:cubicBezTo>
                      <a:pt x="13" y="988"/>
                      <a:pt x="1" y="1250"/>
                      <a:pt x="179" y="1262"/>
                    </a:cubicBezTo>
                    <a:cubicBezTo>
                      <a:pt x="184" y="1263"/>
                      <a:pt x="189" y="1263"/>
                      <a:pt x="193" y="1263"/>
                    </a:cubicBezTo>
                    <a:cubicBezTo>
                      <a:pt x="336" y="1263"/>
                      <a:pt x="358" y="1078"/>
                      <a:pt x="370" y="905"/>
                    </a:cubicBezTo>
                    <a:cubicBezTo>
                      <a:pt x="382" y="822"/>
                      <a:pt x="382" y="726"/>
                      <a:pt x="394" y="667"/>
                    </a:cubicBezTo>
                    <a:cubicBezTo>
                      <a:pt x="418" y="453"/>
                      <a:pt x="477" y="262"/>
                      <a:pt x="489" y="72"/>
                    </a:cubicBezTo>
                    <a:cubicBezTo>
                      <a:pt x="418" y="48"/>
                      <a:pt x="346" y="24"/>
                      <a:pt x="26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10"/>
              <p:cNvSpPr/>
              <p:nvPr/>
            </p:nvSpPr>
            <p:spPr>
              <a:xfrm>
                <a:off x="2625904" y="3310301"/>
                <a:ext cx="29941" cy="61900"/>
              </a:xfrm>
              <a:custGeom>
                <a:rect b="b" l="l" r="r" t="t"/>
                <a:pathLst>
                  <a:path extrusionOk="0" h="1135" w="549">
                    <a:moveTo>
                      <a:pt x="310" y="1"/>
                    </a:moveTo>
                    <a:cubicBezTo>
                      <a:pt x="203" y="144"/>
                      <a:pt x="120" y="394"/>
                      <a:pt x="96" y="501"/>
                    </a:cubicBezTo>
                    <a:cubicBezTo>
                      <a:pt x="72" y="584"/>
                      <a:pt x="48" y="680"/>
                      <a:pt x="24" y="775"/>
                    </a:cubicBezTo>
                    <a:cubicBezTo>
                      <a:pt x="2" y="954"/>
                      <a:pt x="1" y="1134"/>
                      <a:pt x="130" y="1134"/>
                    </a:cubicBezTo>
                    <a:cubicBezTo>
                      <a:pt x="138" y="1134"/>
                      <a:pt x="147" y="1133"/>
                      <a:pt x="155" y="1132"/>
                    </a:cubicBezTo>
                    <a:cubicBezTo>
                      <a:pt x="251" y="1120"/>
                      <a:pt x="310" y="1037"/>
                      <a:pt x="358" y="906"/>
                    </a:cubicBezTo>
                    <a:cubicBezTo>
                      <a:pt x="429" y="715"/>
                      <a:pt x="465" y="453"/>
                      <a:pt x="501" y="287"/>
                    </a:cubicBezTo>
                    <a:cubicBezTo>
                      <a:pt x="513" y="227"/>
                      <a:pt x="536" y="168"/>
                      <a:pt x="548" y="108"/>
                    </a:cubicBezTo>
                    <a:cubicBezTo>
                      <a:pt x="465" y="72"/>
                      <a:pt x="382" y="37"/>
                      <a:pt x="3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10"/>
              <p:cNvSpPr/>
              <p:nvPr/>
            </p:nvSpPr>
            <p:spPr>
              <a:xfrm>
                <a:off x="2572021" y="3288268"/>
                <a:ext cx="38340" cy="68663"/>
              </a:xfrm>
              <a:custGeom>
                <a:rect b="b" l="l" r="r" t="t"/>
                <a:pathLst>
                  <a:path extrusionOk="0" h="1259" w="703">
                    <a:moveTo>
                      <a:pt x="465" y="0"/>
                    </a:moveTo>
                    <a:cubicBezTo>
                      <a:pt x="322" y="179"/>
                      <a:pt x="250" y="405"/>
                      <a:pt x="179" y="595"/>
                    </a:cubicBezTo>
                    <a:cubicBezTo>
                      <a:pt x="167" y="655"/>
                      <a:pt x="143" y="714"/>
                      <a:pt x="119" y="774"/>
                    </a:cubicBezTo>
                    <a:cubicBezTo>
                      <a:pt x="60" y="965"/>
                      <a:pt x="0" y="1179"/>
                      <a:pt x="179" y="1250"/>
                    </a:cubicBezTo>
                    <a:cubicBezTo>
                      <a:pt x="193" y="1256"/>
                      <a:pt x="205" y="1258"/>
                      <a:pt x="217" y="1258"/>
                    </a:cubicBezTo>
                    <a:cubicBezTo>
                      <a:pt x="306" y="1258"/>
                      <a:pt x="339" y="1107"/>
                      <a:pt x="381" y="1012"/>
                    </a:cubicBezTo>
                    <a:cubicBezTo>
                      <a:pt x="393" y="988"/>
                      <a:pt x="405" y="953"/>
                      <a:pt x="417" y="917"/>
                    </a:cubicBezTo>
                    <a:cubicBezTo>
                      <a:pt x="524" y="655"/>
                      <a:pt x="608" y="381"/>
                      <a:pt x="703" y="119"/>
                    </a:cubicBezTo>
                    <a:cubicBezTo>
                      <a:pt x="631" y="83"/>
                      <a:pt x="548" y="36"/>
                      <a:pt x="4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10"/>
              <p:cNvSpPr/>
              <p:nvPr/>
            </p:nvSpPr>
            <p:spPr>
              <a:xfrm>
                <a:off x="2293442" y="3230458"/>
                <a:ext cx="82515" cy="216296"/>
              </a:xfrm>
              <a:custGeom>
                <a:rect b="b" l="l" r="r" t="t"/>
                <a:pathLst>
                  <a:path extrusionOk="0" h="3966" w="1513">
                    <a:moveTo>
                      <a:pt x="227" y="3965"/>
                    </a:moveTo>
                    <a:cubicBezTo>
                      <a:pt x="263" y="3679"/>
                      <a:pt x="310" y="3334"/>
                      <a:pt x="370" y="3001"/>
                    </a:cubicBezTo>
                    <a:cubicBezTo>
                      <a:pt x="465" y="2501"/>
                      <a:pt x="560" y="2025"/>
                      <a:pt x="846" y="1501"/>
                    </a:cubicBezTo>
                    <a:cubicBezTo>
                      <a:pt x="941" y="1346"/>
                      <a:pt x="1084" y="1167"/>
                      <a:pt x="1191" y="1001"/>
                    </a:cubicBezTo>
                    <a:cubicBezTo>
                      <a:pt x="1346" y="727"/>
                      <a:pt x="1513" y="346"/>
                      <a:pt x="1310" y="203"/>
                    </a:cubicBezTo>
                    <a:cubicBezTo>
                      <a:pt x="1001" y="0"/>
                      <a:pt x="703" y="679"/>
                      <a:pt x="584" y="965"/>
                    </a:cubicBezTo>
                    <a:cubicBezTo>
                      <a:pt x="155" y="1989"/>
                      <a:pt x="1" y="3179"/>
                      <a:pt x="227" y="396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BLANK_14">
    <p:spTree>
      <p:nvGrpSpPr>
        <p:cNvPr id="2270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Google Shape;2271;p93"/>
          <p:cNvSpPr txBox="1"/>
          <p:nvPr>
            <p:ph type="title"/>
          </p:nvPr>
        </p:nvSpPr>
        <p:spPr>
          <a:xfrm>
            <a:off x="709475" y="534450"/>
            <a:ext cx="5085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2" name="Google Shape;2272;p93"/>
          <p:cNvSpPr/>
          <p:nvPr/>
        </p:nvSpPr>
        <p:spPr>
          <a:xfrm flipH="1">
            <a:off x="7518389" y="-755550"/>
            <a:ext cx="2718386" cy="218589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93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BLANK_15">
    <p:spTree>
      <p:nvGrpSpPr>
        <p:cNvPr id="2274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94"/>
          <p:cNvSpPr txBox="1"/>
          <p:nvPr>
            <p:ph type="title"/>
          </p:nvPr>
        </p:nvSpPr>
        <p:spPr>
          <a:xfrm>
            <a:off x="711075" y="537325"/>
            <a:ext cx="4512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76" name="Google Shape;2276;p94"/>
          <p:cNvSpPr/>
          <p:nvPr/>
        </p:nvSpPr>
        <p:spPr>
          <a:xfrm flipH="1">
            <a:off x="7974349" y="-902775"/>
            <a:ext cx="2391176" cy="1922876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94"/>
          <p:cNvSpPr/>
          <p:nvPr/>
        </p:nvSpPr>
        <p:spPr>
          <a:xfrm rot="3834250">
            <a:off x="-92055" y="-1013625"/>
            <a:ext cx="1058179" cy="214457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94"/>
          <p:cNvSpPr/>
          <p:nvPr/>
        </p:nvSpPr>
        <p:spPr>
          <a:xfrm rot="-7674449">
            <a:off x="-1329719" y="3830618"/>
            <a:ext cx="2721923" cy="25723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BLANK_16">
    <p:spTree>
      <p:nvGrpSpPr>
        <p:cNvPr id="2279" name="Shape 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" name="Google Shape;2280;p95"/>
          <p:cNvSpPr txBox="1"/>
          <p:nvPr>
            <p:ph type="title"/>
          </p:nvPr>
        </p:nvSpPr>
        <p:spPr>
          <a:xfrm>
            <a:off x="3992450" y="550719"/>
            <a:ext cx="4438500" cy="10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1" name="Google Shape;2281;p95"/>
          <p:cNvSpPr/>
          <p:nvPr/>
        </p:nvSpPr>
        <p:spPr>
          <a:xfrm rot="10141085">
            <a:off x="7892037" y="372258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95"/>
          <p:cNvSpPr/>
          <p:nvPr/>
        </p:nvSpPr>
        <p:spPr>
          <a:xfrm rot="10141085">
            <a:off x="-640213" y="-752820"/>
            <a:ext cx="1991394" cy="1881939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BLANK_17">
    <p:spTree>
      <p:nvGrpSpPr>
        <p:cNvPr id="2283" name="Shape 2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" name="Google Shape;2284;p9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85" name="Google Shape;2285;p96"/>
          <p:cNvSpPr/>
          <p:nvPr/>
        </p:nvSpPr>
        <p:spPr>
          <a:xfrm rot="-9389217">
            <a:off x="22169" y="-645786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96"/>
          <p:cNvSpPr/>
          <p:nvPr/>
        </p:nvSpPr>
        <p:spPr>
          <a:xfrm rot="5742690">
            <a:off x="7960252" y="461967"/>
            <a:ext cx="2553151" cy="122601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96"/>
          <p:cNvSpPr/>
          <p:nvPr/>
        </p:nvSpPr>
        <p:spPr>
          <a:xfrm rot="4272533">
            <a:off x="-788548" y="38524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88" name="Google Shape;2288;p96"/>
          <p:cNvGrpSpPr/>
          <p:nvPr/>
        </p:nvGrpSpPr>
        <p:grpSpPr>
          <a:xfrm rot="899949">
            <a:off x="227068" y="3335125"/>
            <a:ext cx="1160517" cy="1364093"/>
            <a:chOff x="713100" y="2276700"/>
            <a:chExt cx="674029" cy="792266"/>
          </a:xfrm>
        </p:grpSpPr>
        <p:sp>
          <p:nvSpPr>
            <p:cNvPr id="2289" name="Google Shape;2289;p96"/>
            <p:cNvSpPr/>
            <p:nvPr/>
          </p:nvSpPr>
          <p:spPr>
            <a:xfrm>
              <a:off x="713100" y="2276700"/>
              <a:ext cx="674029" cy="792266"/>
            </a:xfrm>
            <a:custGeom>
              <a:rect b="b" l="l" r="r" t="t"/>
              <a:pathLst>
                <a:path extrusionOk="0" h="14527" w="12359">
                  <a:moveTo>
                    <a:pt x="6239" y="14526"/>
                  </a:moveTo>
                  <a:cubicBezTo>
                    <a:pt x="8513" y="13895"/>
                    <a:pt x="10561" y="13086"/>
                    <a:pt x="12359" y="12074"/>
                  </a:cubicBezTo>
                  <a:cubicBezTo>
                    <a:pt x="12157" y="11562"/>
                    <a:pt x="11990" y="10966"/>
                    <a:pt x="11776" y="10347"/>
                  </a:cubicBezTo>
                  <a:cubicBezTo>
                    <a:pt x="11573" y="9740"/>
                    <a:pt x="11490" y="9097"/>
                    <a:pt x="11383" y="8418"/>
                  </a:cubicBezTo>
                  <a:cubicBezTo>
                    <a:pt x="11180" y="7109"/>
                    <a:pt x="10883" y="5728"/>
                    <a:pt x="10240" y="4966"/>
                  </a:cubicBezTo>
                  <a:cubicBezTo>
                    <a:pt x="10013" y="4692"/>
                    <a:pt x="9597" y="4394"/>
                    <a:pt x="9168" y="4394"/>
                  </a:cubicBezTo>
                  <a:cubicBezTo>
                    <a:pt x="9037" y="4382"/>
                    <a:pt x="8906" y="4442"/>
                    <a:pt x="8799" y="4430"/>
                  </a:cubicBezTo>
                  <a:cubicBezTo>
                    <a:pt x="8668" y="4406"/>
                    <a:pt x="8549" y="4227"/>
                    <a:pt x="8418" y="4156"/>
                  </a:cubicBezTo>
                  <a:cubicBezTo>
                    <a:pt x="7918" y="3906"/>
                    <a:pt x="7025" y="3954"/>
                    <a:pt x="6751" y="4478"/>
                  </a:cubicBezTo>
                  <a:cubicBezTo>
                    <a:pt x="6644" y="4406"/>
                    <a:pt x="6537" y="4323"/>
                    <a:pt x="6370" y="4275"/>
                  </a:cubicBezTo>
                  <a:cubicBezTo>
                    <a:pt x="5858" y="4156"/>
                    <a:pt x="5156" y="4382"/>
                    <a:pt x="4870" y="4668"/>
                  </a:cubicBezTo>
                  <a:cubicBezTo>
                    <a:pt x="4346" y="3501"/>
                    <a:pt x="3775" y="2227"/>
                    <a:pt x="3036" y="1227"/>
                  </a:cubicBezTo>
                  <a:cubicBezTo>
                    <a:pt x="2608" y="656"/>
                    <a:pt x="2143" y="1"/>
                    <a:pt x="1191" y="96"/>
                  </a:cubicBezTo>
                  <a:cubicBezTo>
                    <a:pt x="441" y="167"/>
                    <a:pt x="0" y="810"/>
                    <a:pt x="24" y="1537"/>
                  </a:cubicBezTo>
                  <a:cubicBezTo>
                    <a:pt x="48" y="2180"/>
                    <a:pt x="298" y="2799"/>
                    <a:pt x="536" y="3335"/>
                  </a:cubicBezTo>
                  <a:cubicBezTo>
                    <a:pt x="774" y="3870"/>
                    <a:pt x="1012" y="4358"/>
                    <a:pt x="1274" y="4847"/>
                  </a:cubicBezTo>
                  <a:cubicBezTo>
                    <a:pt x="1715" y="5692"/>
                    <a:pt x="2155" y="6525"/>
                    <a:pt x="2655" y="7383"/>
                  </a:cubicBezTo>
                  <a:cubicBezTo>
                    <a:pt x="2727" y="7502"/>
                    <a:pt x="2846" y="7645"/>
                    <a:pt x="2858" y="7728"/>
                  </a:cubicBezTo>
                  <a:cubicBezTo>
                    <a:pt x="2870" y="7811"/>
                    <a:pt x="2834" y="7954"/>
                    <a:pt x="2822" y="8073"/>
                  </a:cubicBezTo>
                  <a:cubicBezTo>
                    <a:pt x="2739" y="8847"/>
                    <a:pt x="2691" y="9835"/>
                    <a:pt x="2989" y="10621"/>
                  </a:cubicBezTo>
                  <a:cubicBezTo>
                    <a:pt x="3155" y="11062"/>
                    <a:pt x="3429" y="11335"/>
                    <a:pt x="3763" y="11538"/>
                  </a:cubicBezTo>
                  <a:cubicBezTo>
                    <a:pt x="4120" y="11764"/>
                    <a:pt x="4620" y="11859"/>
                    <a:pt x="4941" y="12181"/>
                  </a:cubicBezTo>
                  <a:cubicBezTo>
                    <a:pt x="5525" y="12729"/>
                    <a:pt x="5834" y="13788"/>
                    <a:pt x="6239" y="1452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96"/>
            <p:cNvSpPr/>
            <p:nvPr/>
          </p:nvSpPr>
          <p:spPr>
            <a:xfrm>
              <a:off x="735188" y="2307241"/>
              <a:ext cx="600022" cy="751963"/>
            </a:xfrm>
            <a:custGeom>
              <a:rect b="b" l="l" r="r" t="t"/>
              <a:pathLst>
                <a:path extrusionOk="0" h="13788" w="11002">
                  <a:moveTo>
                    <a:pt x="1102" y="346"/>
                  </a:moveTo>
                  <a:cubicBezTo>
                    <a:pt x="1205" y="346"/>
                    <a:pt x="1305" y="368"/>
                    <a:pt x="1393" y="417"/>
                  </a:cubicBezTo>
                  <a:cubicBezTo>
                    <a:pt x="1548" y="500"/>
                    <a:pt x="1691" y="798"/>
                    <a:pt x="1810" y="989"/>
                  </a:cubicBezTo>
                  <a:cubicBezTo>
                    <a:pt x="2715" y="2453"/>
                    <a:pt x="3417" y="4263"/>
                    <a:pt x="4191" y="5775"/>
                  </a:cubicBezTo>
                  <a:cubicBezTo>
                    <a:pt x="3679" y="5882"/>
                    <a:pt x="3477" y="6323"/>
                    <a:pt x="3322" y="6692"/>
                  </a:cubicBezTo>
                  <a:cubicBezTo>
                    <a:pt x="3286" y="6799"/>
                    <a:pt x="3274" y="6930"/>
                    <a:pt x="3191" y="7013"/>
                  </a:cubicBezTo>
                  <a:cubicBezTo>
                    <a:pt x="2405" y="5215"/>
                    <a:pt x="1560" y="3382"/>
                    <a:pt x="691" y="1667"/>
                  </a:cubicBezTo>
                  <a:cubicBezTo>
                    <a:pt x="572" y="1429"/>
                    <a:pt x="357" y="1072"/>
                    <a:pt x="381" y="822"/>
                  </a:cubicBezTo>
                  <a:cubicBezTo>
                    <a:pt x="399" y="584"/>
                    <a:pt x="762" y="346"/>
                    <a:pt x="1102" y="346"/>
                  </a:cubicBezTo>
                  <a:close/>
                  <a:moveTo>
                    <a:pt x="5224" y="4654"/>
                  </a:moveTo>
                  <a:cubicBezTo>
                    <a:pt x="5423" y="4654"/>
                    <a:pt x="5686" y="4725"/>
                    <a:pt x="5775" y="4858"/>
                  </a:cubicBezTo>
                  <a:cubicBezTo>
                    <a:pt x="5822" y="4941"/>
                    <a:pt x="5858" y="5132"/>
                    <a:pt x="5870" y="5251"/>
                  </a:cubicBezTo>
                  <a:cubicBezTo>
                    <a:pt x="5917" y="5668"/>
                    <a:pt x="5858" y="6061"/>
                    <a:pt x="5822" y="6561"/>
                  </a:cubicBezTo>
                  <a:cubicBezTo>
                    <a:pt x="5810" y="6942"/>
                    <a:pt x="5858" y="7585"/>
                    <a:pt x="5584" y="7728"/>
                  </a:cubicBezTo>
                  <a:cubicBezTo>
                    <a:pt x="5531" y="7752"/>
                    <a:pt x="5472" y="7760"/>
                    <a:pt x="5412" y="7760"/>
                  </a:cubicBezTo>
                  <a:cubicBezTo>
                    <a:pt x="5324" y="7760"/>
                    <a:pt x="5233" y="7742"/>
                    <a:pt x="5155" y="7728"/>
                  </a:cubicBezTo>
                  <a:cubicBezTo>
                    <a:pt x="5179" y="7537"/>
                    <a:pt x="5263" y="7263"/>
                    <a:pt x="5298" y="6989"/>
                  </a:cubicBezTo>
                  <a:cubicBezTo>
                    <a:pt x="5322" y="6715"/>
                    <a:pt x="5370" y="6370"/>
                    <a:pt x="5298" y="6120"/>
                  </a:cubicBezTo>
                  <a:cubicBezTo>
                    <a:pt x="5203" y="5823"/>
                    <a:pt x="4917" y="5751"/>
                    <a:pt x="4560" y="5727"/>
                  </a:cubicBezTo>
                  <a:cubicBezTo>
                    <a:pt x="4596" y="5263"/>
                    <a:pt x="4632" y="4691"/>
                    <a:pt x="5179" y="4656"/>
                  </a:cubicBezTo>
                  <a:cubicBezTo>
                    <a:pt x="5194" y="4655"/>
                    <a:pt x="5209" y="4654"/>
                    <a:pt x="5224" y="4654"/>
                  </a:cubicBezTo>
                  <a:close/>
                  <a:moveTo>
                    <a:pt x="8560" y="4813"/>
                  </a:moveTo>
                  <a:cubicBezTo>
                    <a:pt x="8749" y="4813"/>
                    <a:pt x="8928" y="4926"/>
                    <a:pt x="9001" y="5072"/>
                  </a:cubicBezTo>
                  <a:cubicBezTo>
                    <a:pt x="9061" y="5180"/>
                    <a:pt x="9085" y="5358"/>
                    <a:pt x="9085" y="5537"/>
                  </a:cubicBezTo>
                  <a:cubicBezTo>
                    <a:pt x="9096" y="6037"/>
                    <a:pt x="8834" y="6858"/>
                    <a:pt x="8656" y="7335"/>
                  </a:cubicBezTo>
                  <a:cubicBezTo>
                    <a:pt x="8584" y="7513"/>
                    <a:pt x="8477" y="7775"/>
                    <a:pt x="8370" y="7811"/>
                  </a:cubicBezTo>
                  <a:cubicBezTo>
                    <a:pt x="8307" y="7836"/>
                    <a:pt x="8248" y="7846"/>
                    <a:pt x="8193" y="7846"/>
                  </a:cubicBezTo>
                  <a:cubicBezTo>
                    <a:pt x="8040" y="7846"/>
                    <a:pt x="7916" y="7768"/>
                    <a:pt x="7811" y="7716"/>
                  </a:cubicBezTo>
                  <a:cubicBezTo>
                    <a:pt x="7787" y="7275"/>
                    <a:pt x="7834" y="6954"/>
                    <a:pt x="7870" y="6561"/>
                  </a:cubicBezTo>
                  <a:cubicBezTo>
                    <a:pt x="7882" y="6442"/>
                    <a:pt x="7894" y="6323"/>
                    <a:pt x="7906" y="6180"/>
                  </a:cubicBezTo>
                  <a:cubicBezTo>
                    <a:pt x="7953" y="5811"/>
                    <a:pt x="8001" y="5072"/>
                    <a:pt x="8299" y="4894"/>
                  </a:cubicBezTo>
                  <a:cubicBezTo>
                    <a:pt x="8382" y="4837"/>
                    <a:pt x="8472" y="4813"/>
                    <a:pt x="8560" y="4813"/>
                  </a:cubicBezTo>
                  <a:close/>
                  <a:moveTo>
                    <a:pt x="6976" y="4509"/>
                  </a:moveTo>
                  <a:cubicBezTo>
                    <a:pt x="6999" y="4509"/>
                    <a:pt x="7024" y="4510"/>
                    <a:pt x="7049" y="4513"/>
                  </a:cubicBezTo>
                  <a:cubicBezTo>
                    <a:pt x="7251" y="4537"/>
                    <a:pt x="7465" y="4715"/>
                    <a:pt x="7549" y="4858"/>
                  </a:cubicBezTo>
                  <a:cubicBezTo>
                    <a:pt x="7727" y="5168"/>
                    <a:pt x="7644" y="5501"/>
                    <a:pt x="7596" y="5834"/>
                  </a:cubicBezTo>
                  <a:cubicBezTo>
                    <a:pt x="7572" y="5989"/>
                    <a:pt x="7561" y="6156"/>
                    <a:pt x="7537" y="6323"/>
                  </a:cubicBezTo>
                  <a:cubicBezTo>
                    <a:pt x="7501" y="6668"/>
                    <a:pt x="7501" y="7061"/>
                    <a:pt x="7441" y="7311"/>
                  </a:cubicBezTo>
                  <a:cubicBezTo>
                    <a:pt x="7370" y="7632"/>
                    <a:pt x="7132" y="8001"/>
                    <a:pt x="6929" y="8073"/>
                  </a:cubicBezTo>
                  <a:cubicBezTo>
                    <a:pt x="6872" y="8092"/>
                    <a:pt x="6808" y="8101"/>
                    <a:pt x="6741" y="8101"/>
                  </a:cubicBezTo>
                  <a:cubicBezTo>
                    <a:pt x="6515" y="8101"/>
                    <a:pt x="6265" y="7997"/>
                    <a:pt x="6191" y="7823"/>
                  </a:cubicBezTo>
                  <a:cubicBezTo>
                    <a:pt x="6120" y="7656"/>
                    <a:pt x="6167" y="7311"/>
                    <a:pt x="6167" y="7061"/>
                  </a:cubicBezTo>
                  <a:cubicBezTo>
                    <a:pt x="6179" y="6513"/>
                    <a:pt x="6203" y="6049"/>
                    <a:pt x="6263" y="5572"/>
                  </a:cubicBezTo>
                  <a:cubicBezTo>
                    <a:pt x="6331" y="5128"/>
                    <a:pt x="6454" y="4509"/>
                    <a:pt x="6976" y="4509"/>
                  </a:cubicBezTo>
                  <a:close/>
                  <a:moveTo>
                    <a:pt x="1143" y="0"/>
                  </a:moveTo>
                  <a:cubicBezTo>
                    <a:pt x="524" y="0"/>
                    <a:pt x="0" y="369"/>
                    <a:pt x="24" y="893"/>
                  </a:cubicBezTo>
                  <a:cubicBezTo>
                    <a:pt x="36" y="1191"/>
                    <a:pt x="226" y="1536"/>
                    <a:pt x="357" y="1786"/>
                  </a:cubicBezTo>
                  <a:cubicBezTo>
                    <a:pt x="750" y="2584"/>
                    <a:pt x="1167" y="3358"/>
                    <a:pt x="1548" y="4179"/>
                  </a:cubicBezTo>
                  <a:cubicBezTo>
                    <a:pt x="2096" y="5394"/>
                    <a:pt x="2548" y="6477"/>
                    <a:pt x="3048" y="7477"/>
                  </a:cubicBezTo>
                  <a:cubicBezTo>
                    <a:pt x="2869" y="8073"/>
                    <a:pt x="2500" y="8870"/>
                    <a:pt x="2929" y="9632"/>
                  </a:cubicBezTo>
                  <a:cubicBezTo>
                    <a:pt x="3393" y="10466"/>
                    <a:pt x="4489" y="10764"/>
                    <a:pt x="5084" y="11395"/>
                  </a:cubicBezTo>
                  <a:cubicBezTo>
                    <a:pt x="5298" y="11633"/>
                    <a:pt x="5489" y="11954"/>
                    <a:pt x="5656" y="12264"/>
                  </a:cubicBezTo>
                  <a:cubicBezTo>
                    <a:pt x="5929" y="12752"/>
                    <a:pt x="6179" y="13264"/>
                    <a:pt x="6429" y="13788"/>
                  </a:cubicBezTo>
                  <a:cubicBezTo>
                    <a:pt x="6537" y="13764"/>
                    <a:pt x="6644" y="13728"/>
                    <a:pt x="6763" y="13693"/>
                  </a:cubicBezTo>
                  <a:cubicBezTo>
                    <a:pt x="6453" y="13014"/>
                    <a:pt x="6132" y="12323"/>
                    <a:pt x="5751" y="11728"/>
                  </a:cubicBezTo>
                  <a:cubicBezTo>
                    <a:pt x="5584" y="11466"/>
                    <a:pt x="5394" y="11240"/>
                    <a:pt x="5191" y="11037"/>
                  </a:cubicBezTo>
                  <a:cubicBezTo>
                    <a:pt x="4763" y="10645"/>
                    <a:pt x="4262" y="10383"/>
                    <a:pt x="3774" y="10025"/>
                  </a:cubicBezTo>
                  <a:cubicBezTo>
                    <a:pt x="3465" y="9787"/>
                    <a:pt x="3143" y="9513"/>
                    <a:pt x="3084" y="8942"/>
                  </a:cubicBezTo>
                  <a:cubicBezTo>
                    <a:pt x="3036" y="8382"/>
                    <a:pt x="3262" y="7930"/>
                    <a:pt x="3417" y="7466"/>
                  </a:cubicBezTo>
                  <a:cubicBezTo>
                    <a:pt x="3500" y="7227"/>
                    <a:pt x="3584" y="7013"/>
                    <a:pt x="3679" y="6787"/>
                  </a:cubicBezTo>
                  <a:cubicBezTo>
                    <a:pt x="3834" y="6394"/>
                    <a:pt x="3977" y="6096"/>
                    <a:pt x="4560" y="6073"/>
                  </a:cubicBezTo>
                  <a:cubicBezTo>
                    <a:pt x="4569" y="6072"/>
                    <a:pt x="4577" y="6072"/>
                    <a:pt x="4585" y="6072"/>
                  </a:cubicBezTo>
                  <a:cubicBezTo>
                    <a:pt x="5035" y="6072"/>
                    <a:pt x="4988" y="6390"/>
                    <a:pt x="4953" y="6811"/>
                  </a:cubicBezTo>
                  <a:cubicBezTo>
                    <a:pt x="4905" y="7311"/>
                    <a:pt x="4810" y="7704"/>
                    <a:pt x="4727" y="8192"/>
                  </a:cubicBezTo>
                  <a:cubicBezTo>
                    <a:pt x="4715" y="8299"/>
                    <a:pt x="4691" y="8394"/>
                    <a:pt x="4727" y="8466"/>
                  </a:cubicBezTo>
                  <a:cubicBezTo>
                    <a:pt x="4774" y="8585"/>
                    <a:pt x="4929" y="8573"/>
                    <a:pt x="5060" y="8597"/>
                  </a:cubicBezTo>
                  <a:cubicBezTo>
                    <a:pt x="5453" y="8656"/>
                    <a:pt x="5763" y="8787"/>
                    <a:pt x="6060" y="8966"/>
                  </a:cubicBezTo>
                  <a:cubicBezTo>
                    <a:pt x="6275" y="9085"/>
                    <a:pt x="6644" y="9323"/>
                    <a:pt x="6870" y="9585"/>
                  </a:cubicBezTo>
                  <a:cubicBezTo>
                    <a:pt x="6966" y="9692"/>
                    <a:pt x="7014" y="9779"/>
                    <a:pt x="7109" y="9779"/>
                  </a:cubicBezTo>
                  <a:cubicBezTo>
                    <a:pt x="7120" y="9779"/>
                    <a:pt x="7131" y="9778"/>
                    <a:pt x="7144" y="9775"/>
                  </a:cubicBezTo>
                  <a:cubicBezTo>
                    <a:pt x="7430" y="9692"/>
                    <a:pt x="7025" y="9287"/>
                    <a:pt x="6929" y="9192"/>
                  </a:cubicBezTo>
                  <a:cubicBezTo>
                    <a:pt x="6453" y="8716"/>
                    <a:pt x="5941" y="8430"/>
                    <a:pt x="5203" y="8275"/>
                  </a:cubicBezTo>
                  <a:cubicBezTo>
                    <a:pt x="5120" y="8251"/>
                    <a:pt x="5001" y="8251"/>
                    <a:pt x="5084" y="8097"/>
                  </a:cubicBezTo>
                  <a:cubicBezTo>
                    <a:pt x="5088" y="8085"/>
                    <a:pt x="5103" y="8081"/>
                    <a:pt x="5124" y="8081"/>
                  </a:cubicBezTo>
                  <a:cubicBezTo>
                    <a:pt x="5166" y="8081"/>
                    <a:pt x="5235" y="8097"/>
                    <a:pt x="5298" y="8097"/>
                  </a:cubicBezTo>
                  <a:cubicBezTo>
                    <a:pt x="5328" y="8098"/>
                    <a:pt x="5358" y="8099"/>
                    <a:pt x="5389" y="8099"/>
                  </a:cubicBezTo>
                  <a:cubicBezTo>
                    <a:pt x="5570" y="8099"/>
                    <a:pt x="5765" y="8066"/>
                    <a:pt x="5846" y="7954"/>
                  </a:cubicBezTo>
                  <a:cubicBezTo>
                    <a:pt x="5987" y="8235"/>
                    <a:pt x="6363" y="8442"/>
                    <a:pt x="6735" y="8442"/>
                  </a:cubicBezTo>
                  <a:cubicBezTo>
                    <a:pt x="6899" y="8442"/>
                    <a:pt x="7062" y="8402"/>
                    <a:pt x="7203" y="8311"/>
                  </a:cubicBezTo>
                  <a:cubicBezTo>
                    <a:pt x="7358" y="8216"/>
                    <a:pt x="7453" y="8097"/>
                    <a:pt x="7549" y="7942"/>
                  </a:cubicBezTo>
                  <a:cubicBezTo>
                    <a:pt x="7691" y="8076"/>
                    <a:pt x="7951" y="8186"/>
                    <a:pt x="8213" y="8186"/>
                  </a:cubicBezTo>
                  <a:cubicBezTo>
                    <a:pt x="8323" y="8186"/>
                    <a:pt x="8434" y="8166"/>
                    <a:pt x="8537" y="8120"/>
                  </a:cubicBezTo>
                  <a:cubicBezTo>
                    <a:pt x="8858" y="7978"/>
                    <a:pt x="9001" y="7418"/>
                    <a:pt x="9120" y="7073"/>
                  </a:cubicBezTo>
                  <a:cubicBezTo>
                    <a:pt x="9275" y="6608"/>
                    <a:pt x="9382" y="6192"/>
                    <a:pt x="9406" y="5775"/>
                  </a:cubicBezTo>
                  <a:cubicBezTo>
                    <a:pt x="9632" y="6334"/>
                    <a:pt x="9763" y="7001"/>
                    <a:pt x="9787" y="7704"/>
                  </a:cubicBezTo>
                  <a:cubicBezTo>
                    <a:pt x="9799" y="8359"/>
                    <a:pt x="9751" y="9037"/>
                    <a:pt x="9906" y="9740"/>
                  </a:cubicBezTo>
                  <a:cubicBezTo>
                    <a:pt x="10037" y="10347"/>
                    <a:pt x="10228" y="10859"/>
                    <a:pt x="10454" y="11490"/>
                  </a:cubicBezTo>
                  <a:cubicBezTo>
                    <a:pt x="10513" y="11680"/>
                    <a:pt x="10585" y="11895"/>
                    <a:pt x="10680" y="12180"/>
                  </a:cubicBezTo>
                  <a:cubicBezTo>
                    <a:pt x="10787" y="12121"/>
                    <a:pt x="10894" y="12073"/>
                    <a:pt x="11001" y="12014"/>
                  </a:cubicBezTo>
                  <a:cubicBezTo>
                    <a:pt x="10894" y="11716"/>
                    <a:pt x="10799" y="11454"/>
                    <a:pt x="10704" y="11216"/>
                  </a:cubicBezTo>
                  <a:cubicBezTo>
                    <a:pt x="10466" y="10514"/>
                    <a:pt x="10228" y="9811"/>
                    <a:pt x="10156" y="9061"/>
                  </a:cubicBezTo>
                  <a:cubicBezTo>
                    <a:pt x="10120" y="8680"/>
                    <a:pt x="10132" y="8275"/>
                    <a:pt x="10132" y="7882"/>
                  </a:cubicBezTo>
                  <a:cubicBezTo>
                    <a:pt x="10120" y="6835"/>
                    <a:pt x="9906" y="5894"/>
                    <a:pt x="9501" y="5203"/>
                  </a:cubicBezTo>
                  <a:cubicBezTo>
                    <a:pt x="9346" y="4930"/>
                    <a:pt x="9251" y="4680"/>
                    <a:pt x="8989" y="4549"/>
                  </a:cubicBezTo>
                  <a:cubicBezTo>
                    <a:pt x="8871" y="4487"/>
                    <a:pt x="8742" y="4460"/>
                    <a:pt x="8615" y="4460"/>
                  </a:cubicBezTo>
                  <a:cubicBezTo>
                    <a:pt x="8321" y="4460"/>
                    <a:pt x="8035" y="4606"/>
                    <a:pt x="7894" y="4822"/>
                  </a:cubicBezTo>
                  <a:cubicBezTo>
                    <a:pt x="7751" y="4537"/>
                    <a:pt x="7513" y="4263"/>
                    <a:pt x="7203" y="4168"/>
                  </a:cubicBezTo>
                  <a:cubicBezTo>
                    <a:pt x="7126" y="4146"/>
                    <a:pt x="7051" y="4136"/>
                    <a:pt x="6979" y="4136"/>
                  </a:cubicBezTo>
                  <a:cubicBezTo>
                    <a:pt x="6574" y="4136"/>
                    <a:pt x="6260" y="4448"/>
                    <a:pt x="6108" y="4751"/>
                  </a:cubicBezTo>
                  <a:cubicBezTo>
                    <a:pt x="6003" y="4483"/>
                    <a:pt x="5598" y="4300"/>
                    <a:pt x="5214" y="4300"/>
                  </a:cubicBezTo>
                  <a:cubicBezTo>
                    <a:pt x="5120" y="4300"/>
                    <a:pt x="5028" y="4311"/>
                    <a:pt x="4941" y="4334"/>
                  </a:cubicBezTo>
                  <a:cubicBezTo>
                    <a:pt x="4536" y="4441"/>
                    <a:pt x="4346" y="4810"/>
                    <a:pt x="4274" y="5168"/>
                  </a:cubicBezTo>
                  <a:cubicBezTo>
                    <a:pt x="3643" y="3882"/>
                    <a:pt x="3108" y="2548"/>
                    <a:pt x="2405" y="1286"/>
                  </a:cubicBezTo>
                  <a:cubicBezTo>
                    <a:pt x="2298" y="1108"/>
                    <a:pt x="2179" y="881"/>
                    <a:pt x="2048" y="691"/>
                  </a:cubicBezTo>
                  <a:cubicBezTo>
                    <a:pt x="1822" y="346"/>
                    <a:pt x="1643" y="1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BLANK_18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97"/>
          <p:cNvSpPr txBox="1"/>
          <p:nvPr>
            <p:ph type="title"/>
          </p:nvPr>
        </p:nvSpPr>
        <p:spPr>
          <a:xfrm>
            <a:off x="3921950" y="554980"/>
            <a:ext cx="4508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3" name="Google Shape;2293;p97"/>
          <p:cNvSpPr/>
          <p:nvPr/>
        </p:nvSpPr>
        <p:spPr>
          <a:xfrm flipH="1" rot="-4272533">
            <a:off x="7437827" y="3789258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4" name="Google Shape;2294;p97"/>
          <p:cNvSpPr/>
          <p:nvPr/>
        </p:nvSpPr>
        <p:spPr>
          <a:xfrm rot="-9389217">
            <a:off x="6346294" y="-577011"/>
            <a:ext cx="1570310" cy="102726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5" name="Google Shape;2295;p97"/>
          <p:cNvSpPr/>
          <p:nvPr/>
        </p:nvSpPr>
        <p:spPr>
          <a:xfrm rot="-4574690">
            <a:off x="-1134641" y="157351"/>
            <a:ext cx="2260049" cy="1085277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1">
  <p:cSld name="BLANK_19">
    <p:spTree>
      <p:nvGrpSpPr>
        <p:cNvPr id="2296" name="Shape 2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" name="Google Shape;2297;p98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8" name="Google Shape;2298;p98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9" name="Google Shape;2299;p98"/>
          <p:cNvSpPr/>
          <p:nvPr/>
        </p:nvSpPr>
        <p:spPr>
          <a:xfrm flipH="1">
            <a:off x="7665815" y="-1225625"/>
            <a:ext cx="3108435" cy="2499541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0" name="Google Shape;2300;p98"/>
          <p:cNvSpPr/>
          <p:nvPr/>
        </p:nvSpPr>
        <p:spPr>
          <a:xfrm flipH="1">
            <a:off x="-687998" y="-461127"/>
            <a:ext cx="2718386" cy="84175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1" name="Google Shape;2301;p98"/>
          <p:cNvSpPr/>
          <p:nvPr/>
        </p:nvSpPr>
        <p:spPr>
          <a:xfrm flipH="1" rot="638420">
            <a:off x="-831448" y="3707159"/>
            <a:ext cx="2578535" cy="243697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02" name="Google Shape;2302;p98"/>
          <p:cNvGrpSpPr/>
          <p:nvPr/>
        </p:nvGrpSpPr>
        <p:grpSpPr>
          <a:xfrm>
            <a:off x="7864181" y="3478801"/>
            <a:ext cx="1168962" cy="1522467"/>
            <a:chOff x="7831984" y="3446604"/>
            <a:chExt cx="1168962" cy="1522467"/>
          </a:xfrm>
        </p:grpSpPr>
        <p:grpSp>
          <p:nvGrpSpPr>
            <p:cNvPr id="2303" name="Google Shape;2303;p98"/>
            <p:cNvGrpSpPr/>
            <p:nvPr/>
          </p:nvGrpSpPr>
          <p:grpSpPr>
            <a:xfrm rot="939578">
              <a:off x="8380690" y="3482459"/>
              <a:ext cx="448829" cy="1331918"/>
              <a:chOff x="7258371" y="3683959"/>
              <a:chExt cx="397470" cy="1179509"/>
            </a:xfrm>
          </p:grpSpPr>
          <p:sp>
            <p:nvSpPr>
              <p:cNvPr id="2304" name="Google Shape;2304;p98"/>
              <p:cNvSpPr/>
              <p:nvPr/>
            </p:nvSpPr>
            <p:spPr>
              <a:xfrm>
                <a:off x="7258371" y="3683959"/>
                <a:ext cx="397470" cy="1179503"/>
              </a:xfrm>
              <a:custGeom>
                <a:rect b="b" l="l" r="r" t="t"/>
                <a:pathLst>
                  <a:path extrusionOk="0" h="12157" w="4097">
                    <a:moveTo>
                      <a:pt x="2834" y="12121"/>
                    </a:moveTo>
                    <a:cubicBezTo>
                      <a:pt x="2834" y="12121"/>
                      <a:pt x="2573" y="9168"/>
                      <a:pt x="2823" y="8097"/>
                    </a:cubicBezTo>
                    <a:cubicBezTo>
                      <a:pt x="3061" y="7061"/>
                      <a:pt x="3656" y="6168"/>
                      <a:pt x="3882" y="5168"/>
                    </a:cubicBezTo>
                    <a:cubicBezTo>
                      <a:pt x="4097" y="4227"/>
                      <a:pt x="4049" y="3298"/>
                      <a:pt x="3858" y="2513"/>
                    </a:cubicBezTo>
                    <a:cubicBezTo>
                      <a:pt x="3668" y="1751"/>
                      <a:pt x="3382" y="977"/>
                      <a:pt x="2751" y="524"/>
                    </a:cubicBezTo>
                    <a:cubicBezTo>
                      <a:pt x="2037" y="0"/>
                      <a:pt x="1251" y="358"/>
                      <a:pt x="846" y="798"/>
                    </a:cubicBezTo>
                    <a:cubicBezTo>
                      <a:pt x="227" y="1465"/>
                      <a:pt x="1" y="2679"/>
                      <a:pt x="13" y="3667"/>
                    </a:cubicBezTo>
                    <a:cubicBezTo>
                      <a:pt x="25" y="4668"/>
                      <a:pt x="251" y="5477"/>
                      <a:pt x="644" y="6203"/>
                    </a:cubicBezTo>
                    <a:cubicBezTo>
                      <a:pt x="846" y="6584"/>
                      <a:pt x="1084" y="6906"/>
                      <a:pt x="1275" y="7263"/>
                    </a:cubicBezTo>
                    <a:cubicBezTo>
                      <a:pt x="2132" y="8859"/>
                      <a:pt x="2275" y="12157"/>
                      <a:pt x="2275" y="12157"/>
                    </a:cubicBezTo>
                    <a:cubicBezTo>
                      <a:pt x="2275" y="12157"/>
                      <a:pt x="2823" y="12121"/>
                      <a:pt x="2834" y="12121"/>
                    </a:cubicBezTo>
                    <a:close/>
                    <a:moveTo>
                      <a:pt x="1453" y="6715"/>
                    </a:moveTo>
                    <a:cubicBezTo>
                      <a:pt x="858" y="6263"/>
                      <a:pt x="537" y="5346"/>
                      <a:pt x="406" y="4572"/>
                    </a:cubicBezTo>
                    <a:cubicBezTo>
                      <a:pt x="287" y="3882"/>
                      <a:pt x="263" y="2572"/>
                      <a:pt x="668" y="1691"/>
                    </a:cubicBezTo>
                    <a:cubicBezTo>
                      <a:pt x="703" y="1584"/>
                      <a:pt x="787" y="1501"/>
                      <a:pt x="858" y="1393"/>
                    </a:cubicBezTo>
                    <a:cubicBezTo>
                      <a:pt x="1120" y="977"/>
                      <a:pt x="1430" y="524"/>
                      <a:pt x="1989" y="560"/>
                    </a:cubicBezTo>
                    <a:cubicBezTo>
                      <a:pt x="2132" y="572"/>
                      <a:pt x="2323" y="619"/>
                      <a:pt x="2430" y="679"/>
                    </a:cubicBezTo>
                    <a:cubicBezTo>
                      <a:pt x="2858" y="905"/>
                      <a:pt x="3168" y="1417"/>
                      <a:pt x="3346" y="1834"/>
                    </a:cubicBezTo>
                    <a:cubicBezTo>
                      <a:pt x="3489" y="2191"/>
                      <a:pt x="3656" y="2834"/>
                      <a:pt x="3692" y="3346"/>
                    </a:cubicBezTo>
                    <a:cubicBezTo>
                      <a:pt x="3775" y="4358"/>
                      <a:pt x="3537" y="6013"/>
                      <a:pt x="2775" y="6656"/>
                    </a:cubicBezTo>
                    <a:cubicBezTo>
                      <a:pt x="2453" y="6930"/>
                      <a:pt x="1930" y="7073"/>
                      <a:pt x="1453" y="6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5" name="Google Shape;2305;p98"/>
              <p:cNvSpPr/>
              <p:nvPr/>
            </p:nvSpPr>
            <p:spPr>
              <a:xfrm>
                <a:off x="7462880" y="4680872"/>
                <a:ext cx="70530" cy="182596"/>
              </a:xfrm>
              <a:custGeom>
                <a:rect b="b" l="l" r="r" t="t"/>
                <a:pathLst>
                  <a:path extrusionOk="0" h="1882" w="727">
                    <a:moveTo>
                      <a:pt x="619" y="0"/>
                    </a:moveTo>
                    <a:cubicBezTo>
                      <a:pt x="417" y="12"/>
                      <a:pt x="203" y="36"/>
                      <a:pt x="0" y="60"/>
                    </a:cubicBezTo>
                    <a:cubicBezTo>
                      <a:pt x="131" y="1072"/>
                      <a:pt x="167" y="1882"/>
                      <a:pt x="167" y="1882"/>
                    </a:cubicBezTo>
                    <a:cubicBezTo>
                      <a:pt x="167" y="1882"/>
                      <a:pt x="715" y="1846"/>
                      <a:pt x="726" y="1846"/>
                    </a:cubicBezTo>
                    <a:cubicBezTo>
                      <a:pt x="726" y="1846"/>
                      <a:pt x="643" y="977"/>
                      <a:pt x="61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6" name="Google Shape;2306;p98"/>
              <p:cNvSpPr/>
              <p:nvPr/>
            </p:nvSpPr>
            <p:spPr>
              <a:xfrm>
                <a:off x="7290774" y="3739359"/>
                <a:ext cx="328105" cy="611242"/>
              </a:xfrm>
              <a:custGeom>
                <a:rect b="b" l="l" r="r" t="t"/>
                <a:pathLst>
                  <a:path extrusionOk="0" h="6300" w="3382">
                    <a:moveTo>
                      <a:pt x="1381" y="179"/>
                    </a:moveTo>
                    <a:cubicBezTo>
                      <a:pt x="1560" y="263"/>
                      <a:pt x="1667" y="382"/>
                      <a:pt x="1822" y="477"/>
                    </a:cubicBezTo>
                    <a:cubicBezTo>
                      <a:pt x="1738" y="656"/>
                      <a:pt x="1655" y="822"/>
                      <a:pt x="1596" y="1037"/>
                    </a:cubicBezTo>
                    <a:cubicBezTo>
                      <a:pt x="1453" y="941"/>
                      <a:pt x="1322" y="822"/>
                      <a:pt x="1167" y="739"/>
                    </a:cubicBezTo>
                    <a:cubicBezTo>
                      <a:pt x="1227" y="537"/>
                      <a:pt x="1322" y="382"/>
                      <a:pt x="1381" y="179"/>
                    </a:cubicBezTo>
                    <a:close/>
                    <a:moveTo>
                      <a:pt x="1929" y="549"/>
                    </a:moveTo>
                    <a:cubicBezTo>
                      <a:pt x="2096" y="668"/>
                      <a:pt x="2239" y="787"/>
                      <a:pt x="2417" y="894"/>
                    </a:cubicBezTo>
                    <a:cubicBezTo>
                      <a:pt x="2334" y="1084"/>
                      <a:pt x="2262" y="1275"/>
                      <a:pt x="2179" y="1453"/>
                    </a:cubicBezTo>
                    <a:cubicBezTo>
                      <a:pt x="2024" y="1334"/>
                      <a:pt x="1858" y="1227"/>
                      <a:pt x="1703" y="1108"/>
                    </a:cubicBezTo>
                    <a:cubicBezTo>
                      <a:pt x="1786" y="930"/>
                      <a:pt x="1858" y="739"/>
                      <a:pt x="1929" y="549"/>
                    </a:cubicBezTo>
                    <a:close/>
                    <a:moveTo>
                      <a:pt x="1107" y="846"/>
                    </a:moveTo>
                    <a:cubicBezTo>
                      <a:pt x="1274" y="930"/>
                      <a:pt x="1369" y="1060"/>
                      <a:pt x="1536" y="1144"/>
                    </a:cubicBezTo>
                    <a:cubicBezTo>
                      <a:pt x="1500" y="1299"/>
                      <a:pt x="1429" y="1394"/>
                      <a:pt x="1393" y="1561"/>
                    </a:cubicBezTo>
                    <a:cubicBezTo>
                      <a:pt x="1238" y="1513"/>
                      <a:pt x="1119" y="1334"/>
                      <a:pt x="953" y="1263"/>
                    </a:cubicBezTo>
                    <a:cubicBezTo>
                      <a:pt x="1000" y="1108"/>
                      <a:pt x="1072" y="1001"/>
                      <a:pt x="1107" y="846"/>
                    </a:cubicBezTo>
                    <a:close/>
                    <a:moveTo>
                      <a:pt x="1655" y="1239"/>
                    </a:moveTo>
                    <a:cubicBezTo>
                      <a:pt x="1822" y="1358"/>
                      <a:pt x="1965" y="1477"/>
                      <a:pt x="2131" y="1584"/>
                    </a:cubicBezTo>
                    <a:cubicBezTo>
                      <a:pt x="2084" y="1727"/>
                      <a:pt x="2012" y="1858"/>
                      <a:pt x="1965" y="2013"/>
                    </a:cubicBezTo>
                    <a:cubicBezTo>
                      <a:pt x="1786" y="1918"/>
                      <a:pt x="1679" y="1787"/>
                      <a:pt x="1500" y="1692"/>
                    </a:cubicBezTo>
                    <a:cubicBezTo>
                      <a:pt x="1548" y="1525"/>
                      <a:pt x="1608" y="1394"/>
                      <a:pt x="1655" y="1239"/>
                    </a:cubicBezTo>
                    <a:close/>
                    <a:moveTo>
                      <a:pt x="917" y="1334"/>
                    </a:moveTo>
                    <a:cubicBezTo>
                      <a:pt x="1048" y="1453"/>
                      <a:pt x="1191" y="1561"/>
                      <a:pt x="1334" y="1668"/>
                    </a:cubicBezTo>
                    <a:cubicBezTo>
                      <a:pt x="1274" y="1870"/>
                      <a:pt x="1191" y="2013"/>
                      <a:pt x="1131" y="2215"/>
                    </a:cubicBezTo>
                    <a:cubicBezTo>
                      <a:pt x="976" y="2108"/>
                      <a:pt x="846" y="1989"/>
                      <a:pt x="703" y="1882"/>
                    </a:cubicBezTo>
                    <a:cubicBezTo>
                      <a:pt x="774" y="1692"/>
                      <a:pt x="846" y="1525"/>
                      <a:pt x="917" y="1334"/>
                    </a:cubicBezTo>
                    <a:close/>
                    <a:moveTo>
                      <a:pt x="2239" y="1680"/>
                    </a:moveTo>
                    <a:cubicBezTo>
                      <a:pt x="2465" y="1834"/>
                      <a:pt x="2679" y="1989"/>
                      <a:pt x="2893" y="2156"/>
                    </a:cubicBezTo>
                    <a:cubicBezTo>
                      <a:pt x="2846" y="2299"/>
                      <a:pt x="2762" y="2418"/>
                      <a:pt x="2715" y="2573"/>
                    </a:cubicBezTo>
                    <a:cubicBezTo>
                      <a:pt x="2500" y="2418"/>
                      <a:pt x="2286" y="2263"/>
                      <a:pt x="2084" y="2108"/>
                    </a:cubicBezTo>
                    <a:cubicBezTo>
                      <a:pt x="2119" y="1942"/>
                      <a:pt x="2203" y="1834"/>
                      <a:pt x="2239" y="1680"/>
                    </a:cubicBezTo>
                    <a:close/>
                    <a:moveTo>
                      <a:pt x="1465" y="1787"/>
                    </a:moveTo>
                    <a:cubicBezTo>
                      <a:pt x="1619" y="1894"/>
                      <a:pt x="1738" y="2025"/>
                      <a:pt x="1905" y="2120"/>
                    </a:cubicBezTo>
                    <a:cubicBezTo>
                      <a:pt x="1858" y="2323"/>
                      <a:pt x="1762" y="2454"/>
                      <a:pt x="1715" y="2644"/>
                    </a:cubicBezTo>
                    <a:cubicBezTo>
                      <a:pt x="1536" y="2549"/>
                      <a:pt x="1393" y="2430"/>
                      <a:pt x="1250" y="2311"/>
                    </a:cubicBezTo>
                    <a:cubicBezTo>
                      <a:pt x="1334" y="2156"/>
                      <a:pt x="1381" y="1942"/>
                      <a:pt x="1465" y="1787"/>
                    </a:cubicBezTo>
                    <a:close/>
                    <a:moveTo>
                      <a:pt x="643" y="2013"/>
                    </a:moveTo>
                    <a:cubicBezTo>
                      <a:pt x="822" y="2096"/>
                      <a:pt x="917" y="2227"/>
                      <a:pt x="1072" y="2323"/>
                    </a:cubicBezTo>
                    <a:cubicBezTo>
                      <a:pt x="1012" y="2525"/>
                      <a:pt x="941" y="2704"/>
                      <a:pt x="869" y="2882"/>
                    </a:cubicBezTo>
                    <a:cubicBezTo>
                      <a:pt x="738" y="2775"/>
                      <a:pt x="584" y="2668"/>
                      <a:pt x="441" y="2549"/>
                    </a:cubicBezTo>
                    <a:cubicBezTo>
                      <a:pt x="500" y="2346"/>
                      <a:pt x="584" y="2215"/>
                      <a:pt x="643" y="2013"/>
                    </a:cubicBezTo>
                    <a:close/>
                    <a:moveTo>
                      <a:pt x="2024" y="2239"/>
                    </a:moveTo>
                    <a:cubicBezTo>
                      <a:pt x="2239" y="2394"/>
                      <a:pt x="2429" y="2561"/>
                      <a:pt x="2643" y="2715"/>
                    </a:cubicBezTo>
                    <a:cubicBezTo>
                      <a:pt x="2572" y="2870"/>
                      <a:pt x="2489" y="3013"/>
                      <a:pt x="2429" y="3192"/>
                    </a:cubicBezTo>
                    <a:cubicBezTo>
                      <a:pt x="2215" y="3049"/>
                      <a:pt x="2024" y="2894"/>
                      <a:pt x="1834" y="2751"/>
                    </a:cubicBezTo>
                    <a:cubicBezTo>
                      <a:pt x="1893" y="2573"/>
                      <a:pt x="1965" y="2430"/>
                      <a:pt x="2024" y="2239"/>
                    </a:cubicBezTo>
                    <a:close/>
                    <a:moveTo>
                      <a:pt x="1203" y="2442"/>
                    </a:moveTo>
                    <a:cubicBezTo>
                      <a:pt x="1369" y="2549"/>
                      <a:pt x="1488" y="2680"/>
                      <a:pt x="1643" y="2799"/>
                    </a:cubicBezTo>
                    <a:cubicBezTo>
                      <a:pt x="1584" y="2977"/>
                      <a:pt x="1500" y="3120"/>
                      <a:pt x="1453" y="3323"/>
                    </a:cubicBezTo>
                    <a:cubicBezTo>
                      <a:pt x="1286" y="3216"/>
                      <a:pt x="1155" y="3096"/>
                      <a:pt x="1012" y="2989"/>
                    </a:cubicBezTo>
                    <a:cubicBezTo>
                      <a:pt x="1072" y="2799"/>
                      <a:pt x="1143" y="2632"/>
                      <a:pt x="1203" y="2442"/>
                    </a:cubicBezTo>
                    <a:close/>
                    <a:moveTo>
                      <a:pt x="393" y="2644"/>
                    </a:moveTo>
                    <a:cubicBezTo>
                      <a:pt x="536" y="2751"/>
                      <a:pt x="667" y="2882"/>
                      <a:pt x="834" y="2977"/>
                    </a:cubicBezTo>
                    <a:cubicBezTo>
                      <a:pt x="798" y="3156"/>
                      <a:pt x="715" y="3251"/>
                      <a:pt x="691" y="3430"/>
                    </a:cubicBezTo>
                    <a:cubicBezTo>
                      <a:pt x="512" y="3335"/>
                      <a:pt x="393" y="3204"/>
                      <a:pt x="226" y="3096"/>
                    </a:cubicBezTo>
                    <a:cubicBezTo>
                      <a:pt x="274" y="2930"/>
                      <a:pt x="345" y="2823"/>
                      <a:pt x="393" y="2644"/>
                    </a:cubicBezTo>
                    <a:close/>
                    <a:moveTo>
                      <a:pt x="2774" y="2823"/>
                    </a:moveTo>
                    <a:cubicBezTo>
                      <a:pt x="2965" y="2965"/>
                      <a:pt x="3143" y="3108"/>
                      <a:pt x="3346" y="3239"/>
                    </a:cubicBezTo>
                    <a:cubicBezTo>
                      <a:pt x="3274" y="3406"/>
                      <a:pt x="3203" y="3561"/>
                      <a:pt x="3132" y="3727"/>
                    </a:cubicBezTo>
                    <a:cubicBezTo>
                      <a:pt x="2929" y="3597"/>
                      <a:pt x="2762" y="3442"/>
                      <a:pt x="2572" y="3311"/>
                    </a:cubicBezTo>
                    <a:cubicBezTo>
                      <a:pt x="2631" y="3132"/>
                      <a:pt x="2715" y="2989"/>
                      <a:pt x="2774" y="2823"/>
                    </a:cubicBezTo>
                    <a:close/>
                    <a:moveTo>
                      <a:pt x="1774" y="2894"/>
                    </a:moveTo>
                    <a:cubicBezTo>
                      <a:pt x="1965" y="3049"/>
                      <a:pt x="2179" y="3192"/>
                      <a:pt x="2358" y="3346"/>
                    </a:cubicBezTo>
                    <a:cubicBezTo>
                      <a:pt x="2274" y="3513"/>
                      <a:pt x="2191" y="3668"/>
                      <a:pt x="2131" y="3858"/>
                    </a:cubicBezTo>
                    <a:cubicBezTo>
                      <a:pt x="1929" y="3716"/>
                      <a:pt x="1750" y="3561"/>
                      <a:pt x="1572" y="3418"/>
                    </a:cubicBezTo>
                    <a:cubicBezTo>
                      <a:pt x="1643" y="3251"/>
                      <a:pt x="1703" y="3061"/>
                      <a:pt x="1774" y="2894"/>
                    </a:cubicBezTo>
                    <a:close/>
                    <a:moveTo>
                      <a:pt x="965" y="3096"/>
                    </a:moveTo>
                    <a:cubicBezTo>
                      <a:pt x="1107" y="3216"/>
                      <a:pt x="1238" y="3323"/>
                      <a:pt x="1393" y="3430"/>
                    </a:cubicBezTo>
                    <a:cubicBezTo>
                      <a:pt x="1346" y="3608"/>
                      <a:pt x="1274" y="3716"/>
                      <a:pt x="1227" y="3882"/>
                    </a:cubicBezTo>
                    <a:cubicBezTo>
                      <a:pt x="1096" y="3763"/>
                      <a:pt x="953" y="3656"/>
                      <a:pt x="810" y="3549"/>
                    </a:cubicBezTo>
                    <a:cubicBezTo>
                      <a:pt x="846" y="3382"/>
                      <a:pt x="905" y="3251"/>
                      <a:pt x="965" y="3096"/>
                    </a:cubicBezTo>
                    <a:close/>
                    <a:moveTo>
                      <a:pt x="1524" y="3549"/>
                    </a:moveTo>
                    <a:cubicBezTo>
                      <a:pt x="1703" y="3692"/>
                      <a:pt x="1881" y="3847"/>
                      <a:pt x="2072" y="3978"/>
                    </a:cubicBezTo>
                    <a:cubicBezTo>
                      <a:pt x="2000" y="4120"/>
                      <a:pt x="1941" y="4263"/>
                      <a:pt x="1881" y="4406"/>
                    </a:cubicBezTo>
                    <a:cubicBezTo>
                      <a:pt x="1703" y="4275"/>
                      <a:pt x="1560" y="4120"/>
                      <a:pt x="1369" y="4001"/>
                    </a:cubicBezTo>
                    <a:cubicBezTo>
                      <a:pt x="1405" y="3823"/>
                      <a:pt x="1477" y="3704"/>
                      <a:pt x="1524" y="3549"/>
                    </a:cubicBezTo>
                    <a:close/>
                    <a:moveTo>
                      <a:pt x="2489" y="3454"/>
                    </a:moveTo>
                    <a:cubicBezTo>
                      <a:pt x="2691" y="3585"/>
                      <a:pt x="2870" y="3727"/>
                      <a:pt x="3060" y="3870"/>
                    </a:cubicBezTo>
                    <a:cubicBezTo>
                      <a:pt x="2989" y="4061"/>
                      <a:pt x="2905" y="4228"/>
                      <a:pt x="2822" y="4406"/>
                    </a:cubicBezTo>
                    <a:cubicBezTo>
                      <a:pt x="2620" y="4275"/>
                      <a:pt x="2465" y="4108"/>
                      <a:pt x="2262" y="3978"/>
                    </a:cubicBezTo>
                    <a:cubicBezTo>
                      <a:pt x="2346" y="3799"/>
                      <a:pt x="2429" y="3644"/>
                      <a:pt x="2489" y="3454"/>
                    </a:cubicBezTo>
                    <a:close/>
                    <a:moveTo>
                      <a:pt x="762" y="3668"/>
                    </a:moveTo>
                    <a:cubicBezTo>
                      <a:pt x="905" y="3775"/>
                      <a:pt x="1024" y="3894"/>
                      <a:pt x="1191" y="3989"/>
                    </a:cubicBezTo>
                    <a:cubicBezTo>
                      <a:pt x="1119" y="4168"/>
                      <a:pt x="1060" y="4323"/>
                      <a:pt x="1000" y="4501"/>
                    </a:cubicBezTo>
                    <a:cubicBezTo>
                      <a:pt x="857" y="4394"/>
                      <a:pt x="715" y="4275"/>
                      <a:pt x="584" y="4156"/>
                    </a:cubicBezTo>
                    <a:cubicBezTo>
                      <a:pt x="643" y="4001"/>
                      <a:pt x="691" y="3811"/>
                      <a:pt x="762" y="3668"/>
                    </a:cubicBezTo>
                    <a:close/>
                    <a:moveTo>
                      <a:pt x="2203" y="4097"/>
                    </a:moveTo>
                    <a:cubicBezTo>
                      <a:pt x="2393" y="4251"/>
                      <a:pt x="2584" y="4406"/>
                      <a:pt x="2774" y="4549"/>
                    </a:cubicBezTo>
                    <a:cubicBezTo>
                      <a:pt x="2715" y="4680"/>
                      <a:pt x="2655" y="4811"/>
                      <a:pt x="2608" y="4966"/>
                    </a:cubicBezTo>
                    <a:cubicBezTo>
                      <a:pt x="2381" y="4835"/>
                      <a:pt x="2215" y="4668"/>
                      <a:pt x="2036" y="4513"/>
                    </a:cubicBezTo>
                    <a:cubicBezTo>
                      <a:pt x="2072" y="4359"/>
                      <a:pt x="2155" y="4263"/>
                      <a:pt x="2203" y="4097"/>
                    </a:cubicBezTo>
                    <a:close/>
                    <a:moveTo>
                      <a:pt x="536" y="4275"/>
                    </a:moveTo>
                    <a:cubicBezTo>
                      <a:pt x="691" y="4370"/>
                      <a:pt x="810" y="4513"/>
                      <a:pt x="953" y="4620"/>
                    </a:cubicBezTo>
                    <a:cubicBezTo>
                      <a:pt x="905" y="4740"/>
                      <a:pt x="857" y="4859"/>
                      <a:pt x="810" y="5001"/>
                    </a:cubicBezTo>
                    <a:cubicBezTo>
                      <a:pt x="643" y="4906"/>
                      <a:pt x="536" y="4787"/>
                      <a:pt x="381" y="4680"/>
                    </a:cubicBezTo>
                    <a:cubicBezTo>
                      <a:pt x="429" y="4549"/>
                      <a:pt x="488" y="4418"/>
                      <a:pt x="536" y="4275"/>
                    </a:cubicBezTo>
                    <a:close/>
                    <a:moveTo>
                      <a:pt x="1310" y="4108"/>
                    </a:moveTo>
                    <a:cubicBezTo>
                      <a:pt x="1488" y="4239"/>
                      <a:pt x="1655" y="4370"/>
                      <a:pt x="1822" y="4513"/>
                    </a:cubicBezTo>
                    <a:cubicBezTo>
                      <a:pt x="1762" y="4704"/>
                      <a:pt x="1679" y="4835"/>
                      <a:pt x="1619" y="5001"/>
                    </a:cubicBezTo>
                    <a:cubicBezTo>
                      <a:pt x="1441" y="4882"/>
                      <a:pt x="1286" y="4740"/>
                      <a:pt x="1119" y="4609"/>
                    </a:cubicBezTo>
                    <a:cubicBezTo>
                      <a:pt x="1179" y="4430"/>
                      <a:pt x="1250" y="4287"/>
                      <a:pt x="1310" y="4108"/>
                    </a:cubicBezTo>
                    <a:close/>
                    <a:moveTo>
                      <a:pt x="1072" y="4740"/>
                    </a:moveTo>
                    <a:cubicBezTo>
                      <a:pt x="1250" y="4859"/>
                      <a:pt x="1381" y="5001"/>
                      <a:pt x="1548" y="5132"/>
                    </a:cubicBezTo>
                    <a:cubicBezTo>
                      <a:pt x="1524" y="5275"/>
                      <a:pt x="1441" y="5347"/>
                      <a:pt x="1417" y="5490"/>
                    </a:cubicBezTo>
                    <a:cubicBezTo>
                      <a:pt x="1238" y="5371"/>
                      <a:pt x="1096" y="5228"/>
                      <a:pt x="917" y="5109"/>
                    </a:cubicBezTo>
                    <a:cubicBezTo>
                      <a:pt x="965" y="4990"/>
                      <a:pt x="1012" y="4847"/>
                      <a:pt x="1072" y="4740"/>
                    </a:cubicBezTo>
                    <a:close/>
                    <a:moveTo>
                      <a:pt x="1965" y="4632"/>
                    </a:moveTo>
                    <a:cubicBezTo>
                      <a:pt x="2167" y="4787"/>
                      <a:pt x="2346" y="4942"/>
                      <a:pt x="2548" y="5097"/>
                    </a:cubicBezTo>
                    <a:cubicBezTo>
                      <a:pt x="2477" y="5263"/>
                      <a:pt x="2417" y="5442"/>
                      <a:pt x="2334" y="5597"/>
                    </a:cubicBezTo>
                    <a:cubicBezTo>
                      <a:pt x="2155" y="5442"/>
                      <a:pt x="1941" y="5287"/>
                      <a:pt x="1750" y="5121"/>
                    </a:cubicBezTo>
                    <a:cubicBezTo>
                      <a:pt x="1822" y="4966"/>
                      <a:pt x="1893" y="4799"/>
                      <a:pt x="1965" y="4632"/>
                    </a:cubicBezTo>
                    <a:close/>
                    <a:moveTo>
                      <a:pt x="1691" y="5251"/>
                    </a:moveTo>
                    <a:cubicBezTo>
                      <a:pt x="1905" y="5406"/>
                      <a:pt x="2096" y="5573"/>
                      <a:pt x="2286" y="5728"/>
                    </a:cubicBezTo>
                    <a:cubicBezTo>
                      <a:pt x="2250" y="5847"/>
                      <a:pt x="2191" y="5930"/>
                      <a:pt x="2167" y="6061"/>
                    </a:cubicBezTo>
                    <a:cubicBezTo>
                      <a:pt x="1953" y="5966"/>
                      <a:pt x="1762" y="5752"/>
                      <a:pt x="1548" y="5609"/>
                    </a:cubicBezTo>
                    <a:cubicBezTo>
                      <a:pt x="1584" y="5466"/>
                      <a:pt x="1655" y="5394"/>
                      <a:pt x="1691" y="5251"/>
                    </a:cubicBezTo>
                    <a:close/>
                    <a:moveTo>
                      <a:pt x="1465" y="1"/>
                    </a:moveTo>
                    <a:lnTo>
                      <a:pt x="1465" y="1"/>
                    </a:lnTo>
                    <a:cubicBezTo>
                      <a:pt x="1393" y="13"/>
                      <a:pt x="1310" y="37"/>
                      <a:pt x="1238" y="60"/>
                    </a:cubicBezTo>
                    <a:cubicBezTo>
                      <a:pt x="1250" y="72"/>
                      <a:pt x="1262" y="72"/>
                      <a:pt x="1262" y="72"/>
                    </a:cubicBezTo>
                    <a:cubicBezTo>
                      <a:pt x="1179" y="239"/>
                      <a:pt x="1107" y="453"/>
                      <a:pt x="1012" y="608"/>
                    </a:cubicBezTo>
                    <a:cubicBezTo>
                      <a:pt x="941" y="560"/>
                      <a:pt x="857" y="501"/>
                      <a:pt x="774" y="441"/>
                    </a:cubicBezTo>
                    <a:cubicBezTo>
                      <a:pt x="750" y="477"/>
                      <a:pt x="726" y="513"/>
                      <a:pt x="703" y="537"/>
                    </a:cubicBezTo>
                    <a:cubicBezTo>
                      <a:pt x="798" y="608"/>
                      <a:pt x="881" y="679"/>
                      <a:pt x="965" y="739"/>
                    </a:cubicBezTo>
                    <a:cubicBezTo>
                      <a:pt x="905" y="858"/>
                      <a:pt x="869" y="1013"/>
                      <a:pt x="798" y="1108"/>
                    </a:cubicBezTo>
                    <a:cubicBezTo>
                      <a:pt x="691" y="1037"/>
                      <a:pt x="584" y="953"/>
                      <a:pt x="488" y="870"/>
                    </a:cubicBezTo>
                    <a:cubicBezTo>
                      <a:pt x="465" y="906"/>
                      <a:pt x="453" y="930"/>
                      <a:pt x="429" y="953"/>
                    </a:cubicBezTo>
                    <a:cubicBezTo>
                      <a:pt x="536" y="1037"/>
                      <a:pt x="643" y="1132"/>
                      <a:pt x="750" y="1227"/>
                    </a:cubicBezTo>
                    <a:cubicBezTo>
                      <a:pt x="679" y="1406"/>
                      <a:pt x="607" y="1572"/>
                      <a:pt x="536" y="1751"/>
                    </a:cubicBezTo>
                    <a:cubicBezTo>
                      <a:pt x="429" y="1656"/>
                      <a:pt x="310" y="1572"/>
                      <a:pt x="191" y="1477"/>
                    </a:cubicBezTo>
                    <a:cubicBezTo>
                      <a:pt x="179" y="1513"/>
                      <a:pt x="167" y="1561"/>
                      <a:pt x="155" y="1596"/>
                    </a:cubicBezTo>
                    <a:cubicBezTo>
                      <a:pt x="274" y="1692"/>
                      <a:pt x="381" y="1787"/>
                      <a:pt x="488" y="1882"/>
                    </a:cubicBezTo>
                    <a:cubicBezTo>
                      <a:pt x="405" y="2049"/>
                      <a:pt x="345" y="2239"/>
                      <a:pt x="274" y="2430"/>
                    </a:cubicBezTo>
                    <a:cubicBezTo>
                      <a:pt x="203" y="2370"/>
                      <a:pt x="119" y="2311"/>
                      <a:pt x="36" y="2239"/>
                    </a:cubicBezTo>
                    <a:cubicBezTo>
                      <a:pt x="36" y="2287"/>
                      <a:pt x="36" y="2334"/>
                      <a:pt x="24" y="2370"/>
                    </a:cubicBezTo>
                    <a:cubicBezTo>
                      <a:pt x="95" y="2430"/>
                      <a:pt x="167" y="2489"/>
                      <a:pt x="238" y="2537"/>
                    </a:cubicBezTo>
                    <a:cubicBezTo>
                      <a:pt x="155" y="2656"/>
                      <a:pt x="143" y="2858"/>
                      <a:pt x="48" y="2942"/>
                    </a:cubicBezTo>
                    <a:cubicBezTo>
                      <a:pt x="36" y="2930"/>
                      <a:pt x="12" y="2918"/>
                      <a:pt x="0" y="2906"/>
                    </a:cubicBezTo>
                    <a:cubicBezTo>
                      <a:pt x="0" y="2954"/>
                      <a:pt x="0" y="3013"/>
                      <a:pt x="0" y="3061"/>
                    </a:cubicBezTo>
                    <a:cubicBezTo>
                      <a:pt x="0" y="3073"/>
                      <a:pt x="12" y="3073"/>
                      <a:pt x="24" y="3085"/>
                    </a:cubicBezTo>
                    <a:cubicBezTo>
                      <a:pt x="12" y="3108"/>
                      <a:pt x="12" y="3132"/>
                      <a:pt x="0" y="3144"/>
                    </a:cubicBezTo>
                    <a:cubicBezTo>
                      <a:pt x="0" y="3323"/>
                      <a:pt x="12" y="3477"/>
                      <a:pt x="24" y="3620"/>
                    </a:cubicBezTo>
                    <a:cubicBezTo>
                      <a:pt x="72" y="3477"/>
                      <a:pt x="131" y="3335"/>
                      <a:pt x="191" y="3216"/>
                    </a:cubicBezTo>
                    <a:cubicBezTo>
                      <a:pt x="345" y="3323"/>
                      <a:pt x="488" y="3454"/>
                      <a:pt x="643" y="3561"/>
                    </a:cubicBezTo>
                    <a:cubicBezTo>
                      <a:pt x="584" y="3716"/>
                      <a:pt x="524" y="3894"/>
                      <a:pt x="476" y="4061"/>
                    </a:cubicBezTo>
                    <a:cubicBezTo>
                      <a:pt x="322" y="3942"/>
                      <a:pt x="191" y="3823"/>
                      <a:pt x="36" y="3704"/>
                    </a:cubicBezTo>
                    <a:lnTo>
                      <a:pt x="36" y="3704"/>
                    </a:lnTo>
                    <a:cubicBezTo>
                      <a:pt x="36" y="3751"/>
                      <a:pt x="48" y="3799"/>
                      <a:pt x="48" y="3847"/>
                    </a:cubicBezTo>
                    <a:cubicBezTo>
                      <a:pt x="191" y="3942"/>
                      <a:pt x="286" y="4073"/>
                      <a:pt x="429" y="4156"/>
                    </a:cubicBezTo>
                    <a:cubicBezTo>
                      <a:pt x="393" y="4323"/>
                      <a:pt x="334" y="4430"/>
                      <a:pt x="298" y="4597"/>
                    </a:cubicBezTo>
                    <a:cubicBezTo>
                      <a:pt x="262" y="4573"/>
                      <a:pt x="226" y="4537"/>
                      <a:pt x="191" y="4513"/>
                    </a:cubicBezTo>
                    <a:lnTo>
                      <a:pt x="191" y="4513"/>
                    </a:lnTo>
                    <a:cubicBezTo>
                      <a:pt x="203" y="4585"/>
                      <a:pt x="226" y="4656"/>
                      <a:pt x="250" y="4728"/>
                    </a:cubicBezTo>
                    <a:cubicBezTo>
                      <a:pt x="274" y="4787"/>
                      <a:pt x="286" y="4847"/>
                      <a:pt x="310" y="4906"/>
                    </a:cubicBezTo>
                    <a:cubicBezTo>
                      <a:pt x="322" y="4870"/>
                      <a:pt x="345" y="4835"/>
                      <a:pt x="357" y="4799"/>
                    </a:cubicBezTo>
                    <a:cubicBezTo>
                      <a:pt x="500" y="4906"/>
                      <a:pt x="643" y="5013"/>
                      <a:pt x="750" y="5144"/>
                    </a:cubicBezTo>
                    <a:cubicBezTo>
                      <a:pt x="703" y="5263"/>
                      <a:pt x="655" y="5394"/>
                      <a:pt x="607" y="5537"/>
                    </a:cubicBezTo>
                    <a:cubicBezTo>
                      <a:pt x="631" y="5573"/>
                      <a:pt x="655" y="5621"/>
                      <a:pt x="679" y="5668"/>
                    </a:cubicBezTo>
                    <a:cubicBezTo>
                      <a:pt x="750" y="5513"/>
                      <a:pt x="822" y="5371"/>
                      <a:pt x="869" y="5228"/>
                    </a:cubicBezTo>
                    <a:cubicBezTo>
                      <a:pt x="1024" y="5359"/>
                      <a:pt x="1215" y="5478"/>
                      <a:pt x="1346" y="5621"/>
                    </a:cubicBezTo>
                    <a:cubicBezTo>
                      <a:pt x="1286" y="5787"/>
                      <a:pt x="1215" y="5966"/>
                      <a:pt x="1143" y="6156"/>
                    </a:cubicBezTo>
                    <a:cubicBezTo>
                      <a:pt x="1179" y="6180"/>
                      <a:pt x="1215" y="6204"/>
                      <a:pt x="1262" y="6228"/>
                    </a:cubicBezTo>
                    <a:cubicBezTo>
                      <a:pt x="1346" y="6049"/>
                      <a:pt x="1429" y="5883"/>
                      <a:pt x="1500" y="5728"/>
                    </a:cubicBezTo>
                    <a:cubicBezTo>
                      <a:pt x="1691" y="5894"/>
                      <a:pt x="1929" y="6025"/>
                      <a:pt x="2096" y="6204"/>
                    </a:cubicBezTo>
                    <a:cubicBezTo>
                      <a:pt x="2084" y="6240"/>
                      <a:pt x="2072" y="6275"/>
                      <a:pt x="2048" y="6299"/>
                    </a:cubicBezTo>
                    <a:cubicBezTo>
                      <a:pt x="2143" y="6275"/>
                      <a:pt x="2227" y="6240"/>
                      <a:pt x="2310" y="6180"/>
                    </a:cubicBezTo>
                    <a:cubicBezTo>
                      <a:pt x="2286" y="6168"/>
                      <a:pt x="2274" y="6156"/>
                      <a:pt x="2250" y="6133"/>
                    </a:cubicBezTo>
                    <a:cubicBezTo>
                      <a:pt x="2310" y="6037"/>
                      <a:pt x="2346" y="5918"/>
                      <a:pt x="2393" y="5811"/>
                    </a:cubicBezTo>
                    <a:cubicBezTo>
                      <a:pt x="2453" y="5859"/>
                      <a:pt x="2524" y="5906"/>
                      <a:pt x="2584" y="5954"/>
                    </a:cubicBezTo>
                    <a:cubicBezTo>
                      <a:pt x="2608" y="5918"/>
                      <a:pt x="2631" y="5883"/>
                      <a:pt x="2667" y="5859"/>
                    </a:cubicBezTo>
                    <a:cubicBezTo>
                      <a:pt x="2596" y="5799"/>
                      <a:pt x="2524" y="5740"/>
                      <a:pt x="2465" y="5680"/>
                    </a:cubicBezTo>
                    <a:cubicBezTo>
                      <a:pt x="2524" y="5502"/>
                      <a:pt x="2608" y="5371"/>
                      <a:pt x="2667" y="5192"/>
                    </a:cubicBezTo>
                    <a:cubicBezTo>
                      <a:pt x="2762" y="5263"/>
                      <a:pt x="2846" y="5323"/>
                      <a:pt x="2941" y="5394"/>
                    </a:cubicBezTo>
                    <a:cubicBezTo>
                      <a:pt x="2953" y="5359"/>
                      <a:pt x="2977" y="5323"/>
                      <a:pt x="2989" y="5287"/>
                    </a:cubicBezTo>
                    <a:cubicBezTo>
                      <a:pt x="2893" y="5216"/>
                      <a:pt x="2810" y="5132"/>
                      <a:pt x="2727" y="5061"/>
                    </a:cubicBezTo>
                    <a:cubicBezTo>
                      <a:pt x="2786" y="4930"/>
                      <a:pt x="2846" y="4775"/>
                      <a:pt x="2917" y="4656"/>
                    </a:cubicBezTo>
                    <a:cubicBezTo>
                      <a:pt x="2989" y="4716"/>
                      <a:pt x="3072" y="4775"/>
                      <a:pt x="3143" y="4835"/>
                    </a:cubicBezTo>
                    <a:cubicBezTo>
                      <a:pt x="3155" y="4787"/>
                      <a:pt x="3179" y="4740"/>
                      <a:pt x="3191" y="4692"/>
                    </a:cubicBezTo>
                    <a:cubicBezTo>
                      <a:pt x="3108" y="4632"/>
                      <a:pt x="3036" y="4573"/>
                      <a:pt x="2965" y="4513"/>
                    </a:cubicBezTo>
                    <a:cubicBezTo>
                      <a:pt x="3048" y="4347"/>
                      <a:pt x="3108" y="4132"/>
                      <a:pt x="3203" y="3989"/>
                    </a:cubicBezTo>
                    <a:cubicBezTo>
                      <a:pt x="3239" y="4013"/>
                      <a:pt x="3274" y="4037"/>
                      <a:pt x="3310" y="4061"/>
                    </a:cubicBezTo>
                    <a:cubicBezTo>
                      <a:pt x="3322" y="4001"/>
                      <a:pt x="3322" y="3942"/>
                      <a:pt x="3334" y="3882"/>
                    </a:cubicBezTo>
                    <a:cubicBezTo>
                      <a:pt x="3310" y="3870"/>
                      <a:pt x="3286" y="3847"/>
                      <a:pt x="3262" y="3823"/>
                    </a:cubicBezTo>
                    <a:cubicBezTo>
                      <a:pt x="3298" y="3751"/>
                      <a:pt x="3334" y="3680"/>
                      <a:pt x="3358" y="3597"/>
                    </a:cubicBezTo>
                    <a:cubicBezTo>
                      <a:pt x="3370" y="3418"/>
                      <a:pt x="3382" y="3251"/>
                      <a:pt x="3382" y="3085"/>
                    </a:cubicBezTo>
                    <a:cubicBezTo>
                      <a:pt x="3203" y="2942"/>
                      <a:pt x="3024" y="2811"/>
                      <a:pt x="2846" y="2680"/>
                    </a:cubicBezTo>
                    <a:cubicBezTo>
                      <a:pt x="2905" y="2537"/>
                      <a:pt x="2977" y="2394"/>
                      <a:pt x="3036" y="2251"/>
                    </a:cubicBezTo>
                    <a:cubicBezTo>
                      <a:pt x="3132" y="2323"/>
                      <a:pt x="3227" y="2382"/>
                      <a:pt x="3322" y="2454"/>
                    </a:cubicBezTo>
                    <a:cubicBezTo>
                      <a:pt x="3310" y="2382"/>
                      <a:pt x="3298" y="2311"/>
                      <a:pt x="3286" y="2239"/>
                    </a:cubicBezTo>
                    <a:cubicBezTo>
                      <a:pt x="3227" y="2192"/>
                      <a:pt x="3167" y="2156"/>
                      <a:pt x="3108" y="2108"/>
                    </a:cubicBezTo>
                    <a:cubicBezTo>
                      <a:pt x="3132" y="2025"/>
                      <a:pt x="3167" y="1953"/>
                      <a:pt x="3203" y="1882"/>
                    </a:cubicBezTo>
                    <a:cubicBezTo>
                      <a:pt x="3191" y="1799"/>
                      <a:pt x="3167" y="1715"/>
                      <a:pt x="3143" y="1632"/>
                    </a:cubicBezTo>
                    <a:cubicBezTo>
                      <a:pt x="3084" y="1763"/>
                      <a:pt x="3024" y="1882"/>
                      <a:pt x="2965" y="2001"/>
                    </a:cubicBezTo>
                    <a:cubicBezTo>
                      <a:pt x="2739" y="1858"/>
                      <a:pt x="2536" y="1692"/>
                      <a:pt x="2298" y="1549"/>
                    </a:cubicBezTo>
                    <a:cubicBezTo>
                      <a:pt x="2370" y="1346"/>
                      <a:pt x="2441" y="1180"/>
                      <a:pt x="2524" y="989"/>
                    </a:cubicBezTo>
                    <a:cubicBezTo>
                      <a:pt x="2703" y="1108"/>
                      <a:pt x="2870" y="1227"/>
                      <a:pt x="3048" y="1358"/>
                    </a:cubicBezTo>
                    <a:cubicBezTo>
                      <a:pt x="3036" y="1322"/>
                      <a:pt x="3024" y="1299"/>
                      <a:pt x="3012" y="1263"/>
                    </a:cubicBezTo>
                    <a:cubicBezTo>
                      <a:pt x="2989" y="1227"/>
                      <a:pt x="2977" y="1180"/>
                      <a:pt x="2953" y="1144"/>
                    </a:cubicBezTo>
                    <a:cubicBezTo>
                      <a:pt x="2822" y="1049"/>
                      <a:pt x="2679" y="953"/>
                      <a:pt x="2572" y="846"/>
                    </a:cubicBezTo>
                    <a:cubicBezTo>
                      <a:pt x="2608" y="775"/>
                      <a:pt x="2631" y="703"/>
                      <a:pt x="2655" y="632"/>
                    </a:cubicBezTo>
                    <a:cubicBezTo>
                      <a:pt x="2631" y="584"/>
                      <a:pt x="2608" y="549"/>
                      <a:pt x="2572" y="513"/>
                    </a:cubicBezTo>
                    <a:cubicBezTo>
                      <a:pt x="2536" y="608"/>
                      <a:pt x="2489" y="691"/>
                      <a:pt x="2441" y="775"/>
                    </a:cubicBezTo>
                    <a:cubicBezTo>
                      <a:pt x="2286" y="668"/>
                      <a:pt x="2108" y="560"/>
                      <a:pt x="1965" y="441"/>
                    </a:cubicBezTo>
                    <a:cubicBezTo>
                      <a:pt x="2012" y="322"/>
                      <a:pt x="2048" y="215"/>
                      <a:pt x="2096" y="108"/>
                    </a:cubicBezTo>
                    <a:cubicBezTo>
                      <a:pt x="2060" y="84"/>
                      <a:pt x="2024" y="72"/>
                      <a:pt x="1977" y="60"/>
                    </a:cubicBezTo>
                    <a:cubicBezTo>
                      <a:pt x="1929" y="156"/>
                      <a:pt x="1893" y="263"/>
                      <a:pt x="1846" y="358"/>
                    </a:cubicBezTo>
                    <a:cubicBezTo>
                      <a:pt x="1715" y="251"/>
                      <a:pt x="1548" y="168"/>
                      <a:pt x="1453" y="48"/>
                    </a:cubicBezTo>
                    <a:cubicBezTo>
                      <a:pt x="1453" y="37"/>
                      <a:pt x="1465" y="13"/>
                      <a:pt x="1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7" name="Google Shape;2307;p98"/>
              <p:cNvSpPr/>
              <p:nvPr/>
            </p:nvSpPr>
            <p:spPr>
              <a:xfrm>
                <a:off x="7484806" y="4506424"/>
                <a:ext cx="30075" cy="50937"/>
              </a:xfrm>
              <a:custGeom>
                <a:rect b="b" l="l" r="r" t="t"/>
                <a:pathLst>
                  <a:path extrusionOk="0" h="525" w="310">
                    <a:moveTo>
                      <a:pt x="60" y="501"/>
                    </a:moveTo>
                    <a:cubicBezTo>
                      <a:pt x="0" y="417"/>
                      <a:pt x="60" y="1"/>
                      <a:pt x="203" y="36"/>
                    </a:cubicBezTo>
                    <a:cubicBezTo>
                      <a:pt x="310" y="60"/>
                      <a:pt x="250" y="417"/>
                      <a:pt x="167" y="501"/>
                    </a:cubicBezTo>
                    <a:cubicBezTo>
                      <a:pt x="143" y="524"/>
                      <a:pt x="119" y="524"/>
                      <a:pt x="60" y="5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8" name="Google Shape;2308;p98"/>
              <p:cNvSpPr/>
              <p:nvPr/>
            </p:nvSpPr>
            <p:spPr>
              <a:xfrm>
                <a:off x="7491694" y="4460241"/>
                <a:ext cx="23187" cy="32406"/>
              </a:xfrm>
              <a:custGeom>
                <a:rect b="b" l="l" r="r" t="t"/>
                <a:pathLst>
                  <a:path extrusionOk="0" h="334" w="239">
                    <a:moveTo>
                      <a:pt x="132" y="322"/>
                    </a:moveTo>
                    <a:cubicBezTo>
                      <a:pt x="1" y="310"/>
                      <a:pt x="60" y="0"/>
                      <a:pt x="179" y="24"/>
                    </a:cubicBezTo>
                    <a:cubicBezTo>
                      <a:pt x="227" y="36"/>
                      <a:pt x="227" y="72"/>
                      <a:pt x="239" y="143"/>
                    </a:cubicBezTo>
                    <a:cubicBezTo>
                      <a:pt x="239" y="238"/>
                      <a:pt x="227" y="334"/>
                      <a:pt x="132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9" name="Google Shape;2309;p98"/>
              <p:cNvSpPr/>
              <p:nvPr/>
            </p:nvSpPr>
            <p:spPr>
              <a:xfrm>
                <a:off x="7399335" y="4345851"/>
                <a:ext cx="145620" cy="101874"/>
              </a:xfrm>
              <a:custGeom>
                <a:rect b="b" l="l" r="r" t="t"/>
                <a:pathLst>
                  <a:path extrusionOk="0" h="1050" w="1501">
                    <a:moveTo>
                      <a:pt x="1501" y="1"/>
                    </a:moveTo>
                    <a:lnTo>
                      <a:pt x="1501" y="1"/>
                    </a:lnTo>
                    <a:cubicBezTo>
                      <a:pt x="1322" y="203"/>
                      <a:pt x="1048" y="322"/>
                      <a:pt x="774" y="358"/>
                    </a:cubicBezTo>
                    <a:cubicBezTo>
                      <a:pt x="740" y="361"/>
                      <a:pt x="705" y="362"/>
                      <a:pt x="670" y="362"/>
                    </a:cubicBezTo>
                    <a:cubicBezTo>
                      <a:pt x="430" y="362"/>
                      <a:pt x="188" y="291"/>
                      <a:pt x="0" y="155"/>
                    </a:cubicBezTo>
                    <a:lnTo>
                      <a:pt x="0" y="155"/>
                    </a:lnTo>
                    <a:cubicBezTo>
                      <a:pt x="36" y="370"/>
                      <a:pt x="131" y="620"/>
                      <a:pt x="286" y="798"/>
                    </a:cubicBezTo>
                    <a:cubicBezTo>
                      <a:pt x="369" y="905"/>
                      <a:pt x="512" y="1001"/>
                      <a:pt x="655" y="1036"/>
                    </a:cubicBezTo>
                    <a:cubicBezTo>
                      <a:pt x="689" y="1046"/>
                      <a:pt x="726" y="1049"/>
                      <a:pt x="763" y="1049"/>
                    </a:cubicBezTo>
                    <a:cubicBezTo>
                      <a:pt x="870" y="1049"/>
                      <a:pt x="980" y="1018"/>
                      <a:pt x="1024" y="1001"/>
                    </a:cubicBezTo>
                    <a:cubicBezTo>
                      <a:pt x="1167" y="941"/>
                      <a:pt x="1274" y="810"/>
                      <a:pt x="1346" y="691"/>
                    </a:cubicBezTo>
                    <a:cubicBezTo>
                      <a:pt x="1453" y="489"/>
                      <a:pt x="1501" y="227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0" name="Google Shape;2310;p98"/>
            <p:cNvGrpSpPr/>
            <p:nvPr/>
          </p:nvGrpSpPr>
          <p:grpSpPr>
            <a:xfrm>
              <a:off x="8011730" y="3664843"/>
              <a:ext cx="264926" cy="218848"/>
              <a:chOff x="7901713" y="3606738"/>
              <a:chExt cx="205672" cy="169886"/>
            </a:xfrm>
          </p:grpSpPr>
          <p:sp>
            <p:nvSpPr>
              <p:cNvPr id="2311" name="Google Shape;2311;p98"/>
              <p:cNvSpPr/>
              <p:nvPr/>
            </p:nvSpPr>
            <p:spPr>
              <a:xfrm>
                <a:off x="7901713" y="3606738"/>
                <a:ext cx="205672" cy="169886"/>
              </a:xfrm>
              <a:custGeom>
                <a:rect b="b" l="l" r="r" t="t"/>
                <a:pathLst>
                  <a:path extrusionOk="0" h="1751" w="2120">
                    <a:moveTo>
                      <a:pt x="1167" y="24"/>
                    </a:moveTo>
                    <a:cubicBezTo>
                      <a:pt x="1631" y="60"/>
                      <a:pt x="2119" y="536"/>
                      <a:pt x="1941" y="1132"/>
                    </a:cubicBezTo>
                    <a:cubicBezTo>
                      <a:pt x="1834" y="1453"/>
                      <a:pt x="1429" y="1751"/>
                      <a:pt x="1036" y="1715"/>
                    </a:cubicBezTo>
                    <a:cubicBezTo>
                      <a:pt x="405" y="1644"/>
                      <a:pt x="0" y="858"/>
                      <a:pt x="441" y="322"/>
                    </a:cubicBezTo>
                    <a:cubicBezTo>
                      <a:pt x="595" y="144"/>
                      <a:pt x="881" y="1"/>
                      <a:pt x="1167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2" name="Google Shape;2312;p98"/>
              <p:cNvSpPr/>
              <p:nvPr/>
            </p:nvSpPr>
            <p:spPr>
              <a:xfrm>
                <a:off x="7927131" y="3659325"/>
                <a:ext cx="119037" cy="113904"/>
              </a:xfrm>
              <a:custGeom>
                <a:rect b="b" l="l" r="r" t="t"/>
                <a:pathLst>
                  <a:path extrusionOk="0" h="1174" w="1227">
                    <a:moveTo>
                      <a:pt x="795" y="1"/>
                    </a:moveTo>
                    <a:cubicBezTo>
                      <a:pt x="541" y="1"/>
                      <a:pt x="292" y="344"/>
                      <a:pt x="96" y="344"/>
                    </a:cubicBezTo>
                    <a:cubicBezTo>
                      <a:pt x="83" y="344"/>
                      <a:pt x="71" y="343"/>
                      <a:pt x="60" y="340"/>
                    </a:cubicBezTo>
                    <a:cubicBezTo>
                      <a:pt x="36" y="340"/>
                      <a:pt x="12" y="328"/>
                      <a:pt x="0" y="304"/>
                    </a:cubicBezTo>
                    <a:cubicBezTo>
                      <a:pt x="0" y="340"/>
                      <a:pt x="0" y="375"/>
                      <a:pt x="0" y="411"/>
                    </a:cubicBezTo>
                    <a:cubicBezTo>
                      <a:pt x="24" y="423"/>
                      <a:pt x="36" y="423"/>
                      <a:pt x="48" y="423"/>
                    </a:cubicBezTo>
                    <a:cubicBezTo>
                      <a:pt x="69" y="428"/>
                      <a:pt x="91" y="430"/>
                      <a:pt x="111" y="430"/>
                    </a:cubicBezTo>
                    <a:cubicBezTo>
                      <a:pt x="356" y="430"/>
                      <a:pt x="522" y="101"/>
                      <a:pt x="763" y="101"/>
                    </a:cubicBezTo>
                    <a:cubicBezTo>
                      <a:pt x="790" y="101"/>
                      <a:pt x="817" y="105"/>
                      <a:pt x="845" y="114"/>
                    </a:cubicBezTo>
                    <a:cubicBezTo>
                      <a:pt x="1215" y="221"/>
                      <a:pt x="667" y="792"/>
                      <a:pt x="810" y="1090"/>
                    </a:cubicBezTo>
                    <a:cubicBezTo>
                      <a:pt x="822" y="1114"/>
                      <a:pt x="857" y="1149"/>
                      <a:pt x="893" y="1173"/>
                    </a:cubicBezTo>
                    <a:cubicBezTo>
                      <a:pt x="976" y="1173"/>
                      <a:pt x="1060" y="1149"/>
                      <a:pt x="1143" y="1114"/>
                    </a:cubicBezTo>
                    <a:cubicBezTo>
                      <a:pt x="1060" y="1078"/>
                      <a:pt x="941" y="1078"/>
                      <a:pt x="917" y="995"/>
                    </a:cubicBezTo>
                    <a:cubicBezTo>
                      <a:pt x="917" y="661"/>
                      <a:pt x="1226" y="280"/>
                      <a:pt x="988" y="78"/>
                    </a:cubicBezTo>
                    <a:cubicBezTo>
                      <a:pt x="924" y="23"/>
                      <a:pt x="860" y="1"/>
                      <a:pt x="7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3" name="Google Shape;2313;p98"/>
              <p:cNvSpPr/>
              <p:nvPr/>
            </p:nvSpPr>
            <p:spPr>
              <a:xfrm>
                <a:off x="8032246" y="3610449"/>
                <a:ext cx="38198" cy="31795"/>
              </a:xfrm>
              <a:custGeom>
                <a:rect b="b" l="l" r="r" t="t"/>
                <a:pathLst>
                  <a:path extrusionOk="0" h="437" w="525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179"/>
                      <a:pt x="96" y="381"/>
                      <a:pt x="274" y="429"/>
                    </a:cubicBezTo>
                    <a:cubicBezTo>
                      <a:pt x="304" y="434"/>
                      <a:pt x="338" y="436"/>
                      <a:pt x="373" y="436"/>
                    </a:cubicBezTo>
                    <a:cubicBezTo>
                      <a:pt x="423" y="436"/>
                      <a:pt x="475" y="431"/>
                      <a:pt x="524" y="417"/>
                    </a:cubicBezTo>
                    <a:cubicBezTo>
                      <a:pt x="501" y="369"/>
                      <a:pt x="465" y="321"/>
                      <a:pt x="441" y="286"/>
                    </a:cubicBezTo>
                    <a:cubicBezTo>
                      <a:pt x="405" y="310"/>
                      <a:pt x="370" y="310"/>
                      <a:pt x="322" y="310"/>
                    </a:cubicBezTo>
                    <a:cubicBezTo>
                      <a:pt x="203" y="286"/>
                      <a:pt x="131" y="179"/>
                      <a:pt x="120" y="36"/>
                    </a:cubicBezTo>
                    <a:cubicBezTo>
                      <a:pt x="96" y="24"/>
                      <a:pt x="72" y="12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14" name="Google Shape;2314;p98"/>
            <p:cNvGrpSpPr/>
            <p:nvPr/>
          </p:nvGrpSpPr>
          <p:grpSpPr>
            <a:xfrm rot="-792661">
              <a:off x="7916402" y="4136017"/>
              <a:ext cx="455350" cy="791495"/>
              <a:chOff x="505973" y="3598773"/>
              <a:chExt cx="476051" cy="827479"/>
            </a:xfrm>
          </p:grpSpPr>
          <p:sp>
            <p:nvSpPr>
              <p:cNvPr id="2315" name="Google Shape;2315;p98"/>
              <p:cNvSpPr/>
              <p:nvPr/>
            </p:nvSpPr>
            <p:spPr>
              <a:xfrm>
                <a:off x="824437" y="4009039"/>
                <a:ext cx="57524" cy="36619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6" name="Google Shape;2316;p98"/>
              <p:cNvSpPr/>
              <p:nvPr/>
            </p:nvSpPr>
            <p:spPr>
              <a:xfrm>
                <a:off x="558161" y="3645625"/>
                <a:ext cx="166285" cy="94143"/>
              </a:xfrm>
              <a:custGeom>
                <a:rect b="b" l="l" r="r" t="t"/>
                <a:pathLst>
                  <a:path extrusionOk="0" h="1288" w="2275">
                    <a:moveTo>
                      <a:pt x="1761" y="1"/>
                    </a:moveTo>
                    <a:cubicBezTo>
                      <a:pt x="1719" y="1"/>
                      <a:pt x="1675" y="7"/>
                      <a:pt x="1632" y="19"/>
                    </a:cubicBezTo>
                    <a:lnTo>
                      <a:pt x="393" y="376"/>
                    </a:lnTo>
                    <a:cubicBezTo>
                      <a:pt x="143" y="448"/>
                      <a:pt x="0" y="710"/>
                      <a:pt x="72" y="948"/>
                    </a:cubicBezTo>
                    <a:cubicBezTo>
                      <a:pt x="131" y="1154"/>
                      <a:pt x="320" y="1288"/>
                      <a:pt x="525" y="1288"/>
                    </a:cubicBezTo>
                    <a:cubicBezTo>
                      <a:pt x="568" y="1288"/>
                      <a:pt x="612" y="1282"/>
                      <a:pt x="655" y="1269"/>
                    </a:cubicBezTo>
                    <a:lnTo>
                      <a:pt x="1882" y="924"/>
                    </a:lnTo>
                    <a:cubicBezTo>
                      <a:pt x="2132" y="853"/>
                      <a:pt x="2275" y="591"/>
                      <a:pt x="2203" y="341"/>
                    </a:cubicBezTo>
                    <a:cubicBezTo>
                      <a:pt x="2144" y="134"/>
                      <a:pt x="1963" y="1"/>
                      <a:pt x="17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7" name="Google Shape;2317;p98"/>
              <p:cNvSpPr/>
              <p:nvPr/>
            </p:nvSpPr>
            <p:spPr>
              <a:xfrm>
                <a:off x="568613" y="3598773"/>
                <a:ext cx="101891" cy="69146"/>
              </a:xfrm>
              <a:custGeom>
                <a:rect b="b" l="l" r="r" t="t"/>
                <a:pathLst>
                  <a:path extrusionOk="0" h="946" w="1394">
                    <a:moveTo>
                      <a:pt x="1323" y="1"/>
                    </a:moveTo>
                    <a:cubicBezTo>
                      <a:pt x="1315" y="1"/>
                      <a:pt x="1307" y="2"/>
                      <a:pt x="1298" y="5"/>
                    </a:cubicBezTo>
                    <a:lnTo>
                      <a:pt x="60" y="351"/>
                    </a:lnTo>
                    <a:cubicBezTo>
                      <a:pt x="24" y="362"/>
                      <a:pt x="0" y="410"/>
                      <a:pt x="12" y="446"/>
                    </a:cubicBezTo>
                    <a:cubicBezTo>
                      <a:pt x="22" y="475"/>
                      <a:pt x="48" y="497"/>
                      <a:pt x="77" y="497"/>
                    </a:cubicBezTo>
                    <a:cubicBezTo>
                      <a:pt x="83" y="497"/>
                      <a:pt x="89" y="496"/>
                      <a:pt x="96" y="493"/>
                    </a:cubicBezTo>
                    <a:lnTo>
                      <a:pt x="346" y="422"/>
                    </a:lnTo>
                    <a:lnTo>
                      <a:pt x="488" y="946"/>
                    </a:lnTo>
                    <a:lnTo>
                      <a:pt x="1227" y="732"/>
                    </a:lnTo>
                    <a:lnTo>
                      <a:pt x="1084" y="208"/>
                    </a:lnTo>
                    <a:lnTo>
                      <a:pt x="1334" y="136"/>
                    </a:lnTo>
                    <a:cubicBezTo>
                      <a:pt x="1370" y="124"/>
                      <a:pt x="1393" y="89"/>
                      <a:pt x="1381" y="53"/>
                    </a:cubicBezTo>
                    <a:cubicBezTo>
                      <a:pt x="1372" y="17"/>
                      <a:pt x="1349" y="1"/>
                      <a:pt x="13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8" name="Google Shape;2318;p98"/>
              <p:cNvSpPr/>
              <p:nvPr/>
            </p:nvSpPr>
            <p:spPr>
              <a:xfrm>
                <a:off x="505973" y="3680417"/>
                <a:ext cx="337687" cy="245152"/>
              </a:xfrm>
              <a:custGeom>
                <a:rect b="b" l="l" r="r" t="t"/>
                <a:pathLst>
                  <a:path extrusionOk="0" h="3354" w="4620">
                    <a:moveTo>
                      <a:pt x="3199" y="0"/>
                    </a:moveTo>
                    <a:cubicBezTo>
                      <a:pt x="3102" y="0"/>
                      <a:pt x="3003" y="14"/>
                      <a:pt x="2905" y="43"/>
                    </a:cubicBezTo>
                    <a:lnTo>
                      <a:pt x="893" y="615"/>
                    </a:lnTo>
                    <a:cubicBezTo>
                      <a:pt x="333" y="769"/>
                      <a:pt x="0" y="1365"/>
                      <a:pt x="167" y="1924"/>
                    </a:cubicBezTo>
                    <a:lnTo>
                      <a:pt x="572" y="3329"/>
                    </a:lnTo>
                    <a:cubicBezTo>
                      <a:pt x="572" y="3341"/>
                      <a:pt x="572" y="3353"/>
                      <a:pt x="572" y="3353"/>
                    </a:cubicBezTo>
                    <a:lnTo>
                      <a:pt x="4620" y="2198"/>
                    </a:lnTo>
                    <a:cubicBezTo>
                      <a:pt x="4620" y="2186"/>
                      <a:pt x="4620" y="2186"/>
                      <a:pt x="4620" y="2174"/>
                    </a:cubicBezTo>
                    <a:lnTo>
                      <a:pt x="4215" y="769"/>
                    </a:lnTo>
                    <a:cubicBezTo>
                      <a:pt x="4077" y="308"/>
                      <a:pt x="3656" y="0"/>
                      <a:pt x="31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9" name="Google Shape;2319;p98"/>
              <p:cNvSpPr/>
              <p:nvPr/>
            </p:nvSpPr>
            <p:spPr>
              <a:xfrm>
                <a:off x="584255" y="3968107"/>
                <a:ext cx="397769" cy="458144"/>
              </a:xfrm>
              <a:custGeom>
                <a:rect b="b" l="l" r="r" t="t"/>
                <a:pathLst>
                  <a:path extrusionOk="0" h="6268" w="5442">
                    <a:moveTo>
                      <a:pt x="4049" y="1"/>
                    </a:moveTo>
                    <a:lnTo>
                      <a:pt x="1" y="1155"/>
                    </a:lnTo>
                    <a:lnTo>
                      <a:pt x="1251" y="5525"/>
                    </a:lnTo>
                    <a:cubicBezTo>
                      <a:pt x="1388" y="5977"/>
                      <a:pt x="1810" y="6267"/>
                      <a:pt x="2262" y="6267"/>
                    </a:cubicBezTo>
                    <a:cubicBezTo>
                      <a:pt x="2357" y="6267"/>
                      <a:pt x="2453" y="6254"/>
                      <a:pt x="2549" y="6227"/>
                    </a:cubicBezTo>
                    <a:lnTo>
                      <a:pt x="4561" y="5656"/>
                    </a:lnTo>
                    <a:cubicBezTo>
                      <a:pt x="5120" y="5489"/>
                      <a:pt x="5442" y="4918"/>
                      <a:pt x="5299" y="4370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0" name="Google Shape;2320;p98"/>
              <p:cNvSpPr/>
              <p:nvPr/>
            </p:nvSpPr>
            <p:spPr>
              <a:xfrm>
                <a:off x="547709" y="3841073"/>
                <a:ext cx="331621" cy="211530"/>
              </a:xfrm>
              <a:custGeom>
                <a:rect b="b" l="l" r="r" t="t"/>
                <a:pathLst>
                  <a:path extrusionOk="0" h="2894" w="4537">
                    <a:moveTo>
                      <a:pt x="4049" y="0"/>
                    </a:moveTo>
                    <a:lnTo>
                      <a:pt x="1" y="1155"/>
                    </a:lnTo>
                    <a:cubicBezTo>
                      <a:pt x="59" y="1143"/>
                      <a:pt x="116" y="1137"/>
                      <a:pt x="170" y="1137"/>
                    </a:cubicBezTo>
                    <a:cubicBezTo>
                      <a:pt x="551" y="1137"/>
                      <a:pt x="839" y="1416"/>
                      <a:pt x="953" y="1822"/>
                    </a:cubicBezTo>
                    <a:cubicBezTo>
                      <a:pt x="1084" y="2286"/>
                      <a:pt x="953" y="2739"/>
                      <a:pt x="501" y="2893"/>
                    </a:cubicBezTo>
                    <a:lnTo>
                      <a:pt x="4537" y="1750"/>
                    </a:lnTo>
                    <a:lnTo>
                      <a:pt x="4537" y="1750"/>
                    </a:lnTo>
                    <a:cubicBezTo>
                      <a:pt x="4468" y="1768"/>
                      <a:pt x="4400" y="1776"/>
                      <a:pt x="4336" y="1776"/>
                    </a:cubicBezTo>
                    <a:cubicBezTo>
                      <a:pt x="3955" y="1776"/>
                      <a:pt x="3661" y="1491"/>
                      <a:pt x="3549" y="1084"/>
                    </a:cubicBezTo>
                    <a:cubicBezTo>
                      <a:pt x="3406" y="607"/>
                      <a:pt x="3572" y="143"/>
                      <a:pt x="404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1" name="Google Shape;2321;p98"/>
              <p:cNvSpPr/>
              <p:nvPr/>
            </p:nvSpPr>
            <p:spPr>
              <a:xfrm>
                <a:off x="606914" y="4011305"/>
                <a:ext cx="274170" cy="78136"/>
              </a:xfrm>
              <a:custGeom>
                <a:rect b="b" l="l" r="r" t="t"/>
                <a:pathLst>
                  <a:path extrusionOk="0" h="1069" w="3751">
                    <a:moveTo>
                      <a:pt x="3722" y="1"/>
                    </a:moveTo>
                    <a:cubicBezTo>
                      <a:pt x="3596" y="1"/>
                      <a:pt x="2803" y="194"/>
                      <a:pt x="1858" y="469"/>
                    </a:cubicBezTo>
                    <a:cubicBezTo>
                      <a:pt x="822" y="767"/>
                      <a:pt x="0" y="1029"/>
                      <a:pt x="12" y="1064"/>
                    </a:cubicBezTo>
                    <a:cubicBezTo>
                      <a:pt x="13" y="1067"/>
                      <a:pt x="19" y="1069"/>
                      <a:pt x="29" y="1069"/>
                    </a:cubicBezTo>
                    <a:cubicBezTo>
                      <a:pt x="155" y="1069"/>
                      <a:pt x="948" y="875"/>
                      <a:pt x="1893" y="600"/>
                    </a:cubicBezTo>
                    <a:cubicBezTo>
                      <a:pt x="2917" y="302"/>
                      <a:pt x="3751" y="41"/>
                      <a:pt x="3739" y="5"/>
                    </a:cubicBezTo>
                    <a:cubicBezTo>
                      <a:pt x="3738" y="2"/>
                      <a:pt x="3732" y="1"/>
                      <a:pt x="3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2" name="Google Shape;2322;p98"/>
              <p:cNvSpPr/>
              <p:nvPr/>
            </p:nvSpPr>
            <p:spPr>
              <a:xfrm>
                <a:off x="617366" y="4049459"/>
                <a:ext cx="274170" cy="78282"/>
              </a:xfrm>
              <a:custGeom>
                <a:rect b="b" l="l" r="r" t="t"/>
                <a:pathLst>
                  <a:path extrusionOk="0" h="1071" w="3751">
                    <a:moveTo>
                      <a:pt x="3714" y="0"/>
                    </a:moveTo>
                    <a:cubicBezTo>
                      <a:pt x="3568" y="0"/>
                      <a:pt x="2796" y="201"/>
                      <a:pt x="1857" y="471"/>
                    </a:cubicBezTo>
                    <a:cubicBezTo>
                      <a:pt x="834" y="757"/>
                      <a:pt x="0" y="1031"/>
                      <a:pt x="12" y="1066"/>
                    </a:cubicBezTo>
                    <a:cubicBezTo>
                      <a:pt x="13" y="1069"/>
                      <a:pt x="19" y="1070"/>
                      <a:pt x="29" y="1070"/>
                    </a:cubicBezTo>
                    <a:cubicBezTo>
                      <a:pt x="155" y="1070"/>
                      <a:pt x="948" y="877"/>
                      <a:pt x="1893" y="602"/>
                    </a:cubicBezTo>
                    <a:cubicBezTo>
                      <a:pt x="2929" y="304"/>
                      <a:pt x="3751" y="42"/>
                      <a:pt x="3739" y="7"/>
                    </a:cubicBezTo>
                    <a:cubicBezTo>
                      <a:pt x="3738" y="2"/>
                      <a:pt x="3729" y="0"/>
                      <a:pt x="37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3" name="Google Shape;2323;p98"/>
              <p:cNvSpPr/>
              <p:nvPr/>
            </p:nvSpPr>
            <p:spPr>
              <a:xfrm>
                <a:off x="628622" y="4087028"/>
                <a:ext cx="274243" cy="79013"/>
              </a:xfrm>
              <a:custGeom>
                <a:rect b="b" l="l" r="r" t="t"/>
                <a:pathLst>
                  <a:path extrusionOk="0" h="1081" w="3752">
                    <a:moveTo>
                      <a:pt x="3724" y="1"/>
                    </a:moveTo>
                    <a:cubicBezTo>
                      <a:pt x="3603" y="1"/>
                      <a:pt x="2807" y="204"/>
                      <a:pt x="1858" y="469"/>
                    </a:cubicBezTo>
                    <a:cubicBezTo>
                      <a:pt x="822" y="767"/>
                      <a:pt x="1" y="1041"/>
                      <a:pt x="13" y="1076"/>
                    </a:cubicBezTo>
                    <a:cubicBezTo>
                      <a:pt x="14" y="1079"/>
                      <a:pt x="19" y="1080"/>
                      <a:pt x="29" y="1080"/>
                    </a:cubicBezTo>
                    <a:cubicBezTo>
                      <a:pt x="150" y="1080"/>
                      <a:pt x="945" y="877"/>
                      <a:pt x="1894" y="612"/>
                    </a:cubicBezTo>
                    <a:cubicBezTo>
                      <a:pt x="2918" y="314"/>
                      <a:pt x="3751" y="40"/>
                      <a:pt x="3739" y="5"/>
                    </a:cubicBezTo>
                    <a:cubicBezTo>
                      <a:pt x="3739" y="2"/>
                      <a:pt x="3733" y="1"/>
                      <a:pt x="37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4" name="Google Shape;2324;p98"/>
              <p:cNvSpPr/>
              <p:nvPr/>
            </p:nvSpPr>
            <p:spPr>
              <a:xfrm>
                <a:off x="907105" y="4197836"/>
                <a:ext cx="32307" cy="58401"/>
              </a:xfrm>
              <a:custGeom>
                <a:rect b="b" l="l" r="r" t="t"/>
                <a:pathLst>
                  <a:path extrusionOk="0" h="799" w="442">
                    <a:moveTo>
                      <a:pt x="156" y="668"/>
                    </a:moveTo>
                    <a:cubicBezTo>
                      <a:pt x="441" y="798"/>
                      <a:pt x="406" y="1"/>
                      <a:pt x="144" y="144"/>
                    </a:cubicBezTo>
                    <a:cubicBezTo>
                      <a:pt x="1" y="227"/>
                      <a:pt x="84" y="548"/>
                      <a:pt x="156" y="6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5" name="Google Shape;2325;p98"/>
              <p:cNvSpPr/>
              <p:nvPr/>
            </p:nvSpPr>
            <p:spPr>
              <a:xfrm>
                <a:off x="898407" y="4266616"/>
                <a:ext cx="47072" cy="101891"/>
              </a:xfrm>
              <a:custGeom>
                <a:rect b="b" l="l" r="r" t="t"/>
                <a:pathLst>
                  <a:path extrusionOk="0" h="1394" w="644">
                    <a:moveTo>
                      <a:pt x="596" y="167"/>
                    </a:moveTo>
                    <a:cubicBezTo>
                      <a:pt x="572" y="108"/>
                      <a:pt x="477" y="0"/>
                      <a:pt x="370" y="60"/>
                    </a:cubicBezTo>
                    <a:cubicBezTo>
                      <a:pt x="215" y="143"/>
                      <a:pt x="215" y="489"/>
                      <a:pt x="179" y="619"/>
                    </a:cubicBezTo>
                    <a:cubicBezTo>
                      <a:pt x="144" y="786"/>
                      <a:pt x="1" y="1084"/>
                      <a:pt x="144" y="1203"/>
                    </a:cubicBezTo>
                    <a:cubicBezTo>
                      <a:pt x="346" y="1393"/>
                      <a:pt x="489" y="917"/>
                      <a:pt x="525" y="750"/>
                    </a:cubicBezTo>
                    <a:cubicBezTo>
                      <a:pt x="548" y="667"/>
                      <a:pt x="560" y="584"/>
                      <a:pt x="572" y="500"/>
                    </a:cubicBezTo>
                    <a:cubicBezTo>
                      <a:pt x="596" y="381"/>
                      <a:pt x="644" y="274"/>
                      <a:pt x="59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6" name="Google Shape;2326;p98"/>
              <p:cNvSpPr/>
              <p:nvPr/>
            </p:nvSpPr>
            <p:spPr>
              <a:xfrm>
                <a:off x="547709" y="3750512"/>
                <a:ext cx="47072" cy="44513"/>
              </a:xfrm>
              <a:custGeom>
                <a:rect b="b" l="l" r="r" t="t"/>
                <a:pathLst>
                  <a:path extrusionOk="0" h="609" w="644">
                    <a:moveTo>
                      <a:pt x="60" y="334"/>
                    </a:moveTo>
                    <a:cubicBezTo>
                      <a:pt x="1" y="608"/>
                      <a:pt x="644" y="430"/>
                      <a:pt x="608" y="227"/>
                    </a:cubicBezTo>
                    <a:cubicBezTo>
                      <a:pt x="560" y="1"/>
                      <a:pt x="155" y="191"/>
                      <a:pt x="72" y="311"/>
                    </a:cubicBezTo>
                    <a:cubicBezTo>
                      <a:pt x="60" y="322"/>
                      <a:pt x="60" y="334"/>
                      <a:pt x="60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7" name="Google Shape;2327;p98"/>
              <p:cNvSpPr/>
              <p:nvPr/>
            </p:nvSpPr>
            <p:spPr>
              <a:xfrm>
                <a:off x="605159" y="3732239"/>
                <a:ext cx="40128" cy="35815"/>
              </a:xfrm>
              <a:custGeom>
                <a:rect b="b" l="l" r="r" t="t"/>
                <a:pathLst>
                  <a:path extrusionOk="0" h="490" w="549">
                    <a:moveTo>
                      <a:pt x="24" y="275"/>
                    </a:moveTo>
                    <a:cubicBezTo>
                      <a:pt x="0" y="489"/>
                      <a:pt x="548" y="382"/>
                      <a:pt x="465" y="168"/>
                    </a:cubicBezTo>
                    <a:cubicBezTo>
                      <a:pt x="393" y="1"/>
                      <a:pt x="36" y="120"/>
                      <a:pt x="24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28" name="Google Shape;2328;p98"/>
          <p:cNvGrpSpPr/>
          <p:nvPr/>
        </p:nvGrpSpPr>
        <p:grpSpPr>
          <a:xfrm>
            <a:off x="82166" y="3563847"/>
            <a:ext cx="1829709" cy="1571300"/>
            <a:chOff x="126169" y="3560090"/>
            <a:chExt cx="1829709" cy="1571300"/>
          </a:xfrm>
        </p:grpSpPr>
        <p:grpSp>
          <p:nvGrpSpPr>
            <p:cNvPr id="2329" name="Google Shape;2329;p98"/>
            <p:cNvGrpSpPr/>
            <p:nvPr/>
          </p:nvGrpSpPr>
          <p:grpSpPr>
            <a:xfrm rot="-334362">
              <a:off x="186157" y="3614311"/>
              <a:ext cx="1179621" cy="1292894"/>
              <a:chOff x="1521225" y="4122000"/>
              <a:chExt cx="427750" cy="468825"/>
            </a:xfrm>
          </p:grpSpPr>
          <p:sp>
            <p:nvSpPr>
              <p:cNvPr id="2330" name="Google Shape;2330;p98"/>
              <p:cNvSpPr/>
              <p:nvPr/>
            </p:nvSpPr>
            <p:spPr>
              <a:xfrm>
                <a:off x="1550100" y="4197000"/>
                <a:ext cx="398875" cy="393825"/>
              </a:xfrm>
              <a:custGeom>
                <a:rect b="b" l="l" r="r" t="t"/>
                <a:pathLst>
                  <a:path extrusionOk="0" h="15753" w="15955">
                    <a:moveTo>
                      <a:pt x="13002" y="48"/>
                    </a:moveTo>
                    <a:cubicBezTo>
                      <a:pt x="8347" y="501"/>
                      <a:pt x="4061" y="1334"/>
                      <a:pt x="1" y="2394"/>
                    </a:cubicBezTo>
                    <a:cubicBezTo>
                      <a:pt x="298" y="7192"/>
                      <a:pt x="1096" y="11466"/>
                      <a:pt x="1894" y="15753"/>
                    </a:cubicBezTo>
                    <a:cubicBezTo>
                      <a:pt x="4096" y="15598"/>
                      <a:pt x="6335" y="15288"/>
                      <a:pt x="8430" y="14955"/>
                    </a:cubicBezTo>
                    <a:cubicBezTo>
                      <a:pt x="8109" y="12788"/>
                      <a:pt x="7799" y="10597"/>
                      <a:pt x="7561" y="8347"/>
                    </a:cubicBezTo>
                    <a:cubicBezTo>
                      <a:pt x="7656" y="8252"/>
                      <a:pt x="7871" y="8275"/>
                      <a:pt x="8014" y="8228"/>
                    </a:cubicBezTo>
                    <a:cubicBezTo>
                      <a:pt x="8133" y="8478"/>
                      <a:pt x="8168" y="8752"/>
                      <a:pt x="8240" y="9026"/>
                    </a:cubicBezTo>
                    <a:cubicBezTo>
                      <a:pt x="8680" y="10823"/>
                      <a:pt x="9168" y="12800"/>
                      <a:pt x="9538" y="14729"/>
                    </a:cubicBezTo>
                    <a:cubicBezTo>
                      <a:pt x="11788" y="14348"/>
                      <a:pt x="13859" y="13776"/>
                      <a:pt x="15955" y="13228"/>
                    </a:cubicBezTo>
                    <a:cubicBezTo>
                      <a:pt x="15264" y="9299"/>
                      <a:pt x="14562" y="5275"/>
                      <a:pt x="13514" y="1620"/>
                    </a:cubicBezTo>
                    <a:cubicBezTo>
                      <a:pt x="13443" y="1370"/>
                      <a:pt x="13336" y="1120"/>
                      <a:pt x="13264" y="870"/>
                    </a:cubicBezTo>
                    <a:cubicBezTo>
                      <a:pt x="13193" y="608"/>
                      <a:pt x="13157" y="322"/>
                      <a:pt x="13050" y="96"/>
                    </a:cubicBezTo>
                    <a:cubicBezTo>
                      <a:pt x="13038" y="72"/>
                      <a:pt x="13050" y="1"/>
                      <a:pt x="1300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1" name="Google Shape;2331;p98"/>
              <p:cNvSpPr/>
              <p:nvPr/>
            </p:nvSpPr>
            <p:spPr>
              <a:xfrm>
                <a:off x="1765600" y="4296125"/>
                <a:ext cx="183375" cy="269100"/>
              </a:xfrm>
              <a:custGeom>
                <a:rect b="b" l="l" r="r" t="t"/>
                <a:pathLst>
                  <a:path extrusionOk="0" h="10764" w="7335">
                    <a:moveTo>
                      <a:pt x="4311" y="0"/>
                    </a:moveTo>
                    <a:lnTo>
                      <a:pt x="4311" y="0"/>
                    </a:lnTo>
                    <a:cubicBezTo>
                      <a:pt x="4382" y="1000"/>
                      <a:pt x="4501" y="2334"/>
                      <a:pt x="4382" y="3465"/>
                    </a:cubicBezTo>
                    <a:cubicBezTo>
                      <a:pt x="4120" y="3084"/>
                      <a:pt x="3882" y="2572"/>
                      <a:pt x="3585" y="2322"/>
                    </a:cubicBezTo>
                    <a:cubicBezTo>
                      <a:pt x="3585" y="2834"/>
                      <a:pt x="3585" y="3334"/>
                      <a:pt x="3561" y="3822"/>
                    </a:cubicBezTo>
                    <a:cubicBezTo>
                      <a:pt x="3251" y="2917"/>
                      <a:pt x="2739" y="2203"/>
                      <a:pt x="2251" y="1477"/>
                    </a:cubicBezTo>
                    <a:lnTo>
                      <a:pt x="2251" y="1477"/>
                    </a:lnTo>
                    <a:cubicBezTo>
                      <a:pt x="2215" y="1905"/>
                      <a:pt x="2382" y="2346"/>
                      <a:pt x="2418" y="2834"/>
                    </a:cubicBezTo>
                    <a:cubicBezTo>
                      <a:pt x="2465" y="3370"/>
                      <a:pt x="2346" y="3918"/>
                      <a:pt x="2346" y="4477"/>
                    </a:cubicBezTo>
                    <a:cubicBezTo>
                      <a:pt x="2275" y="4394"/>
                      <a:pt x="2203" y="4263"/>
                      <a:pt x="2132" y="4144"/>
                    </a:cubicBezTo>
                    <a:cubicBezTo>
                      <a:pt x="1953" y="3822"/>
                      <a:pt x="1787" y="3406"/>
                      <a:pt x="1501" y="3144"/>
                    </a:cubicBezTo>
                    <a:lnTo>
                      <a:pt x="1501" y="3144"/>
                    </a:lnTo>
                    <a:cubicBezTo>
                      <a:pt x="1537" y="3596"/>
                      <a:pt x="1656" y="3953"/>
                      <a:pt x="1644" y="4453"/>
                    </a:cubicBezTo>
                    <a:cubicBezTo>
                      <a:pt x="1572" y="4429"/>
                      <a:pt x="1572" y="4322"/>
                      <a:pt x="1549" y="4263"/>
                    </a:cubicBezTo>
                    <a:cubicBezTo>
                      <a:pt x="1215" y="3286"/>
                      <a:pt x="715" y="2405"/>
                      <a:pt x="191" y="1572"/>
                    </a:cubicBezTo>
                    <a:lnTo>
                      <a:pt x="191" y="1572"/>
                    </a:lnTo>
                    <a:cubicBezTo>
                      <a:pt x="215" y="2215"/>
                      <a:pt x="263" y="2870"/>
                      <a:pt x="215" y="3560"/>
                    </a:cubicBezTo>
                    <a:cubicBezTo>
                      <a:pt x="179" y="4215"/>
                      <a:pt x="60" y="4870"/>
                      <a:pt x="25" y="5442"/>
                    </a:cubicBezTo>
                    <a:cubicBezTo>
                      <a:pt x="1" y="5930"/>
                      <a:pt x="13" y="6382"/>
                      <a:pt x="48" y="6811"/>
                    </a:cubicBezTo>
                    <a:cubicBezTo>
                      <a:pt x="358" y="8097"/>
                      <a:pt x="667" y="9442"/>
                      <a:pt x="918" y="10764"/>
                    </a:cubicBezTo>
                    <a:cubicBezTo>
                      <a:pt x="3168" y="10383"/>
                      <a:pt x="5239" y="9811"/>
                      <a:pt x="7335" y="9263"/>
                    </a:cubicBezTo>
                    <a:cubicBezTo>
                      <a:pt x="7014" y="7489"/>
                      <a:pt x="6704" y="5680"/>
                      <a:pt x="6359" y="3906"/>
                    </a:cubicBezTo>
                    <a:cubicBezTo>
                      <a:pt x="5871" y="2917"/>
                      <a:pt x="5359" y="2084"/>
                      <a:pt x="4894" y="1084"/>
                    </a:cubicBezTo>
                    <a:cubicBezTo>
                      <a:pt x="4716" y="715"/>
                      <a:pt x="4489" y="381"/>
                      <a:pt x="43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2" name="Google Shape;2332;p98"/>
              <p:cNvSpPr/>
              <p:nvPr/>
            </p:nvSpPr>
            <p:spPr>
              <a:xfrm>
                <a:off x="1779900" y="4386900"/>
                <a:ext cx="169075" cy="177725"/>
              </a:xfrm>
              <a:custGeom>
                <a:rect b="b" l="l" r="r" t="t"/>
                <a:pathLst>
                  <a:path extrusionOk="0" h="7109" w="6763">
                    <a:moveTo>
                      <a:pt x="2286" y="1"/>
                    </a:moveTo>
                    <a:cubicBezTo>
                      <a:pt x="2262" y="1"/>
                      <a:pt x="2262" y="13"/>
                      <a:pt x="2262" y="25"/>
                    </a:cubicBezTo>
                    <a:cubicBezTo>
                      <a:pt x="2203" y="560"/>
                      <a:pt x="2155" y="1037"/>
                      <a:pt x="2191" y="1501"/>
                    </a:cubicBezTo>
                    <a:cubicBezTo>
                      <a:pt x="2239" y="2215"/>
                      <a:pt x="2560" y="2799"/>
                      <a:pt x="2691" y="3489"/>
                    </a:cubicBezTo>
                    <a:cubicBezTo>
                      <a:pt x="2751" y="3763"/>
                      <a:pt x="2715" y="4204"/>
                      <a:pt x="2751" y="4573"/>
                    </a:cubicBezTo>
                    <a:cubicBezTo>
                      <a:pt x="2774" y="4918"/>
                      <a:pt x="2929" y="5263"/>
                      <a:pt x="2893" y="5692"/>
                    </a:cubicBezTo>
                    <a:cubicBezTo>
                      <a:pt x="2810" y="5609"/>
                      <a:pt x="2798" y="5466"/>
                      <a:pt x="2774" y="5370"/>
                    </a:cubicBezTo>
                    <a:cubicBezTo>
                      <a:pt x="2679" y="5037"/>
                      <a:pt x="2524" y="4763"/>
                      <a:pt x="2405" y="4430"/>
                    </a:cubicBezTo>
                    <a:cubicBezTo>
                      <a:pt x="2239" y="3954"/>
                      <a:pt x="2298" y="3442"/>
                      <a:pt x="2143" y="2977"/>
                    </a:cubicBezTo>
                    <a:cubicBezTo>
                      <a:pt x="2012" y="2596"/>
                      <a:pt x="1798" y="2275"/>
                      <a:pt x="1679" y="1930"/>
                    </a:cubicBezTo>
                    <a:lnTo>
                      <a:pt x="1679" y="1930"/>
                    </a:lnTo>
                    <a:cubicBezTo>
                      <a:pt x="1715" y="2739"/>
                      <a:pt x="1500" y="3370"/>
                      <a:pt x="1631" y="3989"/>
                    </a:cubicBezTo>
                    <a:cubicBezTo>
                      <a:pt x="1750" y="4549"/>
                      <a:pt x="2179" y="5144"/>
                      <a:pt x="1893" y="5930"/>
                    </a:cubicBezTo>
                    <a:cubicBezTo>
                      <a:pt x="1572" y="5454"/>
                      <a:pt x="1238" y="4894"/>
                      <a:pt x="1000" y="4287"/>
                    </a:cubicBezTo>
                    <a:cubicBezTo>
                      <a:pt x="929" y="4085"/>
                      <a:pt x="834" y="3870"/>
                      <a:pt x="786" y="3680"/>
                    </a:cubicBezTo>
                    <a:cubicBezTo>
                      <a:pt x="655" y="3061"/>
                      <a:pt x="810" y="2394"/>
                      <a:pt x="762" y="1763"/>
                    </a:cubicBezTo>
                    <a:cubicBezTo>
                      <a:pt x="715" y="1203"/>
                      <a:pt x="465" y="822"/>
                      <a:pt x="322" y="358"/>
                    </a:cubicBezTo>
                    <a:lnTo>
                      <a:pt x="322" y="358"/>
                    </a:lnTo>
                    <a:cubicBezTo>
                      <a:pt x="405" y="1358"/>
                      <a:pt x="0" y="2156"/>
                      <a:pt x="84" y="3120"/>
                    </a:cubicBezTo>
                    <a:cubicBezTo>
                      <a:pt x="143" y="3799"/>
                      <a:pt x="476" y="4466"/>
                      <a:pt x="524" y="5228"/>
                    </a:cubicBezTo>
                    <a:cubicBezTo>
                      <a:pt x="560" y="5847"/>
                      <a:pt x="453" y="6430"/>
                      <a:pt x="512" y="7109"/>
                    </a:cubicBezTo>
                    <a:cubicBezTo>
                      <a:pt x="2691" y="6716"/>
                      <a:pt x="4715" y="6168"/>
                      <a:pt x="6763" y="5632"/>
                    </a:cubicBezTo>
                    <a:cubicBezTo>
                      <a:pt x="6715" y="5382"/>
                      <a:pt x="6668" y="5120"/>
                      <a:pt x="6620" y="4858"/>
                    </a:cubicBezTo>
                    <a:cubicBezTo>
                      <a:pt x="6334" y="4239"/>
                      <a:pt x="5965" y="3692"/>
                      <a:pt x="5775" y="3001"/>
                    </a:cubicBezTo>
                    <a:cubicBezTo>
                      <a:pt x="5620" y="2453"/>
                      <a:pt x="5560" y="1894"/>
                      <a:pt x="5406" y="1382"/>
                    </a:cubicBezTo>
                    <a:cubicBezTo>
                      <a:pt x="5263" y="882"/>
                      <a:pt x="5013" y="477"/>
                      <a:pt x="4775" y="48"/>
                    </a:cubicBezTo>
                    <a:lnTo>
                      <a:pt x="4775" y="48"/>
                    </a:lnTo>
                    <a:cubicBezTo>
                      <a:pt x="4810" y="394"/>
                      <a:pt x="4834" y="751"/>
                      <a:pt x="4846" y="1132"/>
                    </a:cubicBezTo>
                    <a:cubicBezTo>
                      <a:pt x="4870" y="1513"/>
                      <a:pt x="4822" y="1906"/>
                      <a:pt x="4846" y="2275"/>
                    </a:cubicBezTo>
                    <a:cubicBezTo>
                      <a:pt x="4918" y="3227"/>
                      <a:pt x="5560" y="3882"/>
                      <a:pt x="5525" y="4882"/>
                    </a:cubicBezTo>
                    <a:cubicBezTo>
                      <a:pt x="5346" y="4597"/>
                      <a:pt x="5037" y="4394"/>
                      <a:pt x="4822" y="4037"/>
                    </a:cubicBezTo>
                    <a:cubicBezTo>
                      <a:pt x="4394" y="3334"/>
                      <a:pt x="4513" y="2263"/>
                      <a:pt x="4096" y="1525"/>
                    </a:cubicBezTo>
                    <a:cubicBezTo>
                      <a:pt x="4084" y="2203"/>
                      <a:pt x="3929" y="2763"/>
                      <a:pt x="3977" y="3382"/>
                    </a:cubicBezTo>
                    <a:cubicBezTo>
                      <a:pt x="4036" y="4085"/>
                      <a:pt x="4513" y="4608"/>
                      <a:pt x="4417" y="5323"/>
                    </a:cubicBezTo>
                    <a:cubicBezTo>
                      <a:pt x="4167" y="4954"/>
                      <a:pt x="3905" y="4632"/>
                      <a:pt x="3739" y="4192"/>
                    </a:cubicBezTo>
                    <a:cubicBezTo>
                      <a:pt x="3560" y="3715"/>
                      <a:pt x="3548" y="3192"/>
                      <a:pt x="3394" y="2656"/>
                    </a:cubicBezTo>
                    <a:cubicBezTo>
                      <a:pt x="3120" y="1668"/>
                      <a:pt x="2465" y="953"/>
                      <a:pt x="228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3" name="Google Shape;2333;p98"/>
              <p:cNvSpPr/>
              <p:nvPr/>
            </p:nvSpPr>
            <p:spPr>
              <a:xfrm>
                <a:off x="1576600" y="4347625"/>
                <a:ext cx="184275" cy="243200"/>
              </a:xfrm>
              <a:custGeom>
                <a:rect b="b" l="l" r="r" t="t"/>
                <a:pathLst>
                  <a:path extrusionOk="0" h="9728" w="7371">
                    <a:moveTo>
                      <a:pt x="4787" y="0"/>
                    </a:moveTo>
                    <a:cubicBezTo>
                      <a:pt x="4632" y="965"/>
                      <a:pt x="4513" y="1977"/>
                      <a:pt x="4584" y="3001"/>
                    </a:cubicBezTo>
                    <a:cubicBezTo>
                      <a:pt x="4584" y="3060"/>
                      <a:pt x="4632" y="3155"/>
                      <a:pt x="4572" y="3215"/>
                    </a:cubicBezTo>
                    <a:cubicBezTo>
                      <a:pt x="4370" y="2762"/>
                      <a:pt x="4346" y="2381"/>
                      <a:pt x="4191" y="1953"/>
                    </a:cubicBezTo>
                    <a:cubicBezTo>
                      <a:pt x="4036" y="2310"/>
                      <a:pt x="4048" y="2750"/>
                      <a:pt x="4001" y="3108"/>
                    </a:cubicBezTo>
                    <a:cubicBezTo>
                      <a:pt x="3989" y="3251"/>
                      <a:pt x="3977" y="3405"/>
                      <a:pt x="3929" y="3512"/>
                    </a:cubicBezTo>
                    <a:cubicBezTo>
                      <a:pt x="3715" y="3001"/>
                      <a:pt x="3405" y="2536"/>
                      <a:pt x="3227" y="2024"/>
                    </a:cubicBezTo>
                    <a:cubicBezTo>
                      <a:pt x="3072" y="1560"/>
                      <a:pt x="3060" y="1084"/>
                      <a:pt x="2858" y="703"/>
                    </a:cubicBezTo>
                    <a:cubicBezTo>
                      <a:pt x="2691" y="1572"/>
                      <a:pt x="2501" y="2417"/>
                      <a:pt x="2560" y="3382"/>
                    </a:cubicBezTo>
                    <a:cubicBezTo>
                      <a:pt x="2358" y="2941"/>
                      <a:pt x="2155" y="2477"/>
                      <a:pt x="1965" y="2000"/>
                    </a:cubicBezTo>
                    <a:cubicBezTo>
                      <a:pt x="1774" y="2346"/>
                      <a:pt x="1762" y="2917"/>
                      <a:pt x="1667" y="3358"/>
                    </a:cubicBezTo>
                    <a:cubicBezTo>
                      <a:pt x="1119" y="2369"/>
                      <a:pt x="703" y="1096"/>
                      <a:pt x="393" y="143"/>
                    </a:cubicBezTo>
                    <a:cubicBezTo>
                      <a:pt x="369" y="560"/>
                      <a:pt x="286" y="965"/>
                      <a:pt x="274" y="1369"/>
                    </a:cubicBezTo>
                    <a:cubicBezTo>
                      <a:pt x="238" y="2596"/>
                      <a:pt x="36" y="3655"/>
                      <a:pt x="0" y="4905"/>
                    </a:cubicBezTo>
                    <a:cubicBezTo>
                      <a:pt x="0" y="4965"/>
                      <a:pt x="0" y="5025"/>
                      <a:pt x="0" y="5096"/>
                    </a:cubicBezTo>
                    <a:cubicBezTo>
                      <a:pt x="262" y="6656"/>
                      <a:pt x="548" y="8192"/>
                      <a:pt x="834" y="9728"/>
                    </a:cubicBezTo>
                    <a:cubicBezTo>
                      <a:pt x="3036" y="9573"/>
                      <a:pt x="5275" y="9263"/>
                      <a:pt x="7370" y="8930"/>
                    </a:cubicBezTo>
                    <a:cubicBezTo>
                      <a:pt x="7132" y="7311"/>
                      <a:pt x="6894" y="5691"/>
                      <a:pt x="6692" y="4036"/>
                    </a:cubicBezTo>
                    <a:cubicBezTo>
                      <a:pt x="6620" y="3858"/>
                      <a:pt x="6537" y="3679"/>
                      <a:pt x="6453" y="3501"/>
                    </a:cubicBezTo>
                    <a:cubicBezTo>
                      <a:pt x="6203" y="2977"/>
                      <a:pt x="5834" y="2429"/>
                      <a:pt x="5537" y="1834"/>
                    </a:cubicBezTo>
                    <a:cubicBezTo>
                      <a:pt x="5227" y="1226"/>
                      <a:pt x="5013" y="595"/>
                      <a:pt x="478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4" name="Google Shape;2334;p98"/>
              <p:cNvSpPr/>
              <p:nvPr/>
            </p:nvSpPr>
            <p:spPr>
              <a:xfrm>
                <a:off x="1595050" y="4410125"/>
                <a:ext cx="165825" cy="180100"/>
              </a:xfrm>
              <a:custGeom>
                <a:rect b="b" l="l" r="r" t="t"/>
                <a:pathLst>
                  <a:path extrusionOk="0" h="7204" w="6633">
                    <a:moveTo>
                      <a:pt x="4346" y="0"/>
                    </a:moveTo>
                    <a:lnTo>
                      <a:pt x="4346" y="0"/>
                    </a:lnTo>
                    <a:cubicBezTo>
                      <a:pt x="4394" y="477"/>
                      <a:pt x="4311" y="917"/>
                      <a:pt x="4489" y="1465"/>
                    </a:cubicBezTo>
                    <a:cubicBezTo>
                      <a:pt x="4692" y="2048"/>
                      <a:pt x="5096" y="2608"/>
                      <a:pt x="5215" y="3227"/>
                    </a:cubicBezTo>
                    <a:cubicBezTo>
                      <a:pt x="5251" y="3429"/>
                      <a:pt x="5239" y="3668"/>
                      <a:pt x="5239" y="3870"/>
                    </a:cubicBezTo>
                    <a:cubicBezTo>
                      <a:pt x="5263" y="4525"/>
                      <a:pt x="5180" y="5180"/>
                      <a:pt x="5061" y="5739"/>
                    </a:cubicBezTo>
                    <a:cubicBezTo>
                      <a:pt x="4489" y="5120"/>
                      <a:pt x="4656" y="4418"/>
                      <a:pt x="4549" y="3846"/>
                    </a:cubicBezTo>
                    <a:cubicBezTo>
                      <a:pt x="4430" y="3215"/>
                      <a:pt x="3989" y="2727"/>
                      <a:pt x="3703" y="1977"/>
                    </a:cubicBezTo>
                    <a:lnTo>
                      <a:pt x="3703" y="1977"/>
                    </a:lnTo>
                    <a:cubicBezTo>
                      <a:pt x="3727" y="2334"/>
                      <a:pt x="3656" y="2715"/>
                      <a:pt x="3691" y="3108"/>
                    </a:cubicBezTo>
                    <a:cubicBezTo>
                      <a:pt x="3727" y="3608"/>
                      <a:pt x="3977" y="4049"/>
                      <a:pt x="4013" y="4549"/>
                    </a:cubicBezTo>
                    <a:cubicBezTo>
                      <a:pt x="4025" y="4918"/>
                      <a:pt x="3989" y="5215"/>
                      <a:pt x="4037" y="5561"/>
                    </a:cubicBezTo>
                    <a:cubicBezTo>
                      <a:pt x="4049" y="5668"/>
                      <a:pt x="4096" y="5799"/>
                      <a:pt x="4049" y="5906"/>
                    </a:cubicBezTo>
                    <a:cubicBezTo>
                      <a:pt x="3858" y="5525"/>
                      <a:pt x="3858" y="5144"/>
                      <a:pt x="3751" y="4822"/>
                    </a:cubicBezTo>
                    <a:cubicBezTo>
                      <a:pt x="3632" y="4465"/>
                      <a:pt x="3429" y="4084"/>
                      <a:pt x="3370" y="3799"/>
                    </a:cubicBezTo>
                    <a:cubicBezTo>
                      <a:pt x="3227" y="3120"/>
                      <a:pt x="3298" y="2453"/>
                      <a:pt x="3072" y="1774"/>
                    </a:cubicBezTo>
                    <a:cubicBezTo>
                      <a:pt x="2917" y="1334"/>
                      <a:pt x="2691" y="917"/>
                      <a:pt x="2429" y="441"/>
                    </a:cubicBezTo>
                    <a:cubicBezTo>
                      <a:pt x="2421" y="433"/>
                      <a:pt x="2418" y="424"/>
                      <a:pt x="2409" y="424"/>
                    </a:cubicBezTo>
                    <a:cubicBezTo>
                      <a:pt x="2406" y="424"/>
                      <a:pt x="2401" y="426"/>
                      <a:pt x="2394" y="429"/>
                    </a:cubicBezTo>
                    <a:cubicBezTo>
                      <a:pt x="2596" y="1370"/>
                      <a:pt x="2275" y="2286"/>
                      <a:pt x="2406" y="3310"/>
                    </a:cubicBezTo>
                    <a:cubicBezTo>
                      <a:pt x="2477" y="3858"/>
                      <a:pt x="2667" y="4346"/>
                      <a:pt x="2691" y="4846"/>
                    </a:cubicBezTo>
                    <a:cubicBezTo>
                      <a:pt x="2703" y="5334"/>
                      <a:pt x="2584" y="5727"/>
                      <a:pt x="2501" y="6156"/>
                    </a:cubicBezTo>
                    <a:cubicBezTo>
                      <a:pt x="2132" y="5537"/>
                      <a:pt x="2382" y="4870"/>
                      <a:pt x="2155" y="4203"/>
                    </a:cubicBezTo>
                    <a:cubicBezTo>
                      <a:pt x="1953" y="3620"/>
                      <a:pt x="1596" y="3156"/>
                      <a:pt x="1322" y="2536"/>
                    </a:cubicBezTo>
                    <a:lnTo>
                      <a:pt x="1322" y="2536"/>
                    </a:lnTo>
                    <a:cubicBezTo>
                      <a:pt x="1227" y="3382"/>
                      <a:pt x="1751" y="4322"/>
                      <a:pt x="1632" y="5132"/>
                    </a:cubicBezTo>
                    <a:cubicBezTo>
                      <a:pt x="1572" y="5537"/>
                      <a:pt x="1358" y="5846"/>
                      <a:pt x="1310" y="6192"/>
                    </a:cubicBezTo>
                    <a:cubicBezTo>
                      <a:pt x="893" y="5275"/>
                      <a:pt x="1227" y="4430"/>
                      <a:pt x="917" y="3513"/>
                    </a:cubicBezTo>
                    <a:cubicBezTo>
                      <a:pt x="798" y="3167"/>
                      <a:pt x="608" y="2822"/>
                      <a:pt x="477" y="2465"/>
                    </a:cubicBezTo>
                    <a:cubicBezTo>
                      <a:pt x="346" y="2108"/>
                      <a:pt x="227" y="1774"/>
                      <a:pt x="120" y="1441"/>
                    </a:cubicBezTo>
                    <a:cubicBezTo>
                      <a:pt x="72" y="1929"/>
                      <a:pt x="0" y="2394"/>
                      <a:pt x="60" y="2906"/>
                    </a:cubicBezTo>
                    <a:cubicBezTo>
                      <a:pt x="120" y="3441"/>
                      <a:pt x="274" y="3989"/>
                      <a:pt x="358" y="4549"/>
                    </a:cubicBezTo>
                    <a:cubicBezTo>
                      <a:pt x="477" y="5465"/>
                      <a:pt x="203" y="6311"/>
                      <a:pt x="310" y="7204"/>
                    </a:cubicBezTo>
                    <a:cubicBezTo>
                      <a:pt x="2441" y="7049"/>
                      <a:pt x="4608" y="6751"/>
                      <a:pt x="6632" y="6430"/>
                    </a:cubicBezTo>
                    <a:cubicBezTo>
                      <a:pt x="6585" y="6144"/>
                      <a:pt x="6549" y="5846"/>
                      <a:pt x="6501" y="5561"/>
                    </a:cubicBezTo>
                    <a:cubicBezTo>
                      <a:pt x="6346" y="5227"/>
                      <a:pt x="6180" y="4906"/>
                      <a:pt x="6061" y="4561"/>
                    </a:cubicBezTo>
                    <a:cubicBezTo>
                      <a:pt x="5811" y="3846"/>
                      <a:pt x="5846" y="3096"/>
                      <a:pt x="5644" y="2441"/>
                    </a:cubicBezTo>
                    <a:cubicBezTo>
                      <a:pt x="5346" y="1524"/>
                      <a:pt x="4656" y="953"/>
                      <a:pt x="434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5" name="Google Shape;2335;p98"/>
              <p:cNvSpPr/>
              <p:nvPr/>
            </p:nvSpPr>
            <p:spPr>
              <a:xfrm>
                <a:off x="1564975" y="4298200"/>
                <a:ext cx="14625" cy="36950"/>
              </a:xfrm>
              <a:custGeom>
                <a:rect b="b" l="l" r="r" t="t"/>
                <a:pathLst>
                  <a:path extrusionOk="0" h="1478" w="585">
                    <a:moveTo>
                      <a:pt x="489" y="1441"/>
                    </a:moveTo>
                    <a:cubicBezTo>
                      <a:pt x="584" y="1215"/>
                      <a:pt x="513" y="822"/>
                      <a:pt x="430" y="441"/>
                    </a:cubicBezTo>
                    <a:cubicBezTo>
                      <a:pt x="406" y="275"/>
                      <a:pt x="334" y="1"/>
                      <a:pt x="191" y="25"/>
                    </a:cubicBezTo>
                    <a:cubicBezTo>
                      <a:pt x="1" y="36"/>
                      <a:pt x="25" y="346"/>
                      <a:pt x="37" y="465"/>
                    </a:cubicBezTo>
                    <a:cubicBezTo>
                      <a:pt x="60" y="822"/>
                      <a:pt x="168" y="1239"/>
                      <a:pt x="287" y="1453"/>
                    </a:cubicBezTo>
                    <a:cubicBezTo>
                      <a:pt x="334" y="1477"/>
                      <a:pt x="430" y="1477"/>
                      <a:pt x="489" y="1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6" name="Google Shape;2336;p98"/>
              <p:cNvSpPr/>
              <p:nvPr/>
            </p:nvSpPr>
            <p:spPr>
              <a:xfrm>
                <a:off x="1580475" y="4285100"/>
                <a:ext cx="17275" cy="21475"/>
              </a:xfrm>
              <a:custGeom>
                <a:rect b="b" l="l" r="r" t="t"/>
                <a:pathLst>
                  <a:path extrusionOk="0" h="859" w="691">
                    <a:moveTo>
                      <a:pt x="310" y="846"/>
                    </a:moveTo>
                    <a:cubicBezTo>
                      <a:pt x="691" y="799"/>
                      <a:pt x="429" y="1"/>
                      <a:pt x="131" y="132"/>
                    </a:cubicBezTo>
                    <a:cubicBezTo>
                      <a:pt x="12" y="191"/>
                      <a:pt x="0" y="620"/>
                      <a:pt x="119" y="787"/>
                    </a:cubicBezTo>
                    <a:cubicBezTo>
                      <a:pt x="167" y="846"/>
                      <a:pt x="250" y="858"/>
                      <a:pt x="310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7" name="Google Shape;2337;p98"/>
              <p:cNvSpPr/>
              <p:nvPr/>
            </p:nvSpPr>
            <p:spPr>
              <a:xfrm>
                <a:off x="1562900" y="4267250"/>
                <a:ext cx="10150" cy="21150"/>
              </a:xfrm>
              <a:custGeom>
                <a:rect b="b" l="l" r="r" t="t"/>
                <a:pathLst>
                  <a:path extrusionOk="0" h="846" w="406">
                    <a:moveTo>
                      <a:pt x="203" y="846"/>
                    </a:moveTo>
                    <a:cubicBezTo>
                      <a:pt x="346" y="834"/>
                      <a:pt x="405" y="655"/>
                      <a:pt x="405" y="453"/>
                    </a:cubicBezTo>
                    <a:cubicBezTo>
                      <a:pt x="393" y="298"/>
                      <a:pt x="322" y="0"/>
                      <a:pt x="143" y="60"/>
                    </a:cubicBezTo>
                    <a:cubicBezTo>
                      <a:pt x="72" y="84"/>
                      <a:pt x="1" y="227"/>
                      <a:pt x="1" y="393"/>
                    </a:cubicBezTo>
                    <a:cubicBezTo>
                      <a:pt x="1" y="584"/>
                      <a:pt x="24" y="846"/>
                      <a:pt x="203" y="84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8" name="Google Shape;2338;p98"/>
              <p:cNvSpPr/>
              <p:nvPr/>
            </p:nvSpPr>
            <p:spPr>
              <a:xfrm>
                <a:off x="1857575" y="4219025"/>
                <a:ext cx="20575" cy="26825"/>
              </a:xfrm>
              <a:custGeom>
                <a:rect b="b" l="l" r="r" t="t"/>
                <a:pathLst>
                  <a:path extrusionOk="0" h="1073" w="823">
                    <a:moveTo>
                      <a:pt x="406" y="167"/>
                    </a:moveTo>
                    <a:cubicBezTo>
                      <a:pt x="1" y="1"/>
                      <a:pt x="120" y="1072"/>
                      <a:pt x="441" y="1048"/>
                    </a:cubicBezTo>
                    <a:cubicBezTo>
                      <a:pt x="822" y="1025"/>
                      <a:pt x="608" y="358"/>
                      <a:pt x="441" y="191"/>
                    </a:cubicBezTo>
                    <a:cubicBezTo>
                      <a:pt x="429" y="179"/>
                      <a:pt x="417" y="167"/>
                      <a:pt x="40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9" name="Google Shape;2339;p98"/>
              <p:cNvSpPr/>
              <p:nvPr/>
            </p:nvSpPr>
            <p:spPr>
              <a:xfrm>
                <a:off x="1867400" y="4252375"/>
                <a:ext cx="17000" cy="22650"/>
              </a:xfrm>
              <a:custGeom>
                <a:rect b="b" l="l" r="r" t="t"/>
                <a:pathLst>
                  <a:path extrusionOk="0" h="906" w="680">
                    <a:moveTo>
                      <a:pt x="346" y="83"/>
                    </a:moveTo>
                    <a:cubicBezTo>
                      <a:pt x="1" y="0"/>
                      <a:pt x="60" y="905"/>
                      <a:pt x="405" y="810"/>
                    </a:cubicBezTo>
                    <a:cubicBezTo>
                      <a:pt x="679" y="738"/>
                      <a:pt x="584" y="143"/>
                      <a:pt x="346" y="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0" name="Google Shape;2340;p98"/>
              <p:cNvSpPr/>
              <p:nvPr/>
            </p:nvSpPr>
            <p:spPr>
              <a:xfrm>
                <a:off x="1521225" y="4122000"/>
                <a:ext cx="364350" cy="138125"/>
              </a:xfrm>
              <a:custGeom>
                <a:rect b="b" l="l" r="r" t="t"/>
                <a:pathLst>
                  <a:path extrusionOk="0" h="5525" w="14574">
                    <a:moveTo>
                      <a:pt x="13473" y="1"/>
                    </a:moveTo>
                    <a:cubicBezTo>
                      <a:pt x="13431" y="1"/>
                      <a:pt x="13390" y="4"/>
                      <a:pt x="13348" y="12"/>
                    </a:cubicBezTo>
                    <a:lnTo>
                      <a:pt x="656" y="2286"/>
                    </a:lnTo>
                    <a:cubicBezTo>
                      <a:pt x="263" y="2358"/>
                      <a:pt x="1" y="2739"/>
                      <a:pt x="72" y="3143"/>
                    </a:cubicBezTo>
                    <a:lnTo>
                      <a:pt x="394" y="4906"/>
                    </a:lnTo>
                    <a:cubicBezTo>
                      <a:pt x="457" y="5267"/>
                      <a:pt x="759" y="5524"/>
                      <a:pt x="1102" y="5524"/>
                    </a:cubicBezTo>
                    <a:cubicBezTo>
                      <a:pt x="1143" y="5524"/>
                      <a:pt x="1185" y="5520"/>
                      <a:pt x="1227" y="5513"/>
                    </a:cubicBezTo>
                    <a:lnTo>
                      <a:pt x="13919" y="3239"/>
                    </a:lnTo>
                    <a:cubicBezTo>
                      <a:pt x="14312" y="3167"/>
                      <a:pt x="14574" y="2786"/>
                      <a:pt x="14491" y="2381"/>
                    </a:cubicBezTo>
                    <a:lnTo>
                      <a:pt x="14181" y="619"/>
                    </a:lnTo>
                    <a:cubicBezTo>
                      <a:pt x="14117" y="258"/>
                      <a:pt x="13816" y="1"/>
                      <a:pt x="134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1" name="Google Shape;2341;p98"/>
              <p:cNvSpPr/>
              <p:nvPr/>
            </p:nvSpPr>
            <p:spPr>
              <a:xfrm>
                <a:off x="1523900" y="4141650"/>
                <a:ext cx="354550" cy="73225"/>
              </a:xfrm>
              <a:custGeom>
                <a:rect b="b" l="l" r="r" t="t"/>
                <a:pathLst>
                  <a:path extrusionOk="0" h="2929" w="14182">
                    <a:moveTo>
                      <a:pt x="14110" y="0"/>
                    </a:moveTo>
                    <a:lnTo>
                      <a:pt x="1" y="2524"/>
                    </a:lnTo>
                    <a:lnTo>
                      <a:pt x="72" y="2929"/>
                    </a:lnTo>
                    <a:lnTo>
                      <a:pt x="14181" y="393"/>
                    </a:lnTo>
                    <a:lnTo>
                      <a:pt x="141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2" name="Google Shape;2342;p98"/>
              <p:cNvSpPr/>
              <p:nvPr/>
            </p:nvSpPr>
            <p:spPr>
              <a:xfrm>
                <a:off x="1529275" y="4170800"/>
                <a:ext cx="354225" cy="72950"/>
              </a:xfrm>
              <a:custGeom>
                <a:rect b="b" l="l" r="r" t="t"/>
                <a:pathLst>
                  <a:path extrusionOk="0" h="2918" w="14169">
                    <a:moveTo>
                      <a:pt x="14097" y="1"/>
                    </a:moveTo>
                    <a:lnTo>
                      <a:pt x="0" y="2525"/>
                    </a:lnTo>
                    <a:lnTo>
                      <a:pt x="72" y="2918"/>
                    </a:lnTo>
                    <a:lnTo>
                      <a:pt x="14169" y="394"/>
                    </a:lnTo>
                    <a:lnTo>
                      <a:pt x="1409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3" name="Google Shape;2343;p98"/>
              <p:cNvSpPr/>
              <p:nvPr/>
            </p:nvSpPr>
            <p:spPr>
              <a:xfrm>
                <a:off x="1611125" y="4132400"/>
                <a:ext cx="184275" cy="117300"/>
              </a:xfrm>
              <a:custGeom>
                <a:rect b="b" l="l" r="r" t="t"/>
                <a:pathLst>
                  <a:path extrusionOk="0" h="4692" w="7371">
                    <a:moveTo>
                      <a:pt x="6632" y="3644"/>
                    </a:moveTo>
                    <a:cubicBezTo>
                      <a:pt x="6918" y="3597"/>
                      <a:pt x="7216" y="3537"/>
                      <a:pt x="7299" y="3347"/>
                    </a:cubicBezTo>
                    <a:cubicBezTo>
                      <a:pt x="7370" y="3156"/>
                      <a:pt x="7311" y="2858"/>
                      <a:pt x="7251" y="2561"/>
                    </a:cubicBezTo>
                    <a:cubicBezTo>
                      <a:pt x="7192" y="2263"/>
                      <a:pt x="7144" y="2001"/>
                      <a:pt x="7085" y="1715"/>
                    </a:cubicBezTo>
                    <a:cubicBezTo>
                      <a:pt x="7013" y="1299"/>
                      <a:pt x="6942" y="858"/>
                      <a:pt x="6846" y="453"/>
                    </a:cubicBezTo>
                    <a:cubicBezTo>
                      <a:pt x="6787" y="191"/>
                      <a:pt x="6716" y="1"/>
                      <a:pt x="6477" y="1"/>
                    </a:cubicBezTo>
                    <a:cubicBezTo>
                      <a:pt x="6358" y="1"/>
                      <a:pt x="786" y="989"/>
                      <a:pt x="608" y="1025"/>
                    </a:cubicBezTo>
                    <a:cubicBezTo>
                      <a:pt x="429" y="1072"/>
                      <a:pt x="239" y="1108"/>
                      <a:pt x="143" y="1203"/>
                    </a:cubicBezTo>
                    <a:cubicBezTo>
                      <a:pt x="0" y="1346"/>
                      <a:pt x="48" y="1668"/>
                      <a:pt x="108" y="1977"/>
                    </a:cubicBezTo>
                    <a:cubicBezTo>
                      <a:pt x="227" y="2608"/>
                      <a:pt x="358" y="3168"/>
                      <a:pt x="441" y="3787"/>
                    </a:cubicBezTo>
                    <a:cubicBezTo>
                      <a:pt x="489" y="4120"/>
                      <a:pt x="500" y="4621"/>
                      <a:pt x="774" y="4680"/>
                    </a:cubicBezTo>
                    <a:cubicBezTo>
                      <a:pt x="834" y="4692"/>
                      <a:pt x="905" y="4680"/>
                      <a:pt x="1001" y="4668"/>
                    </a:cubicBezTo>
                    <a:cubicBezTo>
                      <a:pt x="1215" y="4621"/>
                      <a:pt x="6442" y="3668"/>
                      <a:pt x="6632" y="36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4" name="Google Shape;2344;p98"/>
              <p:cNvSpPr/>
              <p:nvPr/>
            </p:nvSpPr>
            <p:spPr>
              <a:xfrm>
                <a:off x="1622725" y="4170500"/>
                <a:ext cx="161350" cy="35750"/>
              </a:xfrm>
              <a:custGeom>
                <a:rect b="b" l="l" r="r" t="t"/>
                <a:pathLst>
                  <a:path extrusionOk="0" h="1430" w="6454">
                    <a:moveTo>
                      <a:pt x="36" y="156"/>
                    </a:moveTo>
                    <a:cubicBezTo>
                      <a:pt x="1" y="310"/>
                      <a:pt x="1418" y="691"/>
                      <a:pt x="3180" y="1001"/>
                    </a:cubicBezTo>
                    <a:cubicBezTo>
                      <a:pt x="4942" y="1311"/>
                      <a:pt x="6394" y="1430"/>
                      <a:pt x="6418" y="1275"/>
                    </a:cubicBezTo>
                    <a:cubicBezTo>
                      <a:pt x="6454" y="1120"/>
                      <a:pt x="5037" y="739"/>
                      <a:pt x="3275" y="430"/>
                    </a:cubicBezTo>
                    <a:cubicBezTo>
                      <a:pt x="1513" y="132"/>
                      <a:pt x="60" y="1"/>
                      <a:pt x="36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5" name="Google Shape;2345;p98"/>
              <p:cNvSpPr/>
              <p:nvPr/>
            </p:nvSpPr>
            <p:spPr>
              <a:xfrm>
                <a:off x="1627800" y="4191050"/>
                <a:ext cx="123550" cy="26525"/>
              </a:xfrm>
              <a:custGeom>
                <a:rect b="b" l="l" r="r" t="t"/>
                <a:pathLst>
                  <a:path extrusionOk="0" h="1061" w="4942">
                    <a:moveTo>
                      <a:pt x="12" y="96"/>
                    </a:moveTo>
                    <a:cubicBezTo>
                      <a:pt x="0" y="203"/>
                      <a:pt x="1084" y="477"/>
                      <a:pt x="2441" y="715"/>
                    </a:cubicBezTo>
                    <a:cubicBezTo>
                      <a:pt x="3798" y="953"/>
                      <a:pt x="4906" y="1060"/>
                      <a:pt x="4929" y="953"/>
                    </a:cubicBezTo>
                    <a:cubicBezTo>
                      <a:pt x="4941" y="858"/>
                      <a:pt x="3858" y="584"/>
                      <a:pt x="2500" y="346"/>
                    </a:cubicBezTo>
                    <a:cubicBezTo>
                      <a:pt x="1143" y="108"/>
                      <a:pt x="36" y="0"/>
                      <a:pt x="12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6" name="Google Shape;2346;p98"/>
            <p:cNvGrpSpPr/>
            <p:nvPr/>
          </p:nvGrpSpPr>
          <p:grpSpPr>
            <a:xfrm rot="2700000">
              <a:off x="1085431" y="4210083"/>
              <a:ext cx="691308" cy="793029"/>
              <a:chOff x="1843350" y="4695925"/>
              <a:chExt cx="283100" cy="324775"/>
            </a:xfrm>
          </p:grpSpPr>
          <p:sp>
            <p:nvSpPr>
              <p:cNvPr id="2347" name="Google Shape;2347;p98"/>
              <p:cNvSpPr/>
              <p:nvPr/>
            </p:nvSpPr>
            <p:spPr>
              <a:xfrm>
                <a:off x="1868350" y="4695925"/>
                <a:ext cx="138725" cy="77425"/>
              </a:xfrm>
              <a:custGeom>
                <a:rect b="b" l="l" r="r" t="t"/>
                <a:pathLst>
                  <a:path extrusionOk="0" h="3097" w="5549">
                    <a:moveTo>
                      <a:pt x="0" y="3096"/>
                    </a:moveTo>
                    <a:cubicBezTo>
                      <a:pt x="131" y="3072"/>
                      <a:pt x="203" y="2941"/>
                      <a:pt x="298" y="2870"/>
                    </a:cubicBezTo>
                    <a:cubicBezTo>
                      <a:pt x="1322" y="2048"/>
                      <a:pt x="2584" y="1405"/>
                      <a:pt x="3965" y="953"/>
                    </a:cubicBezTo>
                    <a:cubicBezTo>
                      <a:pt x="4215" y="870"/>
                      <a:pt x="4477" y="774"/>
                      <a:pt x="4739" y="715"/>
                    </a:cubicBezTo>
                    <a:cubicBezTo>
                      <a:pt x="5001" y="655"/>
                      <a:pt x="5287" y="643"/>
                      <a:pt x="5549" y="548"/>
                    </a:cubicBezTo>
                    <a:cubicBezTo>
                      <a:pt x="5477" y="429"/>
                      <a:pt x="5322" y="358"/>
                      <a:pt x="5203" y="298"/>
                    </a:cubicBezTo>
                    <a:cubicBezTo>
                      <a:pt x="4656" y="0"/>
                      <a:pt x="3941" y="131"/>
                      <a:pt x="3310" y="310"/>
                    </a:cubicBezTo>
                    <a:cubicBezTo>
                      <a:pt x="2465" y="548"/>
                      <a:pt x="1715" y="905"/>
                      <a:pt x="1036" y="1393"/>
                    </a:cubicBezTo>
                    <a:cubicBezTo>
                      <a:pt x="489" y="1798"/>
                      <a:pt x="0" y="2203"/>
                      <a:pt x="0" y="30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8" name="Google Shape;2348;p98"/>
              <p:cNvSpPr/>
              <p:nvPr/>
            </p:nvSpPr>
            <p:spPr>
              <a:xfrm>
                <a:off x="1854050" y="4707225"/>
                <a:ext cx="186075" cy="100050"/>
              </a:xfrm>
              <a:custGeom>
                <a:rect b="b" l="l" r="r" t="t"/>
                <a:pathLst>
                  <a:path extrusionOk="0" h="4002" w="7443">
                    <a:moveTo>
                      <a:pt x="108" y="4001"/>
                    </a:moveTo>
                    <a:cubicBezTo>
                      <a:pt x="275" y="3966"/>
                      <a:pt x="394" y="3823"/>
                      <a:pt x="513" y="3716"/>
                    </a:cubicBezTo>
                    <a:cubicBezTo>
                      <a:pt x="1346" y="2989"/>
                      <a:pt x="2323" y="2370"/>
                      <a:pt x="3370" y="1846"/>
                    </a:cubicBezTo>
                    <a:cubicBezTo>
                      <a:pt x="4573" y="1251"/>
                      <a:pt x="5942" y="906"/>
                      <a:pt x="7442" y="656"/>
                    </a:cubicBezTo>
                    <a:cubicBezTo>
                      <a:pt x="7216" y="239"/>
                      <a:pt x="6871" y="13"/>
                      <a:pt x="6192" y="13"/>
                    </a:cubicBezTo>
                    <a:cubicBezTo>
                      <a:pt x="5573" y="1"/>
                      <a:pt x="4954" y="191"/>
                      <a:pt x="4370" y="358"/>
                    </a:cubicBezTo>
                    <a:cubicBezTo>
                      <a:pt x="3287" y="656"/>
                      <a:pt x="2275" y="1203"/>
                      <a:pt x="1406" y="1846"/>
                    </a:cubicBezTo>
                    <a:cubicBezTo>
                      <a:pt x="977" y="2156"/>
                      <a:pt x="465" y="2525"/>
                      <a:pt x="227" y="2942"/>
                    </a:cubicBezTo>
                    <a:cubicBezTo>
                      <a:pt x="96" y="3180"/>
                      <a:pt x="1" y="3716"/>
                      <a:pt x="108" y="4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9" name="Google Shape;2349;p9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0" name="Google Shape;2350;p98"/>
              <p:cNvSpPr/>
              <p:nvPr/>
            </p:nvSpPr>
            <p:spPr>
              <a:xfrm>
                <a:off x="1897525" y="4786400"/>
                <a:ext cx="199450" cy="216725"/>
              </a:xfrm>
              <a:custGeom>
                <a:rect b="b" l="l" r="r" t="t"/>
                <a:pathLst>
                  <a:path extrusionOk="0" h="8669" w="7978">
                    <a:moveTo>
                      <a:pt x="48" y="2811"/>
                    </a:moveTo>
                    <a:cubicBezTo>
                      <a:pt x="0" y="3085"/>
                      <a:pt x="95" y="3430"/>
                      <a:pt x="179" y="3751"/>
                    </a:cubicBezTo>
                    <a:cubicBezTo>
                      <a:pt x="334" y="4370"/>
                      <a:pt x="536" y="4918"/>
                      <a:pt x="1250" y="5061"/>
                    </a:cubicBezTo>
                    <a:cubicBezTo>
                      <a:pt x="1584" y="5132"/>
                      <a:pt x="2000" y="5073"/>
                      <a:pt x="2381" y="5144"/>
                    </a:cubicBezTo>
                    <a:cubicBezTo>
                      <a:pt x="3024" y="5275"/>
                      <a:pt x="3501" y="5847"/>
                      <a:pt x="3501" y="6573"/>
                    </a:cubicBezTo>
                    <a:cubicBezTo>
                      <a:pt x="3501" y="6895"/>
                      <a:pt x="3393" y="7192"/>
                      <a:pt x="3393" y="7478"/>
                    </a:cubicBezTo>
                    <a:cubicBezTo>
                      <a:pt x="3382" y="7954"/>
                      <a:pt x="3643" y="8442"/>
                      <a:pt x="4060" y="8550"/>
                    </a:cubicBezTo>
                    <a:cubicBezTo>
                      <a:pt x="4477" y="8669"/>
                      <a:pt x="4941" y="8466"/>
                      <a:pt x="5263" y="8347"/>
                    </a:cubicBezTo>
                    <a:cubicBezTo>
                      <a:pt x="5977" y="8085"/>
                      <a:pt x="6572" y="7799"/>
                      <a:pt x="7203" y="7395"/>
                    </a:cubicBezTo>
                    <a:cubicBezTo>
                      <a:pt x="7489" y="7216"/>
                      <a:pt x="7846" y="7026"/>
                      <a:pt x="7918" y="6656"/>
                    </a:cubicBezTo>
                    <a:cubicBezTo>
                      <a:pt x="7977" y="6335"/>
                      <a:pt x="7823" y="5918"/>
                      <a:pt x="7644" y="5716"/>
                    </a:cubicBezTo>
                    <a:cubicBezTo>
                      <a:pt x="7406" y="5454"/>
                      <a:pt x="7061" y="5347"/>
                      <a:pt x="6799" y="5132"/>
                    </a:cubicBezTo>
                    <a:cubicBezTo>
                      <a:pt x="6358" y="4787"/>
                      <a:pt x="6037" y="4049"/>
                      <a:pt x="6358" y="3370"/>
                    </a:cubicBezTo>
                    <a:cubicBezTo>
                      <a:pt x="6620" y="2835"/>
                      <a:pt x="7287" y="2477"/>
                      <a:pt x="7203" y="1656"/>
                    </a:cubicBezTo>
                    <a:cubicBezTo>
                      <a:pt x="7180" y="1501"/>
                      <a:pt x="7132" y="1346"/>
                      <a:pt x="7072" y="1215"/>
                    </a:cubicBezTo>
                    <a:cubicBezTo>
                      <a:pt x="6858" y="775"/>
                      <a:pt x="6489" y="382"/>
                      <a:pt x="6203" y="49"/>
                    </a:cubicBezTo>
                    <a:cubicBezTo>
                      <a:pt x="6191" y="25"/>
                      <a:pt x="6156" y="37"/>
                      <a:pt x="6156" y="1"/>
                    </a:cubicBezTo>
                    <a:cubicBezTo>
                      <a:pt x="6144" y="1"/>
                      <a:pt x="6132" y="13"/>
                      <a:pt x="6132" y="25"/>
                    </a:cubicBezTo>
                    <a:cubicBezTo>
                      <a:pt x="6120" y="25"/>
                      <a:pt x="6108" y="25"/>
                      <a:pt x="6084" y="25"/>
                    </a:cubicBezTo>
                    <a:cubicBezTo>
                      <a:pt x="6120" y="156"/>
                      <a:pt x="6180" y="191"/>
                      <a:pt x="6156" y="346"/>
                    </a:cubicBezTo>
                    <a:cubicBezTo>
                      <a:pt x="6287" y="668"/>
                      <a:pt x="6525" y="834"/>
                      <a:pt x="6549" y="1168"/>
                    </a:cubicBezTo>
                    <a:cubicBezTo>
                      <a:pt x="6584" y="1680"/>
                      <a:pt x="6191" y="2037"/>
                      <a:pt x="5989" y="2335"/>
                    </a:cubicBezTo>
                    <a:cubicBezTo>
                      <a:pt x="5751" y="2656"/>
                      <a:pt x="5441" y="3013"/>
                      <a:pt x="5310" y="3358"/>
                    </a:cubicBezTo>
                    <a:cubicBezTo>
                      <a:pt x="5096" y="3942"/>
                      <a:pt x="5263" y="4549"/>
                      <a:pt x="5489" y="4942"/>
                    </a:cubicBezTo>
                    <a:cubicBezTo>
                      <a:pt x="5632" y="5192"/>
                      <a:pt x="5894" y="5406"/>
                      <a:pt x="6120" y="5633"/>
                    </a:cubicBezTo>
                    <a:cubicBezTo>
                      <a:pt x="6358" y="5847"/>
                      <a:pt x="6656" y="6121"/>
                      <a:pt x="6656" y="6406"/>
                    </a:cubicBezTo>
                    <a:cubicBezTo>
                      <a:pt x="6656" y="6883"/>
                      <a:pt x="6132" y="7288"/>
                      <a:pt x="5834" y="7430"/>
                    </a:cubicBezTo>
                    <a:cubicBezTo>
                      <a:pt x="5501" y="7585"/>
                      <a:pt x="4965" y="7621"/>
                      <a:pt x="4620" y="7430"/>
                    </a:cubicBezTo>
                    <a:cubicBezTo>
                      <a:pt x="4239" y="7228"/>
                      <a:pt x="4358" y="6490"/>
                      <a:pt x="4286" y="5883"/>
                    </a:cubicBezTo>
                    <a:cubicBezTo>
                      <a:pt x="4203" y="5228"/>
                      <a:pt x="3691" y="4573"/>
                      <a:pt x="3143" y="4382"/>
                    </a:cubicBezTo>
                    <a:cubicBezTo>
                      <a:pt x="2810" y="4263"/>
                      <a:pt x="2381" y="4251"/>
                      <a:pt x="1965" y="4228"/>
                    </a:cubicBezTo>
                    <a:cubicBezTo>
                      <a:pt x="1572" y="4192"/>
                      <a:pt x="1131" y="4180"/>
                      <a:pt x="846" y="4025"/>
                    </a:cubicBezTo>
                    <a:cubicBezTo>
                      <a:pt x="476" y="3835"/>
                      <a:pt x="488" y="3430"/>
                      <a:pt x="274" y="3073"/>
                    </a:cubicBezTo>
                    <a:cubicBezTo>
                      <a:pt x="238" y="3013"/>
                      <a:pt x="191" y="3001"/>
                      <a:pt x="143" y="2954"/>
                    </a:cubicBezTo>
                    <a:cubicBezTo>
                      <a:pt x="119" y="2906"/>
                      <a:pt x="143" y="2787"/>
                      <a:pt x="48" y="281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98"/>
              <p:cNvSpPr/>
              <p:nvPr/>
            </p:nvSpPr>
            <p:spPr>
              <a:xfrm>
                <a:off x="1843350" y="4720325"/>
                <a:ext cx="283100" cy="300375"/>
              </a:xfrm>
              <a:custGeom>
                <a:rect b="b" l="l" r="r" t="t"/>
                <a:pathLst>
                  <a:path extrusionOk="0" h="12015" w="11324">
                    <a:moveTo>
                      <a:pt x="10371" y="2775"/>
                    </a:moveTo>
                    <a:cubicBezTo>
                      <a:pt x="10537" y="3394"/>
                      <a:pt x="10668" y="4073"/>
                      <a:pt x="10823" y="4858"/>
                    </a:cubicBezTo>
                    <a:cubicBezTo>
                      <a:pt x="10954" y="5466"/>
                      <a:pt x="11133" y="6335"/>
                      <a:pt x="11216" y="7013"/>
                    </a:cubicBezTo>
                    <a:cubicBezTo>
                      <a:pt x="11323" y="7895"/>
                      <a:pt x="11275" y="8883"/>
                      <a:pt x="10942" y="9454"/>
                    </a:cubicBezTo>
                    <a:cubicBezTo>
                      <a:pt x="10490" y="10216"/>
                      <a:pt x="9501" y="10728"/>
                      <a:pt x="8716" y="11085"/>
                    </a:cubicBezTo>
                    <a:cubicBezTo>
                      <a:pt x="7906" y="11455"/>
                      <a:pt x="6918" y="12014"/>
                      <a:pt x="5763" y="11895"/>
                    </a:cubicBezTo>
                    <a:cubicBezTo>
                      <a:pt x="4929" y="11800"/>
                      <a:pt x="4275" y="11181"/>
                      <a:pt x="3739" y="10621"/>
                    </a:cubicBezTo>
                    <a:cubicBezTo>
                      <a:pt x="3167" y="10026"/>
                      <a:pt x="2715" y="9430"/>
                      <a:pt x="2274" y="8871"/>
                    </a:cubicBezTo>
                    <a:cubicBezTo>
                      <a:pt x="1798" y="8264"/>
                      <a:pt x="1358" y="7692"/>
                      <a:pt x="905" y="7037"/>
                    </a:cubicBezTo>
                    <a:cubicBezTo>
                      <a:pt x="500" y="6430"/>
                      <a:pt x="12" y="5668"/>
                      <a:pt x="0" y="4799"/>
                    </a:cubicBezTo>
                    <a:cubicBezTo>
                      <a:pt x="0" y="4346"/>
                      <a:pt x="155" y="3882"/>
                      <a:pt x="393" y="3513"/>
                    </a:cubicBezTo>
                    <a:cubicBezTo>
                      <a:pt x="727" y="3013"/>
                      <a:pt x="1286" y="2620"/>
                      <a:pt x="1786" y="2251"/>
                    </a:cubicBezTo>
                    <a:cubicBezTo>
                      <a:pt x="2310" y="1870"/>
                      <a:pt x="2786" y="1584"/>
                      <a:pt x="3441" y="1251"/>
                    </a:cubicBezTo>
                    <a:cubicBezTo>
                      <a:pt x="4596" y="667"/>
                      <a:pt x="5882" y="144"/>
                      <a:pt x="7382" y="25"/>
                    </a:cubicBezTo>
                    <a:cubicBezTo>
                      <a:pt x="7585" y="1"/>
                      <a:pt x="7989" y="25"/>
                      <a:pt x="8180" y="60"/>
                    </a:cubicBezTo>
                    <a:cubicBezTo>
                      <a:pt x="9597" y="334"/>
                      <a:pt x="10049" y="1584"/>
                      <a:pt x="10371" y="2775"/>
                    </a:cubicBezTo>
                    <a:close/>
                    <a:moveTo>
                      <a:pt x="8454" y="3084"/>
                    </a:moveTo>
                    <a:cubicBezTo>
                      <a:pt x="8442" y="3084"/>
                      <a:pt x="8418" y="3084"/>
                      <a:pt x="8406" y="3084"/>
                    </a:cubicBezTo>
                    <a:cubicBezTo>
                      <a:pt x="6561" y="3787"/>
                      <a:pt x="4775" y="4537"/>
                      <a:pt x="3096" y="5466"/>
                    </a:cubicBezTo>
                    <a:cubicBezTo>
                      <a:pt x="2870" y="5597"/>
                      <a:pt x="2620" y="5704"/>
                      <a:pt x="2429" y="5894"/>
                    </a:cubicBezTo>
                    <a:cubicBezTo>
                      <a:pt x="2679" y="6525"/>
                      <a:pt x="2715" y="7204"/>
                      <a:pt x="3441" y="7323"/>
                    </a:cubicBezTo>
                    <a:cubicBezTo>
                      <a:pt x="3882" y="7383"/>
                      <a:pt x="4382" y="7180"/>
                      <a:pt x="4882" y="7240"/>
                    </a:cubicBezTo>
                    <a:cubicBezTo>
                      <a:pt x="5918" y="7359"/>
                      <a:pt x="6037" y="8264"/>
                      <a:pt x="6049" y="9359"/>
                    </a:cubicBezTo>
                    <a:cubicBezTo>
                      <a:pt x="6049" y="9907"/>
                      <a:pt x="5989" y="10573"/>
                      <a:pt x="6334" y="10728"/>
                    </a:cubicBezTo>
                    <a:cubicBezTo>
                      <a:pt x="6632" y="10859"/>
                      <a:pt x="7120" y="10669"/>
                      <a:pt x="7346" y="10597"/>
                    </a:cubicBezTo>
                    <a:cubicBezTo>
                      <a:pt x="8001" y="10383"/>
                      <a:pt x="8430" y="10169"/>
                      <a:pt x="9001" y="9811"/>
                    </a:cubicBezTo>
                    <a:cubicBezTo>
                      <a:pt x="9228" y="9669"/>
                      <a:pt x="9573" y="9466"/>
                      <a:pt x="9620" y="9192"/>
                    </a:cubicBezTo>
                    <a:cubicBezTo>
                      <a:pt x="9680" y="8728"/>
                      <a:pt x="9001" y="8323"/>
                      <a:pt x="8680" y="8026"/>
                    </a:cubicBezTo>
                    <a:cubicBezTo>
                      <a:pt x="8335" y="7728"/>
                      <a:pt x="7858" y="7275"/>
                      <a:pt x="7739" y="6859"/>
                    </a:cubicBezTo>
                    <a:cubicBezTo>
                      <a:pt x="7525" y="6144"/>
                      <a:pt x="8073" y="5609"/>
                      <a:pt x="8454" y="5251"/>
                    </a:cubicBezTo>
                    <a:cubicBezTo>
                      <a:pt x="8692" y="5025"/>
                      <a:pt x="8966" y="4847"/>
                      <a:pt x="9025" y="4501"/>
                    </a:cubicBezTo>
                    <a:cubicBezTo>
                      <a:pt x="9132" y="3942"/>
                      <a:pt x="8656" y="3430"/>
                      <a:pt x="8454" y="3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98"/>
              <p:cNvSpPr/>
              <p:nvPr/>
            </p:nvSpPr>
            <p:spPr>
              <a:xfrm>
                <a:off x="2023125" y="4982575"/>
                <a:ext cx="63725" cy="30375"/>
              </a:xfrm>
              <a:custGeom>
                <a:rect b="b" l="l" r="r" t="t"/>
                <a:pathLst>
                  <a:path extrusionOk="0" h="1215" w="2549">
                    <a:moveTo>
                      <a:pt x="2418" y="0"/>
                    </a:moveTo>
                    <a:cubicBezTo>
                      <a:pt x="1929" y="48"/>
                      <a:pt x="1548" y="250"/>
                      <a:pt x="1108" y="453"/>
                    </a:cubicBezTo>
                    <a:cubicBezTo>
                      <a:pt x="679" y="655"/>
                      <a:pt x="1" y="941"/>
                      <a:pt x="72" y="1191"/>
                    </a:cubicBezTo>
                    <a:cubicBezTo>
                      <a:pt x="72" y="1203"/>
                      <a:pt x="84" y="1203"/>
                      <a:pt x="84" y="1215"/>
                    </a:cubicBezTo>
                    <a:cubicBezTo>
                      <a:pt x="620" y="1036"/>
                      <a:pt x="1096" y="786"/>
                      <a:pt x="1525" y="595"/>
                    </a:cubicBezTo>
                    <a:cubicBezTo>
                      <a:pt x="1846" y="453"/>
                      <a:pt x="2203" y="274"/>
                      <a:pt x="2549" y="72"/>
                    </a:cubicBezTo>
                    <a:cubicBezTo>
                      <a:pt x="2525" y="24"/>
                      <a:pt x="2489" y="0"/>
                      <a:pt x="24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98"/>
              <p:cNvSpPr/>
              <p:nvPr/>
            </p:nvSpPr>
            <p:spPr>
              <a:xfrm>
                <a:off x="2053200" y="4776000"/>
                <a:ext cx="73250" cy="182475"/>
              </a:xfrm>
              <a:custGeom>
                <a:rect b="b" l="l" r="r" t="t"/>
                <a:pathLst>
                  <a:path extrusionOk="0" h="7299" w="2930">
                    <a:moveTo>
                      <a:pt x="1810" y="0"/>
                    </a:moveTo>
                    <a:cubicBezTo>
                      <a:pt x="1488" y="107"/>
                      <a:pt x="1167" y="310"/>
                      <a:pt x="1072" y="667"/>
                    </a:cubicBezTo>
                    <a:cubicBezTo>
                      <a:pt x="941" y="1191"/>
                      <a:pt x="1334" y="1584"/>
                      <a:pt x="1286" y="2143"/>
                    </a:cubicBezTo>
                    <a:cubicBezTo>
                      <a:pt x="1203" y="3096"/>
                      <a:pt x="0" y="3203"/>
                      <a:pt x="83" y="4239"/>
                    </a:cubicBezTo>
                    <a:cubicBezTo>
                      <a:pt x="131" y="4882"/>
                      <a:pt x="1000" y="5048"/>
                      <a:pt x="1477" y="5394"/>
                    </a:cubicBezTo>
                    <a:cubicBezTo>
                      <a:pt x="2036" y="5787"/>
                      <a:pt x="2084" y="6561"/>
                      <a:pt x="2453" y="7215"/>
                    </a:cubicBezTo>
                    <a:cubicBezTo>
                      <a:pt x="2465" y="7239"/>
                      <a:pt x="2489" y="7275"/>
                      <a:pt x="2500" y="7299"/>
                    </a:cubicBezTo>
                    <a:cubicBezTo>
                      <a:pt x="2512" y="7275"/>
                      <a:pt x="2536" y="7251"/>
                      <a:pt x="2548" y="7227"/>
                    </a:cubicBezTo>
                    <a:cubicBezTo>
                      <a:pt x="2881" y="6656"/>
                      <a:pt x="2929" y="5668"/>
                      <a:pt x="2822" y="4786"/>
                    </a:cubicBezTo>
                    <a:cubicBezTo>
                      <a:pt x="2739" y="4108"/>
                      <a:pt x="2560" y="3239"/>
                      <a:pt x="2429" y="2631"/>
                    </a:cubicBezTo>
                    <a:cubicBezTo>
                      <a:pt x="2274" y="1846"/>
                      <a:pt x="2143" y="1167"/>
                      <a:pt x="1977" y="548"/>
                    </a:cubicBezTo>
                    <a:cubicBezTo>
                      <a:pt x="1929" y="369"/>
                      <a:pt x="1869" y="179"/>
                      <a:pt x="18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98"/>
              <p:cNvSpPr/>
              <p:nvPr/>
            </p:nvSpPr>
            <p:spPr>
              <a:xfrm>
                <a:off x="2105575" y="4912325"/>
                <a:ext cx="9550" cy="17875"/>
              </a:xfrm>
              <a:custGeom>
                <a:rect b="b" l="l" r="r" t="t"/>
                <a:pathLst>
                  <a:path extrusionOk="0" h="715" w="382">
                    <a:moveTo>
                      <a:pt x="108" y="572"/>
                    </a:moveTo>
                    <a:cubicBezTo>
                      <a:pt x="346" y="715"/>
                      <a:pt x="382" y="0"/>
                      <a:pt x="132" y="107"/>
                    </a:cubicBezTo>
                    <a:cubicBezTo>
                      <a:pt x="1" y="167"/>
                      <a:pt x="48" y="453"/>
                      <a:pt x="108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98"/>
              <p:cNvSpPr/>
              <p:nvPr/>
            </p:nvSpPr>
            <p:spPr>
              <a:xfrm>
                <a:off x="2099325" y="4933150"/>
                <a:ext cx="16100" cy="30675"/>
              </a:xfrm>
              <a:custGeom>
                <a:rect b="b" l="l" r="r" t="t"/>
                <a:pathLst>
                  <a:path extrusionOk="0" h="1227" w="644">
                    <a:moveTo>
                      <a:pt x="596" y="155"/>
                    </a:moveTo>
                    <a:cubicBezTo>
                      <a:pt x="584" y="108"/>
                      <a:pt x="513" y="1"/>
                      <a:pt x="405" y="48"/>
                    </a:cubicBezTo>
                    <a:cubicBezTo>
                      <a:pt x="263" y="108"/>
                      <a:pt x="227" y="417"/>
                      <a:pt x="191" y="536"/>
                    </a:cubicBezTo>
                    <a:cubicBezTo>
                      <a:pt x="143" y="679"/>
                      <a:pt x="1" y="929"/>
                      <a:pt x="120" y="1048"/>
                    </a:cubicBezTo>
                    <a:cubicBezTo>
                      <a:pt x="274" y="1227"/>
                      <a:pt x="441" y="822"/>
                      <a:pt x="489" y="679"/>
                    </a:cubicBezTo>
                    <a:cubicBezTo>
                      <a:pt x="513" y="608"/>
                      <a:pt x="536" y="525"/>
                      <a:pt x="560" y="465"/>
                    </a:cubicBezTo>
                    <a:cubicBezTo>
                      <a:pt x="584" y="346"/>
                      <a:pt x="644" y="263"/>
                      <a:pt x="596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98"/>
              <p:cNvSpPr/>
              <p:nvPr/>
            </p:nvSpPr>
            <p:spPr>
              <a:xfrm>
                <a:off x="1859125" y="4881250"/>
                <a:ext cx="127425" cy="136175"/>
              </a:xfrm>
              <a:custGeom>
                <a:rect b="b" l="l" r="r" t="t"/>
                <a:pathLst>
                  <a:path extrusionOk="0" h="5447" w="5097">
                    <a:moveTo>
                      <a:pt x="658" y="0"/>
                    </a:moveTo>
                    <a:cubicBezTo>
                      <a:pt x="398" y="0"/>
                      <a:pt x="177" y="69"/>
                      <a:pt x="0" y="184"/>
                    </a:cubicBezTo>
                    <a:cubicBezTo>
                      <a:pt x="96" y="326"/>
                      <a:pt x="191" y="469"/>
                      <a:pt x="274" y="600"/>
                    </a:cubicBezTo>
                    <a:cubicBezTo>
                      <a:pt x="727" y="1255"/>
                      <a:pt x="1167" y="1827"/>
                      <a:pt x="1643" y="2434"/>
                    </a:cubicBezTo>
                    <a:cubicBezTo>
                      <a:pt x="2084" y="2993"/>
                      <a:pt x="2536" y="3589"/>
                      <a:pt x="3108" y="4184"/>
                    </a:cubicBezTo>
                    <a:cubicBezTo>
                      <a:pt x="3632" y="4732"/>
                      <a:pt x="4287" y="5351"/>
                      <a:pt x="5096" y="5446"/>
                    </a:cubicBezTo>
                    <a:cubicBezTo>
                      <a:pt x="5025" y="5220"/>
                      <a:pt x="4870" y="4994"/>
                      <a:pt x="4810" y="4887"/>
                    </a:cubicBezTo>
                    <a:cubicBezTo>
                      <a:pt x="4572" y="4446"/>
                      <a:pt x="4287" y="4053"/>
                      <a:pt x="4322" y="3434"/>
                    </a:cubicBezTo>
                    <a:cubicBezTo>
                      <a:pt x="4370" y="2886"/>
                      <a:pt x="4715" y="2303"/>
                      <a:pt x="4477" y="1803"/>
                    </a:cubicBezTo>
                    <a:cubicBezTo>
                      <a:pt x="4382" y="1624"/>
                      <a:pt x="4275" y="1541"/>
                      <a:pt x="4179" y="1481"/>
                    </a:cubicBezTo>
                    <a:cubicBezTo>
                      <a:pt x="3976" y="1353"/>
                      <a:pt x="3758" y="1317"/>
                      <a:pt x="3536" y="1317"/>
                    </a:cubicBezTo>
                    <a:cubicBezTo>
                      <a:pt x="3244" y="1317"/>
                      <a:pt x="2943" y="1380"/>
                      <a:pt x="2656" y="1380"/>
                    </a:cubicBezTo>
                    <a:cubicBezTo>
                      <a:pt x="2470" y="1380"/>
                      <a:pt x="2289" y="1353"/>
                      <a:pt x="2120" y="1267"/>
                    </a:cubicBezTo>
                    <a:cubicBezTo>
                      <a:pt x="1786" y="1100"/>
                      <a:pt x="1667" y="838"/>
                      <a:pt x="1524" y="624"/>
                    </a:cubicBezTo>
                    <a:cubicBezTo>
                      <a:pt x="1405" y="446"/>
                      <a:pt x="1167" y="29"/>
                      <a:pt x="774" y="5"/>
                    </a:cubicBezTo>
                    <a:cubicBezTo>
                      <a:pt x="735" y="2"/>
                      <a:pt x="696" y="0"/>
                      <a:pt x="6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98"/>
              <p:cNvSpPr/>
              <p:nvPr/>
            </p:nvSpPr>
            <p:spPr>
              <a:xfrm>
                <a:off x="1901975" y="4931075"/>
                <a:ext cx="25625" cy="20850"/>
              </a:xfrm>
              <a:custGeom>
                <a:rect b="b" l="l" r="r" t="t"/>
                <a:pathLst>
                  <a:path extrusionOk="0" h="834" w="1025">
                    <a:moveTo>
                      <a:pt x="382" y="12"/>
                    </a:moveTo>
                    <a:cubicBezTo>
                      <a:pt x="1" y="12"/>
                      <a:pt x="465" y="834"/>
                      <a:pt x="727" y="703"/>
                    </a:cubicBezTo>
                    <a:cubicBezTo>
                      <a:pt x="1025" y="548"/>
                      <a:pt x="608" y="84"/>
                      <a:pt x="417" y="12"/>
                    </a:cubicBezTo>
                    <a:cubicBezTo>
                      <a:pt x="406" y="0"/>
                      <a:pt x="394" y="12"/>
                      <a:pt x="382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8" name="Google Shape;2358;p98"/>
              <p:cNvSpPr/>
              <p:nvPr/>
            </p:nvSpPr>
            <p:spPr>
              <a:xfrm>
                <a:off x="1921325" y="4952500"/>
                <a:ext cx="20275" cy="19975"/>
              </a:xfrm>
              <a:custGeom>
                <a:rect b="b" l="l" r="r" t="t"/>
                <a:pathLst>
                  <a:path extrusionOk="0" h="799" w="811">
                    <a:moveTo>
                      <a:pt x="310" y="36"/>
                    </a:moveTo>
                    <a:cubicBezTo>
                      <a:pt x="1" y="84"/>
                      <a:pt x="370" y="798"/>
                      <a:pt x="620" y="596"/>
                    </a:cubicBezTo>
                    <a:cubicBezTo>
                      <a:pt x="810" y="441"/>
                      <a:pt x="525" y="1"/>
                      <a:pt x="310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9" name="Google Shape;2359;p98"/>
              <p:cNvSpPr/>
              <p:nvPr/>
            </p:nvSpPr>
            <p:spPr>
              <a:xfrm>
                <a:off x="1843950" y="4721825"/>
                <a:ext cx="240225" cy="147075"/>
              </a:xfrm>
              <a:custGeom>
                <a:rect b="b" l="l" r="r" t="t"/>
                <a:pathLst>
                  <a:path extrusionOk="0" h="5883" w="9609">
                    <a:moveTo>
                      <a:pt x="8144" y="0"/>
                    </a:moveTo>
                    <a:cubicBezTo>
                      <a:pt x="8168" y="12"/>
                      <a:pt x="8180" y="36"/>
                      <a:pt x="8192" y="48"/>
                    </a:cubicBezTo>
                    <a:cubicBezTo>
                      <a:pt x="8418" y="286"/>
                      <a:pt x="8870" y="691"/>
                      <a:pt x="8751" y="1227"/>
                    </a:cubicBezTo>
                    <a:cubicBezTo>
                      <a:pt x="8680" y="1500"/>
                      <a:pt x="8299" y="1786"/>
                      <a:pt x="8025" y="2000"/>
                    </a:cubicBezTo>
                    <a:cubicBezTo>
                      <a:pt x="7715" y="2239"/>
                      <a:pt x="7489" y="2429"/>
                      <a:pt x="7180" y="2596"/>
                    </a:cubicBezTo>
                    <a:cubicBezTo>
                      <a:pt x="6560" y="2929"/>
                      <a:pt x="5977" y="3263"/>
                      <a:pt x="5310" y="3596"/>
                    </a:cubicBezTo>
                    <a:cubicBezTo>
                      <a:pt x="4632" y="3929"/>
                      <a:pt x="3989" y="4132"/>
                      <a:pt x="3286" y="4417"/>
                    </a:cubicBezTo>
                    <a:cubicBezTo>
                      <a:pt x="2977" y="4548"/>
                      <a:pt x="2631" y="4667"/>
                      <a:pt x="2215" y="4751"/>
                    </a:cubicBezTo>
                    <a:cubicBezTo>
                      <a:pt x="1908" y="4814"/>
                      <a:pt x="1539" y="4918"/>
                      <a:pt x="1218" y="4918"/>
                    </a:cubicBezTo>
                    <a:cubicBezTo>
                      <a:pt x="1116" y="4918"/>
                      <a:pt x="1018" y="4908"/>
                      <a:pt x="929" y="4882"/>
                    </a:cubicBezTo>
                    <a:cubicBezTo>
                      <a:pt x="405" y="4739"/>
                      <a:pt x="369" y="4120"/>
                      <a:pt x="286" y="3596"/>
                    </a:cubicBezTo>
                    <a:cubicBezTo>
                      <a:pt x="155" y="3822"/>
                      <a:pt x="71" y="4060"/>
                      <a:pt x="24" y="4322"/>
                    </a:cubicBezTo>
                    <a:cubicBezTo>
                      <a:pt x="0" y="5096"/>
                      <a:pt x="310" y="5870"/>
                      <a:pt x="1167" y="5882"/>
                    </a:cubicBezTo>
                    <a:cubicBezTo>
                      <a:pt x="1187" y="5882"/>
                      <a:pt x="1207" y="5883"/>
                      <a:pt x="1227" y="5883"/>
                    </a:cubicBezTo>
                    <a:cubicBezTo>
                      <a:pt x="1635" y="5883"/>
                      <a:pt x="2043" y="5769"/>
                      <a:pt x="2441" y="5656"/>
                    </a:cubicBezTo>
                    <a:cubicBezTo>
                      <a:pt x="2560" y="5620"/>
                      <a:pt x="2691" y="5584"/>
                      <a:pt x="2798" y="5560"/>
                    </a:cubicBezTo>
                    <a:cubicBezTo>
                      <a:pt x="3846" y="5239"/>
                      <a:pt x="4655" y="4882"/>
                      <a:pt x="5703" y="4394"/>
                    </a:cubicBezTo>
                    <a:cubicBezTo>
                      <a:pt x="6548" y="4001"/>
                      <a:pt x="7251" y="3644"/>
                      <a:pt x="7953" y="3191"/>
                    </a:cubicBezTo>
                    <a:cubicBezTo>
                      <a:pt x="8180" y="3048"/>
                      <a:pt x="8406" y="2893"/>
                      <a:pt x="8632" y="2727"/>
                    </a:cubicBezTo>
                    <a:cubicBezTo>
                      <a:pt x="9025" y="2441"/>
                      <a:pt x="9466" y="2167"/>
                      <a:pt x="9561" y="1679"/>
                    </a:cubicBezTo>
                    <a:cubicBezTo>
                      <a:pt x="9608" y="1417"/>
                      <a:pt x="9537" y="1119"/>
                      <a:pt x="9454" y="941"/>
                    </a:cubicBezTo>
                    <a:cubicBezTo>
                      <a:pt x="9335" y="679"/>
                      <a:pt x="9120" y="465"/>
                      <a:pt x="8894" y="274"/>
                    </a:cubicBezTo>
                    <a:cubicBezTo>
                      <a:pt x="8680" y="143"/>
                      <a:pt x="8430" y="48"/>
                      <a:pt x="8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98"/>
              <p:cNvSpPr/>
              <p:nvPr/>
            </p:nvSpPr>
            <p:spPr>
              <a:xfrm>
                <a:off x="1861500" y="4799200"/>
                <a:ext cx="16700" cy="22350"/>
              </a:xfrm>
              <a:custGeom>
                <a:rect b="b" l="l" r="r" t="t"/>
                <a:pathLst>
                  <a:path extrusionOk="0" h="894" w="668">
                    <a:moveTo>
                      <a:pt x="108" y="894"/>
                    </a:moveTo>
                    <a:cubicBezTo>
                      <a:pt x="251" y="834"/>
                      <a:pt x="393" y="608"/>
                      <a:pt x="524" y="382"/>
                    </a:cubicBezTo>
                    <a:cubicBezTo>
                      <a:pt x="584" y="287"/>
                      <a:pt x="667" y="132"/>
                      <a:pt x="584" y="72"/>
                    </a:cubicBezTo>
                    <a:cubicBezTo>
                      <a:pt x="489" y="1"/>
                      <a:pt x="358" y="168"/>
                      <a:pt x="322" y="215"/>
                    </a:cubicBezTo>
                    <a:cubicBezTo>
                      <a:pt x="167" y="406"/>
                      <a:pt x="36" y="656"/>
                      <a:pt x="1" y="810"/>
                    </a:cubicBezTo>
                    <a:cubicBezTo>
                      <a:pt x="12" y="846"/>
                      <a:pt x="60" y="894"/>
                      <a:pt x="108" y="8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98"/>
              <p:cNvSpPr/>
              <p:nvPr/>
            </p:nvSpPr>
            <p:spPr>
              <a:xfrm>
                <a:off x="1887400" y="4794450"/>
                <a:ext cx="14000" cy="14900"/>
              </a:xfrm>
              <a:custGeom>
                <a:rect b="b" l="l" r="r" t="t"/>
                <a:pathLst>
                  <a:path extrusionOk="0" h="596" w="560">
                    <a:moveTo>
                      <a:pt x="48" y="405"/>
                    </a:moveTo>
                    <a:cubicBezTo>
                      <a:pt x="227" y="596"/>
                      <a:pt x="560" y="155"/>
                      <a:pt x="381" y="48"/>
                    </a:cubicBezTo>
                    <a:cubicBezTo>
                      <a:pt x="310" y="0"/>
                      <a:pt x="60" y="143"/>
                      <a:pt x="24" y="274"/>
                    </a:cubicBezTo>
                    <a:cubicBezTo>
                      <a:pt x="0" y="322"/>
                      <a:pt x="24" y="369"/>
                      <a:pt x="48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98"/>
              <p:cNvSpPr/>
              <p:nvPr/>
            </p:nvSpPr>
            <p:spPr>
              <a:xfrm>
                <a:off x="1891575" y="4779575"/>
                <a:ext cx="14300" cy="10725"/>
              </a:xfrm>
              <a:custGeom>
                <a:rect b="b" l="l" r="r" t="t"/>
                <a:pathLst>
                  <a:path extrusionOk="0" h="429" w="572">
                    <a:moveTo>
                      <a:pt x="60" y="357"/>
                    </a:moveTo>
                    <a:cubicBezTo>
                      <a:pt x="119" y="429"/>
                      <a:pt x="250" y="393"/>
                      <a:pt x="345" y="322"/>
                    </a:cubicBezTo>
                    <a:cubicBezTo>
                      <a:pt x="441" y="262"/>
                      <a:pt x="572" y="107"/>
                      <a:pt x="476" y="36"/>
                    </a:cubicBezTo>
                    <a:cubicBezTo>
                      <a:pt x="429" y="0"/>
                      <a:pt x="333" y="12"/>
                      <a:pt x="238" y="71"/>
                    </a:cubicBezTo>
                    <a:cubicBezTo>
                      <a:pt x="131" y="143"/>
                      <a:pt x="0" y="262"/>
                      <a:pt x="60" y="35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2">
  <p:cSld name="BLANK_20"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9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5" name="Google Shape;2365;p99"/>
          <p:cNvSpPr/>
          <p:nvPr/>
        </p:nvSpPr>
        <p:spPr>
          <a:xfrm flipH="1" rot="10799575">
            <a:off x="-867035" y="4063785"/>
            <a:ext cx="2207513" cy="20861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6" name="Google Shape;2366;p99"/>
          <p:cNvSpPr/>
          <p:nvPr/>
        </p:nvSpPr>
        <p:spPr>
          <a:xfrm rot="-1442833">
            <a:off x="-533270" y="-365090"/>
            <a:ext cx="1723962" cy="970061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7" name="Google Shape;2367;p99"/>
          <p:cNvSpPr/>
          <p:nvPr/>
        </p:nvSpPr>
        <p:spPr>
          <a:xfrm rot="-8732874">
            <a:off x="8199648" y="-1045218"/>
            <a:ext cx="1919222" cy="207315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3">
  <p:cSld name="BLANK_22">
    <p:spTree>
      <p:nvGrpSpPr>
        <p:cNvPr id="2368" name="Shape 2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" name="Google Shape;2369;p100"/>
          <p:cNvSpPr txBox="1"/>
          <p:nvPr>
            <p:ph type="title"/>
          </p:nvPr>
        </p:nvSpPr>
        <p:spPr>
          <a:xfrm>
            <a:off x="713100" y="445025"/>
            <a:ext cx="77178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0" name="Google Shape;2370;p100"/>
          <p:cNvSpPr/>
          <p:nvPr/>
        </p:nvSpPr>
        <p:spPr>
          <a:xfrm rot="9577547">
            <a:off x="7443620" y="3961091"/>
            <a:ext cx="2546546" cy="1665794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1" name="Google Shape;2371;p100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2" name="Google Shape;2372;p100"/>
          <p:cNvSpPr/>
          <p:nvPr/>
        </p:nvSpPr>
        <p:spPr>
          <a:xfrm rot="-9389310">
            <a:off x="-410457" y="4310081"/>
            <a:ext cx="1686367" cy="110319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4">
  <p:cSld name="BLANK_23">
    <p:spTree>
      <p:nvGrpSpPr>
        <p:cNvPr id="2373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" name="Google Shape;2374;p101"/>
          <p:cNvSpPr txBox="1"/>
          <p:nvPr>
            <p:ph type="title"/>
          </p:nvPr>
        </p:nvSpPr>
        <p:spPr>
          <a:xfrm>
            <a:off x="713100" y="699001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5" name="Google Shape;2375;p101"/>
          <p:cNvSpPr/>
          <p:nvPr/>
        </p:nvSpPr>
        <p:spPr>
          <a:xfrm rot="-10080103">
            <a:off x="7680412" y="3696751"/>
            <a:ext cx="2207570" cy="2086172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6" name="Google Shape;2376;p101"/>
          <p:cNvSpPr/>
          <p:nvPr/>
        </p:nvSpPr>
        <p:spPr>
          <a:xfrm rot="4272533">
            <a:off x="8097877" y="-944905"/>
            <a:ext cx="2207549" cy="2086206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7" name="Google Shape;2377;p101"/>
          <p:cNvSpPr/>
          <p:nvPr/>
        </p:nvSpPr>
        <p:spPr>
          <a:xfrm rot="10133525">
            <a:off x="-745658" y="-671631"/>
            <a:ext cx="2269406" cy="1484648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5">
  <p:cSld name="BLANK_24">
    <p:spTree>
      <p:nvGrpSpPr>
        <p:cNvPr id="2378" name="Shape 2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" name="Google Shape;2379;p102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80" name="Google Shape;2380;p102"/>
          <p:cNvSpPr/>
          <p:nvPr/>
        </p:nvSpPr>
        <p:spPr>
          <a:xfrm rot="9577481">
            <a:off x="7695422" y="4093419"/>
            <a:ext cx="2253245" cy="1473923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1" name="Google Shape;2381;p102"/>
          <p:cNvSpPr/>
          <p:nvPr/>
        </p:nvSpPr>
        <p:spPr>
          <a:xfrm flipH="1" rot="360207">
            <a:off x="7986716" y="-955284"/>
            <a:ext cx="2207612" cy="2086185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2" name="Google Shape;2382;p102"/>
          <p:cNvSpPr/>
          <p:nvPr/>
        </p:nvSpPr>
        <p:spPr>
          <a:xfrm rot="-6942124">
            <a:off x="-821496" y="4236525"/>
            <a:ext cx="2151560" cy="1407460"/>
          </a:xfrm>
          <a:custGeom>
            <a:rect b="b" l="l" r="r" t="t"/>
            <a:pathLst>
              <a:path extrusionOk="0" h="49900" w="54584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83" name="Google Shape;2383;p102"/>
          <p:cNvGrpSpPr/>
          <p:nvPr/>
        </p:nvGrpSpPr>
        <p:grpSpPr>
          <a:xfrm>
            <a:off x="7906121" y="3675916"/>
            <a:ext cx="1223386" cy="1398769"/>
            <a:chOff x="7906121" y="3675916"/>
            <a:chExt cx="1223386" cy="1398769"/>
          </a:xfrm>
        </p:grpSpPr>
        <p:grpSp>
          <p:nvGrpSpPr>
            <p:cNvPr id="2384" name="Google Shape;2384;p102"/>
            <p:cNvGrpSpPr/>
            <p:nvPr/>
          </p:nvGrpSpPr>
          <p:grpSpPr>
            <a:xfrm rot="2085906">
              <a:off x="8221269" y="3729783"/>
              <a:ext cx="593089" cy="1291035"/>
              <a:chOff x="1628825" y="4296650"/>
              <a:chExt cx="356625" cy="776300"/>
            </a:xfrm>
          </p:grpSpPr>
          <p:sp>
            <p:nvSpPr>
              <p:cNvPr id="2385" name="Google Shape;2385;p102"/>
              <p:cNvSpPr/>
              <p:nvPr/>
            </p:nvSpPr>
            <p:spPr>
              <a:xfrm>
                <a:off x="1724075" y="4613350"/>
                <a:ext cx="261375" cy="459600"/>
              </a:xfrm>
              <a:custGeom>
                <a:rect b="b" l="l" r="r" t="t"/>
                <a:pathLst>
                  <a:path extrusionOk="0" h="18384" w="10455">
                    <a:moveTo>
                      <a:pt x="8335" y="24"/>
                    </a:moveTo>
                    <a:cubicBezTo>
                      <a:pt x="8335" y="12"/>
                      <a:pt x="8347" y="12"/>
                      <a:pt x="8335" y="0"/>
                    </a:cubicBezTo>
                    <a:cubicBezTo>
                      <a:pt x="8371" y="96"/>
                      <a:pt x="8073" y="727"/>
                      <a:pt x="8002" y="941"/>
                    </a:cubicBezTo>
                    <a:cubicBezTo>
                      <a:pt x="7430" y="2620"/>
                      <a:pt x="7073" y="4584"/>
                      <a:pt x="7216" y="6870"/>
                    </a:cubicBezTo>
                    <a:cubicBezTo>
                      <a:pt x="7276" y="7728"/>
                      <a:pt x="7395" y="8537"/>
                      <a:pt x="7561" y="9240"/>
                    </a:cubicBezTo>
                    <a:cubicBezTo>
                      <a:pt x="7907" y="10728"/>
                      <a:pt x="8216" y="12157"/>
                      <a:pt x="8657" y="13550"/>
                    </a:cubicBezTo>
                    <a:cubicBezTo>
                      <a:pt x="8847" y="14133"/>
                      <a:pt x="9121" y="14871"/>
                      <a:pt x="9443" y="15478"/>
                    </a:cubicBezTo>
                    <a:cubicBezTo>
                      <a:pt x="9597" y="15752"/>
                      <a:pt x="9788" y="15990"/>
                      <a:pt x="10002" y="16276"/>
                    </a:cubicBezTo>
                    <a:cubicBezTo>
                      <a:pt x="10181" y="16514"/>
                      <a:pt x="10455" y="16848"/>
                      <a:pt x="10407" y="17217"/>
                    </a:cubicBezTo>
                    <a:cubicBezTo>
                      <a:pt x="10336" y="17753"/>
                      <a:pt x="9574" y="18026"/>
                      <a:pt x="9026" y="18181"/>
                    </a:cubicBezTo>
                    <a:cubicBezTo>
                      <a:pt x="8573" y="18300"/>
                      <a:pt x="7883" y="18384"/>
                      <a:pt x="7573" y="18062"/>
                    </a:cubicBezTo>
                    <a:cubicBezTo>
                      <a:pt x="7383" y="17848"/>
                      <a:pt x="7383" y="17288"/>
                      <a:pt x="7418" y="16800"/>
                    </a:cubicBezTo>
                    <a:cubicBezTo>
                      <a:pt x="7526" y="15419"/>
                      <a:pt x="7109" y="14181"/>
                      <a:pt x="6799" y="13145"/>
                    </a:cubicBezTo>
                    <a:cubicBezTo>
                      <a:pt x="6573" y="12419"/>
                      <a:pt x="6323" y="11680"/>
                      <a:pt x="6073" y="10966"/>
                    </a:cubicBezTo>
                    <a:cubicBezTo>
                      <a:pt x="5823" y="10240"/>
                      <a:pt x="5585" y="9525"/>
                      <a:pt x="5299" y="8859"/>
                    </a:cubicBezTo>
                    <a:cubicBezTo>
                      <a:pt x="4692" y="7466"/>
                      <a:pt x="3906" y="6335"/>
                      <a:pt x="3073" y="5275"/>
                    </a:cubicBezTo>
                    <a:cubicBezTo>
                      <a:pt x="2215" y="4203"/>
                      <a:pt x="1203" y="3298"/>
                      <a:pt x="60" y="2489"/>
                    </a:cubicBezTo>
                    <a:cubicBezTo>
                      <a:pt x="37" y="2477"/>
                      <a:pt x="37" y="2453"/>
                      <a:pt x="1" y="2441"/>
                    </a:cubicBezTo>
                    <a:cubicBezTo>
                      <a:pt x="13" y="2417"/>
                      <a:pt x="25" y="2453"/>
                      <a:pt x="37" y="2441"/>
                    </a:cubicBezTo>
                    <a:cubicBezTo>
                      <a:pt x="227" y="2477"/>
                      <a:pt x="370" y="2655"/>
                      <a:pt x="549" y="2763"/>
                    </a:cubicBezTo>
                    <a:cubicBezTo>
                      <a:pt x="894" y="2989"/>
                      <a:pt x="1287" y="3144"/>
                      <a:pt x="1751" y="3287"/>
                    </a:cubicBezTo>
                    <a:cubicBezTo>
                      <a:pt x="2073" y="3382"/>
                      <a:pt x="2299" y="3489"/>
                      <a:pt x="2751" y="3465"/>
                    </a:cubicBezTo>
                    <a:cubicBezTo>
                      <a:pt x="2799" y="3465"/>
                      <a:pt x="2882" y="3477"/>
                      <a:pt x="2930" y="3465"/>
                    </a:cubicBezTo>
                    <a:cubicBezTo>
                      <a:pt x="2989" y="3453"/>
                      <a:pt x="2966" y="3441"/>
                      <a:pt x="3025" y="3406"/>
                    </a:cubicBezTo>
                    <a:cubicBezTo>
                      <a:pt x="3847" y="4096"/>
                      <a:pt x="4609" y="4918"/>
                      <a:pt x="5252" y="5858"/>
                    </a:cubicBezTo>
                    <a:cubicBezTo>
                      <a:pt x="5335" y="5965"/>
                      <a:pt x="5454" y="6180"/>
                      <a:pt x="5597" y="6168"/>
                    </a:cubicBezTo>
                    <a:cubicBezTo>
                      <a:pt x="5835" y="6156"/>
                      <a:pt x="5799" y="5525"/>
                      <a:pt x="5811" y="5275"/>
                    </a:cubicBezTo>
                    <a:cubicBezTo>
                      <a:pt x="5894" y="4251"/>
                      <a:pt x="6025" y="3251"/>
                      <a:pt x="6335" y="2489"/>
                    </a:cubicBezTo>
                    <a:cubicBezTo>
                      <a:pt x="6347" y="2370"/>
                      <a:pt x="6395" y="2501"/>
                      <a:pt x="6430" y="2441"/>
                    </a:cubicBezTo>
                    <a:cubicBezTo>
                      <a:pt x="6930" y="2167"/>
                      <a:pt x="7335" y="1727"/>
                      <a:pt x="7680" y="1239"/>
                    </a:cubicBezTo>
                    <a:cubicBezTo>
                      <a:pt x="7930" y="881"/>
                      <a:pt x="8121" y="465"/>
                      <a:pt x="8276" y="36"/>
                    </a:cubicBezTo>
                    <a:cubicBezTo>
                      <a:pt x="8311" y="48"/>
                      <a:pt x="8311" y="24"/>
                      <a:pt x="8335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6" name="Google Shape;2386;p102"/>
              <p:cNvSpPr/>
              <p:nvPr/>
            </p:nvSpPr>
            <p:spPr>
              <a:xfrm>
                <a:off x="1917275" y="5043875"/>
                <a:ext cx="66700" cy="26675"/>
              </a:xfrm>
              <a:custGeom>
                <a:rect b="b" l="l" r="r" t="t"/>
                <a:pathLst>
                  <a:path extrusionOk="0" h="1067" w="2668">
                    <a:moveTo>
                      <a:pt x="2433" y="1"/>
                    </a:moveTo>
                    <a:cubicBezTo>
                      <a:pt x="2305" y="1"/>
                      <a:pt x="2173" y="12"/>
                      <a:pt x="2072" y="20"/>
                    </a:cubicBezTo>
                    <a:cubicBezTo>
                      <a:pt x="1536" y="67"/>
                      <a:pt x="1167" y="198"/>
                      <a:pt x="833" y="353"/>
                    </a:cubicBezTo>
                    <a:cubicBezTo>
                      <a:pt x="655" y="448"/>
                      <a:pt x="119" y="686"/>
                      <a:pt x="0" y="948"/>
                    </a:cubicBezTo>
                    <a:cubicBezTo>
                      <a:pt x="156" y="1034"/>
                      <a:pt x="356" y="1067"/>
                      <a:pt x="564" y="1067"/>
                    </a:cubicBezTo>
                    <a:cubicBezTo>
                      <a:pt x="817" y="1067"/>
                      <a:pt x="1082" y="1019"/>
                      <a:pt x="1298" y="960"/>
                    </a:cubicBezTo>
                    <a:cubicBezTo>
                      <a:pt x="1846" y="805"/>
                      <a:pt x="2584" y="543"/>
                      <a:pt x="2667" y="20"/>
                    </a:cubicBezTo>
                    <a:cubicBezTo>
                      <a:pt x="2597" y="6"/>
                      <a:pt x="2516" y="1"/>
                      <a:pt x="2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7" name="Google Shape;2387;p102"/>
              <p:cNvSpPr/>
              <p:nvPr/>
            </p:nvSpPr>
            <p:spPr>
              <a:xfrm>
                <a:off x="1844925" y="4811000"/>
                <a:ext cx="64025" cy="13400"/>
              </a:xfrm>
              <a:custGeom>
                <a:rect b="b" l="l" r="r" t="t"/>
                <a:pathLst>
                  <a:path extrusionOk="0" h="536" w="2561">
                    <a:moveTo>
                      <a:pt x="1" y="0"/>
                    </a:moveTo>
                    <a:cubicBezTo>
                      <a:pt x="13" y="24"/>
                      <a:pt x="25" y="60"/>
                      <a:pt x="37" y="83"/>
                    </a:cubicBezTo>
                    <a:cubicBezTo>
                      <a:pt x="870" y="238"/>
                      <a:pt x="1715" y="393"/>
                      <a:pt x="2561" y="536"/>
                    </a:cubicBezTo>
                    <a:cubicBezTo>
                      <a:pt x="2561" y="500"/>
                      <a:pt x="2549" y="464"/>
                      <a:pt x="2549" y="441"/>
                    </a:cubicBezTo>
                    <a:cubicBezTo>
                      <a:pt x="1692" y="298"/>
                      <a:pt x="834" y="155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8" name="Google Shape;2388;p102"/>
              <p:cNvSpPr/>
              <p:nvPr/>
            </p:nvSpPr>
            <p:spPr>
              <a:xfrm>
                <a:off x="1861600" y="4847900"/>
                <a:ext cx="54800" cy="11050"/>
              </a:xfrm>
              <a:custGeom>
                <a:rect b="b" l="l" r="r" t="t"/>
                <a:pathLst>
                  <a:path extrusionOk="0" h="442" w="2192">
                    <a:moveTo>
                      <a:pt x="1" y="0"/>
                    </a:moveTo>
                    <a:lnTo>
                      <a:pt x="1" y="0"/>
                    </a:lnTo>
                    <a:cubicBezTo>
                      <a:pt x="24" y="36"/>
                      <a:pt x="36" y="72"/>
                      <a:pt x="48" y="120"/>
                    </a:cubicBezTo>
                    <a:cubicBezTo>
                      <a:pt x="584" y="203"/>
                      <a:pt x="1120" y="274"/>
                      <a:pt x="1656" y="346"/>
                    </a:cubicBezTo>
                    <a:cubicBezTo>
                      <a:pt x="1834" y="381"/>
                      <a:pt x="2013" y="405"/>
                      <a:pt x="2191" y="441"/>
                    </a:cubicBezTo>
                    <a:cubicBezTo>
                      <a:pt x="2191" y="405"/>
                      <a:pt x="2179" y="370"/>
                      <a:pt x="2168" y="346"/>
                    </a:cubicBezTo>
                    <a:cubicBezTo>
                      <a:pt x="1453" y="227"/>
                      <a:pt x="727" y="120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9" name="Google Shape;2389;p102"/>
              <p:cNvSpPr/>
              <p:nvPr/>
            </p:nvSpPr>
            <p:spPr>
              <a:xfrm>
                <a:off x="1873200" y="4879450"/>
                <a:ext cx="50625" cy="11050"/>
              </a:xfrm>
              <a:custGeom>
                <a:rect b="b" l="l" r="r" t="t"/>
                <a:pathLst>
                  <a:path extrusionOk="0" h="442" w="2025">
                    <a:moveTo>
                      <a:pt x="1" y="1"/>
                    </a:moveTo>
                    <a:lnTo>
                      <a:pt x="1" y="1"/>
                    </a:lnTo>
                    <a:cubicBezTo>
                      <a:pt x="13" y="36"/>
                      <a:pt x="25" y="72"/>
                      <a:pt x="37" y="108"/>
                    </a:cubicBezTo>
                    <a:cubicBezTo>
                      <a:pt x="680" y="239"/>
                      <a:pt x="1358" y="346"/>
                      <a:pt x="2025" y="441"/>
                    </a:cubicBezTo>
                    <a:cubicBezTo>
                      <a:pt x="2025" y="405"/>
                      <a:pt x="2013" y="382"/>
                      <a:pt x="2001" y="346"/>
                    </a:cubicBezTo>
                    <a:cubicBezTo>
                      <a:pt x="1334" y="227"/>
                      <a:pt x="656" y="120"/>
                      <a:pt x="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0" name="Google Shape;2390;p102"/>
              <p:cNvSpPr/>
              <p:nvPr/>
            </p:nvSpPr>
            <p:spPr>
              <a:xfrm>
                <a:off x="1883625" y="4909525"/>
                <a:ext cx="47950" cy="11025"/>
              </a:xfrm>
              <a:custGeom>
                <a:rect b="b" l="l" r="r" t="t"/>
                <a:pathLst>
                  <a:path extrusionOk="0" h="441" w="1918">
                    <a:moveTo>
                      <a:pt x="1" y="0"/>
                    </a:moveTo>
                    <a:cubicBezTo>
                      <a:pt x="1" y="24"/>
                      <a:pt x="13" y="60"/>
                      <a:pt x="24" y="83"/>
                    </a:cubicBezTo>
                    <a:cubicBezTo>
                      <a:pt x="655" y="202"/>
                      <a:pt x="1287" y="322"/>
                      <a:pt x="1918" y="441"/>
                    </a:cubicBezTo>
                    <a:cubicBezTo>
                      <a:pt x="1906" y="405"/>
                      <a:pt x="1894" y="369"/>
                      <a:pt x="1894" y="333"/>
                    </a:cubicBezTo>
                    <a:cubicBezTo>
                      <a:pt x="1263" y="214"/>
                      <a:pt x="632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1" name="Google Shape;2391;p102"/>
              <p:cNvSpPr/>
              <p:nvPr/>
            </p:nvSpPr>
            <p:spPr>
              <a:xfrm>
                <a:off x="1892550" y="4937800"/>
                <a:ext cx="46775" cy="10425"/>
              </a:xfrm>
              <a:custGeom>
                <a:rect b="b" l="l" r="r" t="t"/>
                <a:pathLst>
                  <a:path extrusionOk="0" h="417" w="1871">
                    <a:moveTo>
                      <a:pt x="1" y="0"/>
                    </a:moveTo>
                    <a:cubicBezTo>
                      <a:pt x="13" y="36"/>
                      <a:pt x="25" y="84"/>
                      <a:pt x="37" y="119"/>
                    </a:cubicBezTo>
                    <a:cubicBezTo>
                      <a:pt x="453" y="191"/>
                      <a:pt x="882" y="250"/>
                      <a:pt x="1299" y="322"/>
                    </a:cubicBezTo>
                    <a:cubicBezTo>
                      <a:pt x="1489" y="357"/>
                      <a:pt x="1680" y="381"/>
                      <a:pt x="1870" y="417"/>
                    </a:cubicBezTo>
                    <a:cubicBezTo>
                      <a:pt x="1870" y="381"/>
                      <a:pt x="1858" y="345"/>
                      <a:pt x="1846" y="310"/>
                    </a:cubicBezTo>
                    <a:cubicBezTo>
                      <a:pt x="1227" y="203"/>
                      <a:pt x="620" y="107"/>
                      <a:pt x="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2" name="Google Shape;2392;p102"/>
              <p:cNvSpPr/>
              <p:nvPr/>
            </p:nvSpPr>
            <p:spPr>
              <a:xfrm>
                <a:off x="1900600" y="4963700"/>
                <a:ext cx="48250" cy="12225"/>
              </a:xfrm>
              <a:custGeom>
                <a:rect b="b" l="l" r="r" t="t"/>
                <a:pathLst>
                  <a:path extrusionOk="0" h="489" w="1930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48"/>
                      <a:pt x="24" y="95"/>
                      <a:pt x="36" y="131"/>
                    </a:cubicBezTo>
                    <a:cubicBezTo>
                      <a:pt x="667" y="250"/>
                      <a:pt x="1298" y="369"/>
                      <a:pt x="1929" y="488"/>
                    </a:cubicBezTo>
                    <a:cubicBezTo>
                      <a:pt x="1917" y="441"/>
                      <a:pt x="1905" y="405"/>
                      <a:pt x="1893" y="369"/>
                    </a:cubicBezTo>
                    <a:cubicBezTo>
                      <a:pt x="1262" y="238"/>
                      <a:pt x="631" y="119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3" name="Google Shape;2393;p102"/>
              <p:cNvSpPr/>
              <p:nvPr/>
            </p:nvSpPr>
            <p:spPr>
              <a:xfrm>
                <a:off x="1907450" y="4994050"/>
                <a:ext cx="55975" cy="11325"/>
              </a:xfrm>
              <a:custGeom>
                <a:rect b="b" l="l" r="r" t="t"/>
                <a:pathLst>
                  <a:path extrusionOk="0" h="453" w="2239">
                    <a:moveTo>
                      <a:pt x="0" y="0"/>
                    </a:moveTo>
                    <a:lnTo>
                      <a:pt x="0" y="0"/>
                    </a:lnTo>
                    <a:cubicBezTo>
                      <a:pt x="12" y="36"/>
                      <a:pt x="12" y="84"/>
                      <a:pt x="24" y="120"/>
                    </a:cubicBezTo>
                    <a:cubicBezTo>
                      <a:pt x="750" y="239"/>
                      <a:pt x="1488" y="346"/>
                      <a:pt x="2239" y="453"/>
                    </a:cubicBezTo>
                    <a:cubicBezTo>
                      <a:pt x="2203" y="417"/>
                      <a:pt x="2179" y="370"/>
                      <a:pt x="2155" y="322"/>
                    </a:cubicBezTo>
                    <a:cubicBezTo>
                      <a:pt x="1441" y="215"/>
                      <a:pt x="715" y="9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4" name="Google Shape;2394;p102"/>
              <p:cNvSpPr/>
              <p:nvPr/>
            </p:nvSpPr>
            <p:spPr>
              <a:xfrm>
                <a:off x="1724075" y="4674150"/>
                <a:ext cx="111950" cy="61550"/>
              </a:xfrm>
              <a:custGeom>
                <a:rect b="b" l="l" r="r" t="t"/>
                <a:pathLst>
                  <a:path extrusionOk="0" h="2462" w="4478">
                    <a:moveTo>
                      <a:pt x="10" y="1"/>
                    </a:moveTo>
                    <a:cubicBezTo>
                      <a:pt x="7" y="1"/>
                      <a:pt x="4" y="3"/>
                      <a:pt x="1" y="9"/>
                    </a:cubicBezTo>
                    <a:cubicBezTo>
                      <a:pt x="37" y="21"/>
                      <a:pt x="37" y="45"/>
                      <a:pt x="60" y="57"/>
                    </a:cubicBezTo>
                    <a:cubicBezTo>
                      <a:pt x="322" y="247"/>
                      <a:pt x="584" y="438"/>
                      <a:pt x="834" y="640"/>
                    </a:cubicBezTo>
                    <a:cubicBezTo>
                      <a:pt x="1489" y="1152"/>
                      <a:pt x="2084" y="1712"/>
                      <a:pt x="2632" y="2319"/>
                    </a:cubicBezTo>
                    <a:cubicBezTo>
                      <a:pt x="2995" y="2412"/>
                      <a:pt x="3388" y="2462"/>
                      <a:pt x="3787" y="2462"/>
                    </a:cubicBezTo>
                    <a:cubicBezTo>
                      <a:pt x="3898" y="2462"/>
                      <a:pt x="4009" y="2458"/>
                      <a:pt x="4120" y="2450"/>
                    </a:cubicBezTo>
                    <a:cubicBezTo>
                      <a:pt x="4240" y="2438"/>
                      <a:pt x="4359" y="2426"/>
                      <a:pt x="4478" y="2414"/>
                    </a:cubicBezTo>
                    <a:cubicBezTo>
                      <a:pt x="4168" y="2057"/>
                      <a:pt x="3847" y="1724"/>
                      <a:pt x="3513" y="1402"/>
                    </a:cubicBezTo>
                    <a:cubicBezTo>
                      <a:pt x="3478" y="1366"/>
                      <a:pt x="3430" y="1319"/>
                      <a:pt x="3382" y="1283"/>
                    </a:cubicBezTo>
                    <a:cubicBezTo>
                      <a:pt x="2692" y="1247"/>
                      <a:pt x="2061" y="1057"/>
                      <a:pt x="1501" y="771"/>
                    </a:cubicBezTo>
                    <a:cubicBezTo>
                      <a:pt x="1144" y="652"/>
                      <a:pt x="834" y="509"/>
                      <a:pt x="549" y="331"/>
                    </a:cubicBezTo>
                    <a:cubicBezTo>
                      <a:pt x="370" y="223"/>
                      <a:pt x="227" y="45"/>
                      <a:pt x="49" y="9"/>
                    </a:cubicBezTo>
                    <a:cubicBezTo>
                      <a:pt x="45" y="11"/>
                      <a:pt x="42" y="12"/>
                      <a:pt x="39" y="12"/>
                    </a:cubicBezTo>
                    <a:cubicBezTo>
                      <a:pt x="26" y="12"/>
                      <a:pt x="18" y="1"/>
                      <a:pt x="1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5" name="Google Shape;2395;p102"/>
              <p:cNvSpPr/>
              <p:nvPr/>
            </p:nvSpPr>
            <p:spPr>
              <a:xfrm>
                <a:off x="1645800" y="4319275"/>
                <a:ext cx="284275" cy="360175"/>
              </a:xfrm>
              <a:custGeom>
                <a:rect b="b" l="l" r="r" t="t"/>
                <a:pathLst>
                  <a:path extrusionOk="0" h="14407" w="11371">
                    <a:moveTo>
                      <a:pt x="5680" y="179"/>
                    </a:moveTo>
                    <a:lnTo>
                      <a:pt x="5835" y="714"/>
                    </a:lnTo>
                    <a:lnTo>
                      <a:pt x="5287" y="881"/>
                    </a:lnTo>
                    <a:lnTo>
                      <a:pt x="5132" y="333"/>
                    </a:lnTo>
                    <a:lnTo>
                      <a:pt x="5680" y="179"/>
                    </a:lnTo>
                    <a:close/>
                    <a:moveTo>
                      <a:pt x="5049" y="357"/>
                    </a:moveTo>
                    <a:lnTo>
                      <a:pt x="5215" y="905"/>
                    </a:lnTo>
                    <a:lnTo>
                      <a:pt x="4668" y="1060"/>
                    </a:lnTo>
                    <a:lnTo>
                      <a:pt x="4501" y="524"/>
                    </a:lnTo>
                    <a:lnTo>
                      <a:pt x="5049" y="357"/>
                    </a:lnTo>
                    <a:close/>
                    <a:moveTo>
                      <a:pt x="4430" y="548"/>
                    </a:moveTo>
                    <a:lnTo>
                      <a:pt x="4584" y="1084"/>
                    </a:lnTo>
                    <a:lnTo>
                      <a:pt x="4049" y="1250"/>
                    </a:lnTo>
                    <a:lnTo>
                      <a:pt x="3882" y="703"/>
                    </a:lnTo>
                    <a:lnTo>
                      <a:pt x="4430" y="548"/>
                    </a:lnTo>
                    <a:close/>
                    <a:moveTo>
                      <a:pt x="6478" y="619"/>
                    </a:moveTo>
                    <a:lnTo>
                      <a:pt x="6644" y="1155"/>
                    </a:lnTo>
                    <a:lnTo>
                      <a:pt x="6097" y="1322"/>
                    </a:lnTo>
                    <a:lnTo>
                      <a:pt x="5942" y="774"/>
                    </a:lnTo>
                    <a:lnTo>
                      <a:pt x="6478" y="619"/>
                    </a:lnTo>
                    <a:close/>
                    <a:moveTo>
                      <a:pt x="3799" y="726"/>
                    </a:moveTo>
                    <a:lnTo>
                      <a:pt x="3965" y="1274"/>
                    </a:lnTo>
                    <a:lnTo>
                      <a:pt x="3418" y="1429"/>
                    </a:lnTo>
                    <a:lnTo>
                      <a:pt x="3263" y="893"/>
                    </a:lnTo>
                    <a:lnTo>
                      <a:pt x="3799" y="726"/>
                    </a:lnTo>
                    <a:close/>
                    <a:moveTo>
                      <a:pt x="5858" y="798"/>
                    </a:moveTo>
                    <a:lnTo>
                      <a:pt x="6013" y="1345"/>
                    </a:lnTo>
                    <a:lnTo>
                      <a:pt x="5477" y="1500"/>
                    </a:lnTo>
                    <a:lnTo>
                      <a:pt x="5311" y="964"/>
                    </a:lnTo>
                    <a:lnTo>
                      <a:pt x="5858" y="798"/>
                    </a:lnTo>
                    <a:close/>
                    <a:moveTo>
                      <a:pt x="3180" y="917"/>
                    </a:moveTo>
                    <a:lnTo>
                      <a:pt x="3346" y="1453"/>
                    </a:lnTo>
                    <a:lnTo>
                      <a:pt x="2799" y="1619"/>
                    </a:lnTo>
                    <a:lnTo>
                      <a:pt x="2632" y="1072"/>
                    </a:lnTo>
                    <a:lnTo>
                      <a:pt x="3180" y="917"/>
                    </a:lnTo>
                    <a:close/>
                    <a:moveTo>
                      <a:pt x="5239" y="976"/>
                    </a:moveTo>
                    <a:lnTo>
                      <a:pt x="5394" y="1524"/>
                    </a:lnTo>
                    <a:lnTo>
                      <a:pt x="4846" y="1691"/>
                    </a:lnTo>
                    <a:lnTo>
                      <a:pt x="4692" y="1143"/>
                    </a:lnTo>
                    <a:lnTo>
                      <a:pt x="5239" y="976"/>
                    </a:lnTo>
                    <a:close/>
                    <a:moveTo>
                      <a:pt x="7287" y="1048"/>
                    </a:moveTo>
                    <a:lnTo>
                      <a:pt x="7454" y="1595"/>
                    </a:lnTo>
                    <a:lnTo>
                      <a:pt x="6906" y="1762"/>
                    </a:lnTo>
                    <a:lnTo>
                      <a:pt x="6751" y="1214"/>
                    </a:lnTo>
                    <a:lnTo>
                      <a:pt x="7287" y="1048"/>
                    </a:lnTo>
                    <a:close/>
                    <a:moveTo>
                      <a:pt x="2560" y="1095"/>
                    </a:moveTo>
                    <a:lnTo>
                      <a:pt x="2715" y="1643"/>
                    </a:lnTo>
                    <a:lnTo>
                      <a:pt x="2179" y="1798"/>
                    </a:lnTo>
                    <a:lnTo>
                      <a:pt x="2013" y="1262"/>
                    </a:lnTo>
                    <a:lnTo>
                      <a:pt x="2560" y="1095"/>
                    </a:lnTo>
                    <a:close/>
                    <a:moveTo>
                      <a:pt x="4608" y="1167"/>
                    </a:moveTo>
                    <a:lnTo>
                      <a:pt x="4775" y="1715"/>
                    </a:lnTo>
                    <a:lnTo>
                      <a:pt x="4227" y="1869"/>
                    </a:lnTo>
                    <a:lnTo>
                      <a:pt x="4072" y="1322"/>
                    </a:lnTo>
                    <a:lnTo>
                      <a:pt x="4608" y="1167"/>
                    </a:lnTo>
                    <a:close/>
                    <a:moveTo>
                      <a:pt x="6668" y="1238"/>
                    </a:moveTo>
                    <a:lnTo>
                      <a:pt x="6823" y="1786"/>
                    </a:lnTo>
                    <a:lnTo>
                      <a:pt x="6287" y="1941"/>
                    </a:lnTo>
                    <a:lnTo>
                      <a:pt x="6120" y="1393"/>
                    </a:lnTo>
                    <a:lnTo>
                      <a:pt x="6668" y="1238"/>
                    </a:lnTo>
                    <a:close/>
                    <a:moveTo>
                      <a:pt x="3989" y="1345"/>
                    </a:moveTo>
                    <a:lnTo>
                      <a:pt x="4144" y="1893"/>
                    </a:lnTo>
                    <a:lnTo>
                      <a:pt x="3608" y="2060"/>
                    </a:lnTo>
                    <a:lnTo>
                      <a:pt x="3441" y="1512"/>
                    </a:lnTo>
                    <a:lnTo>
                      <a:pt x="3989" y="1345"/>
                    </a:lnTo>
                    <a:close/>
                    <a:moveTo>
                      <a:pt x="6037" y="1417"/>
                    </a:moveTo>
                    <a:lnTo>
                      <a:pt x="6204" y="1965"/>
                    </a:lnTo>
                    <a:lnTo>
                      <a:pt x="5656" y="2131"/>
                    </a:lnTo>
                    <a:lnTo>
                      <a:pt x="5501" y="1584"/>
                    </a:lnTo>
                    <a:lnTo>
                      <a:pt x="6037" y="1417"/>
                    </a:lnTo>
                    <a:close/>
                    <a:moveTo>
                      <a:pt x="8097" y="1488"/>
                    </a:moveTo>
                    <a:lnTo>
                      <a:pt x="8252" y="2036"/>
                    </a:lnTo>
                    <a:lnTo>
                      <a:pt x="7716" y="2191"/>
                    </a:lnTo>
                    <a:lnTo>
                      <a:pt x="7549" y="1655"/>
                    </a:lnTo>
                    <a:lnTo>
                      <a:pt x="8097" y="1488"/>
                    </a:lnTo>
                    <a:close/>
                    <a:moveTo>
                      <a:pt x="3370" y="1536"/>
                    </a:moveTo>
                    <a:lnTo>
                      <a:pt x="3525" y="2084"/>
                    </a:lnTo>
                    <a:lnTo>
                      <a:pt x="2977" y="2238"/>
                    </a:lnTo>
                    <a:lnTo>
                      <a:pt x="2822" y="1691"/>
                    </a:lnTo>
                    <a:lnTo>
                      <a:pt x="3370" y="1536"/>
                    </a:lnTo>
                    <a:close/>
                    <a:moveTo>
                      <a:pt x="5418" y="1607"/>
                    </a:moveTo>
                    <a:lnTo>
                      <a:pt x="5585" y="2155"/>
                    </a:lnTo>
                    <a:lnTo>
                      <a:pt x="5037" y="2310"/>
                    </a:lnTo>
                    <a:lnTo>
                      <a:pt x="4870" y="1762"/>
                    </a:lnTo>
                    <a:lnTo>
                      <a:pt x="5418" y="1607"/>
                    </a:lnTo>
                    <a:close/>
                    <a:moveTo>
                      <a:pt x="7478" y="1679"/>
                    </a:moveTo>
                    <a:lnTo>
                      <a:pt x="7632" y="2215"/>
                    </a:lnTo>
                    <a:lnTo>
                      <a:pt x="7085" y="2381"/>
                    </a:lnTo>
                    <a:lnTo>
                      <a:pt x="6930" y="1834"/>
                    </a:lnTo>
                    <a:lnTo>
                      <a:pt x="7478" y="1679"/>
                    </a:lnTo>
                    <a:close/>
                    <a:moveTo>
                      <a:pt x="2739" y="1715"/>
                    </a:moveTo>
                    <a:lnTo>
                      <a:pt x="2906" y="2262"/>
                    </a:lnTo>
                    <a:lnTo>
                      <a:pt x="2358" y="2429"/>
                    </a:lnTo>
                    <a:lnTo>
                      <a:pt x="2191" y="1881"/>
                    </a:lnTo>
                    <a:lnTo>
                      <a:pt x="2739" y="1715"/>
                    </a:lnTo>
                    <a:close/>
                    <a:moveTo>
                      <a:pt x="4799" y="1786"/>
                    </a:moveTo>
                    <a:lnTo>
                      <a:pt x="4954" y="2334"/>
                    </a:lnTo>
                    <a:lnTo>
                      <a:pt x="4418" y="2488"/>
                    </a:lnTo>
                    <a:lnTo>
                      <a:pt x="4251" y="1953"/>
                    </a:lnTo>
                    <a:lnTo>
                      <a:pt x="4799" y="1786"/>
                    </a:lnTo>
                    <a:close/>
                    <a:moveTo>
                      <a:pt x="6847" y="1857"/>
                    </a:moveTo>
                    <a:lnTo>
                      <a:pt x="7013" y="2405"/>
                    </a:lnTo>
                    <a:lnTo>
                      <a:pt x="6466" y="2560"/>
                    </a:lnTo>
                    <a:lnTo>
                      <a:pt x="6311" y="2024"/>
                    </a:lnTo>
                    <a:lnTo>
                      <a:pt x="6847" y="1857"/>
                    </a:lnTo>
                    <a:close/>
                    <a:moveTo>
                      <a:pt x="2120" y="1905"/>
                    </a:moveTo>
                    <a:lnTo>
                      <a:pt x="2275" y="2441"/>
                    </a:lnTo>
                    <a:lnTo>
                      <a:pt x="1739" y="2607"/>
                    </a:lnTo>
                    <a:lnTo>
                      <a:pt x="1572" y="2060"/>
                    </a:lnTo>
                    <a:lnTo>
                      <a:pt x="2120" y="1905"/>
                    </a:lnTo>
                    <a:close/>
                    <a:moveTo>
                      <a:pt x="8906" y="1929"/>
                    </a:moveTo>
                    <a:lnTo>
                      <a:pt x="9061" y="2477"/>
                    </a:lnTo>
                    <a:lnTo>
                      <a:pt x="8525" y="2631"/>
                    </a:lnTo>
                    <a:lnTo>
                      <a:pt x="8359" y="2096"/>
                    </a:lnTo>
                    <a:lnTo>
                      <a:pt x="8906" y="1929"/>
                    </a:lnTo>
                    <a:close/>
                    <a:moveTo>
                      <a:pt x="4168" y="1976"/>
                    </a:moveTo>
                    <a:lnTo>
                      <a:pt x="4334" y="2512"/>
                    </a:lnTo>
                    <a:lnTo>
                      <a:pt x="3787" y="2679"/>
                    </a:lnTo>
                    <a:lnTo>
                      <a:pt x="3632" y="2131"/>
                    </a:lnTo>
                    <a:lnTo>
                      <a:pt x="4168" y="1976"/>
                    </a:lnTo>
                    <a:close/>
                    <a:moveTo>
                      <a:pt x="6228" y="2048"/>
                    </a:moveTo>
                    <a:lnTo>
                      <a:pt x="6382" y="2584"/>
                    </a:lnTo>
                    <a:lnTo>
                      <a:pt x="5847" y="2750"/>
                    </a:lnTo>
                    <a:lnTo>
                      <a:pt x="5680" y="2203"/>
                    </a:lnTo>
                    <a:lnTo>
                      <a:pt x="6228" y="2048"/>
                    </a:lnTo>
                    <a:close/>
                    <a:moveTo>
                      <a:pt x="8275" y="2119"/>
                    </a:moveTo>
                    <a:lnTo>
                      <a:pt x="8442" y="2655"/>
                    </a:lnTo>
                    <a:lnTo>
                      <a:pt x="7894" y="2822"/>
                    </a:lnTo>
                    <a:lnTo>
                      <a:pt x="7740" y="2274"/>
                    </a:lnTo>
                    <a:lnTo>
                      <a:pt x="8275" y="2119"/>
                    </a:lnTo>
                    <a:close/>
                    <a:moveTo>
                      <a:pt x="3549" y="2155"/>
                    </a:moveTo>
                    <a:lnTo>
                      <a:pt x="3703" y="2703"/>
                    </a:lnTo>
                    <a:lnTo>
                      <a:pt x="3168" y="2858"/>
                    </a:lnTo>
                    <a:lnTo>
                      <a:pt x="3001" y="2322"/>
                    </a:lnTo>
                    <a:lnTo>
                      <a:pt x="3549" y="2155"/>
                    </a:lnTo>
                    <a:close/>
                    <a:moveTo>
                      <a:pt x="5608" y="2226"/>
                    </a:moveTo>
                    <a:lnTo>
                      <a:pt x="5763" y="2774"/>
                    </a:lnTo>
                    <a:lnTo>
                      <a:pt x="5215" y="2929"/>
                    </a:lnTo>
                    <a:lnTo>
                      <a:pt x="5061" y="2393"/>
                    </a:lnTo>
                    <a:lnTo>
                      <a:pt x="5608" y="2226"/>
                    </a:lnTo>
                    <a:close/>
                    <a:moveTo>
                      <a:pt x="7656" y="2298"/>
                    </a:moveTo>
                    <a:lnTo>
                      <a:pt x="7823" y="2846"/>
                    </a:lnTo>
                    <a:lnTo>
                      <a:pt x="7275" y="3000"/>
                    </a:lnTo>
                    <a:lnTo>
                      <a:pt x="7109" y="2465"/>
                    </a:lnTo>
                    <a:lnTo>
                      <a:pt x="7656" y="2298"/>
                    </a:lnTo>
                    <a:close/>
                    <a:moveTo>
                      <a:pt x="2929" y="2346"/>
                    </a:moveTo>
                    <a:lnTo>
                      <a:pt x="3084" y="2881"/>
                    </a:lnTo>
                    <a:lnTo>
                      <a:pt x="2537" y="3048"/>
                    </a:lnTo>
                    <a:lnTo>
                      <a:pt x="2382" y="2500"/>
                    </a:lnTo>
                    <a:lnTo>
                      <a:pt x="2929" y="2346"/>
                    </a:lnTo>
                    <a:close/>
                    <a:moveTo>
                      <a:pt x="4977" y="2417"/>
                    </a:moveTo>
                    <a:lnTo>
                      <a:pt x="5144" y="2953"/>
                    </a:lnTo>
                    <a:lnTo>
                      <a:pt x="4596" y="3119"/>
                    </a:lnTo>
                    <a:lnTo>
                      <a:pt x="4442" y="2572"/>
                    </a:lnTo>
                    <a:lnTo>
                      <a:pt x="4977" y="2417"/>
                    </a:lnTo>
                    <a:close/>
                    <a:moveTo>
                      <a:pt x="7037" y="2488"/>
                    </a:moveTo>
                    <a:lnTo>
                      <a:pt x="7192" y="3024"/>
                    </a:lnTo>
                    <a:lnTo>
                      <a:pt x="6656" y="3191"/>
                    </a:lnTo>
                    <a:lnTo>
                      <a:pt x="6489" y="2643"/>
                    </a:lnTo>
                    <a:lnTo>
                      <a:pt x="7037" y="2488"/>
                    </a:lnTo>
                    <a:close/>
                    <a:moveTo>
                      <a:pt x="2298" y="2524"/>
                    </a:moveTo>
                    <a:lnTo>
                      <a:pt x="2465" y="3072"/>
                    </a:lnTo>
                    <a:lnTo>
                      <a:pt x="1917" y="3227"/>
                    </a:lnTo>
                    <a:lnTo>
                      <a:pt x="1763" y="2691"/>
                    </a:lnTo>
                    <a:lnTo>
                      <a:pt x="2298" y="2524"/>
                    </a:lnTo>
                    <a:close/>
                    <a:moveTo>
                      <a:pt x="9085" y="2560"/>
                    </a:moveTo>
                    <a:lnTo>
                      <a:pt x="9252" y="3096"/>
                    </a:lnTo>
                    <a:lnTo>
                      <a:pt x="8704" y="3262"/>
                    </a:lnTo>
                    <a:lnTo>
                      <a:pt x="8549" y="2715"/>
                    </a:lnTo>
                    <a:lnTo>
                      <a:pt x="9085" y="2560"/>
                    </a:lnTo>
                    <a:close/>
                    <a:moveTo>
                      <a:pt x="4358" y="2596"/>
                    </a:moveTo>
                    <a:lnTo>
                      <a:pt x="4513" y="3143"/>
                    </a:lnTo>
                    <a:lnTo>
                      <a:pt x="3977" y="3298"/>
                    </a:lnTo>
                    <a:lnTo>
                      <a:pt x="3811" y="2762"/>
                    </a:lnTo>
                    <a:lnTo>
                      <a:pt x="4358" y="2596"/>
                    </a:lnTo>
                    <a:close/>
                    <a:moveTo>
                      <a:pt x="6406" y="2667"/>
                    </a:moveTo>
                    <a:lnTo>
                      <a:pt x="6573" y="3215"/>
                    </a:lnTo>
                    <a:lnTo>
                      <a:pt x="6025" y="3369"/>
                    </a:lnTo>
                    <a:lnTo>
                      <a:pt x="5870" y="2834"/>
                    </a:lnTo>
                    <a:lnTo>
                      <a:pt x="6406" y="2667"/>
                    </a:lnTo>
                    <a:close/>
                    <a:moveTo>
                      <a:pt x="1679" y="2715"/>
                    </a:moveTo>
                    <a:lnTo>
                      <a:pt x="1834" y="3250"/>
                    </a:lnTo>
                    <a:lnTo>
                      <a:pt x="1298" y="3417"/>
                    </a:lnTo>
                    <a:lnTo>
                      <a:pt x="1132" y="2869"/>
                    </a:lnTo>
                    <a:lnTo>
                      <a:pt x="1679" y="2715"/>
                    </a:lnTo>
                    <a:close/>
                    <a:moveTo>
                      <a:pt x="8466" y="2738"/>
                    </a:moveTo>
                    <a:lnTo>
                      <a:pt x="8621" y="3286"/>
                    </a:lnTo>
                    <a:lnTo>
                      <a:pt x="8085" y="3441"/>
                    </a:lnTo>
                    <a:lnTo>
                      <a:pt x="7918" y="2905"/>
                    </a:lnTo>
                    <a:lnTo>
                      <a:pt x="8466" y="2738"/>
                    </a:lnTo>
                    <a:close/>
                    <a:moveTo>
                      <a:pt x="3727" y="2786"/>
                    </a:moveTo>
                    <a:lnTo>
                      <a:pt x="3894" y="3322"/>
                    </a:lnTo>
                    <a:lnTo>
                      <a:pt x="3346" y="3489"/>
                    </a:lnTo>
                    <a:lnTo>
                      <a:pt x="3191" y="2941"/>
                    </a:lnTo>
                    <a:lnTo>
                      <a:pt x="3727" y="2786"/>
                    </a:lnTo>
                    <a:close/>
                    <a:moveTo>
                      <a:pt x="5787" y="2858"/>
                    </a:moveTo>
                    <a:lnTo>
                      <a:pt x="5942" y="3393"/>
                    </a:lnTo>
                    <a:lnTo>
                      <a:pt x="5406" y="3560"/>
                    </a:lnTo>
                    <a:lnTo>
                      <a:pt x="5239" y="3012"/>
                    </a:lnTo>
                    <a:lnTo>
                      <a:pt x="5787" y="2858"/>
                    </a:lnTo>
                    <a:close/>
                    <a:moveTo>
                      <a:pt x="7847" y="2929"/>
                    </a:moveTo>
                    <a:lnTo>
                      <a:pt x="8002" y="3465"/>
                    </a:lnTo>
                    <a:lnTo>
                      <a:pt x="7454" y="3631"/>
                    </a:lnTo>
                    <a:lnTo>
                      <a:pt x="7299" y="3084"/>
                    </a:lnTo>
                    <a:lnTo>
                      <a:pt x="7847" y="2929"/>
                    </a:lnTo>
                    <a:close/>
                    <a:moveTo>
                      <a:pt x="3108" y="2965"/>
                    </a:moveTo>
                    <a:lnTo>
                      <a:pt x="3275" y="3512"/>
                    </a:lnTo>
                    <a:lnTo>
                      <a:pt x="2727" y="3667"/>
                    </a:lnTo>
                    <a:lnTo>
                      <a:pt x="2560" y="3131"/>
                    </a:lnTo>
                    <a:lnTo>
                      <a:pt x="3108" y="2965"/>
                    </a:lnTo>
                    <a:close/>
                    <a:moveTo>
                      <a:pt x="5168" y="3036"/>
                    </a:moveTo>
                    <a:lnTo>
                      <a:pt x="5323" y="3584"/>
                    </a:lnTo>
                    <a:lnTo>
                      <a:pt x="4775" y="3739"/>
                    </a:lnTo>
                    <a:lnTo>
                      <a:pt x="4620" y="3203"/>
                    </a:lnTo>
                    <a:lnTo>
                      <a:pt x="5168" y="3036"/>
                    </a:lnTo>
                    <a:close/>
                    <a:moveTo>
                      <a:pt x="7216" y="3108"/>
                    </a:moveTo>
                    <a:lnTo>
                      <a:pt x="7382" y="3655"/>
                    </a:lnTo>
                    <a:lnTo>
                      <a:pt x="6835" y="3810"/>
                    </a:lnTo>
                    <a:lnTo>
                      <a:pt x="6680" y="3274"/>
                    </a:lnTo>
                    <a:lnTo>
                      <a:pt x="7216" y="3108"/>
                    </a:lnTo>
                    <a:close/>
                    <a:moveTo>
                      <a:pt x="2489" y="3155"/>
                    </a:moveTo>
                    <a:lnTo>
                      <a:pt x="2644" y="3691"/>
                    </a:lnTo>
                    <a:lnTo>
                      <a:pt x="2108" y="3858"/>
                    </a:lnTo>
                    <a:lnTo>
                      <a:pt x="1941" y="3310"/>
                    </a:lnTo>
                    <a:lnTo>
                      <a:pt x="2489" y="3155"/>
                    </a:lnTo>
                    <a:close/>
                    <a:moveTo>
                      <a:pt x="9276" y="3179"/>
                    </a:moveTo>
                    <a:lnTo>
                      <a:pt x="9430" y="3727"/>
                    </a:lnTo>
                    <a:lnTo>
                      <a:pt x="8895" y="3881"/>
                    </a:lnTo>
                    <a:lnTo>
                      <a:pt x="8728" y="3334"/>
                    </a:lnTo>
                    <a:lnTo>
                      <a:pt x="9276" y="3179"/>
                    </a:lnTo>
                    <a:close/>
                    <a:moveTo>
                      <a:pt x="4537" y="3227"/>
                    </a:moveTo>
                    <a:lnTo>
                      <a:pt x="4704" y="3762"/>
                    </a:lnTo>
                    <a:lnTo>
                      <a:pt x="4156" y="3929"/>
                    </a:lnTo>
                    <a:lnTo>
                      <a:pt x="4001" y="3381"/>
                    </a:lnTo>
                    <a:lnTo>
                      <a:pt x="4537" y="3227"/>
                    </a:lnTo>
                    <a:close/>
                    <a:moveTo>
                      <a:pt x="6597" y="3298"/>
                    </a:moveTo>
                    <a:lnTo>
                      <a:pt x="6751" y="3834"/>
                    </a:lnTo>
                    <a:lnTo>
                      <a:pt x="6216" y="4001"/>
                    </a:lnTo>
                    <a:lnTo>
                      <a:pt x="6049" y="3453"/>
                    </a:lnTo>
                    <a:lnTo>
                      <a:pt x="6597" y="3298"/>
                    </a:lnTo>
                    <a:close/>
                    <a:moveTo>
                      <a:pt x="1858" y="3334"/>
                    </a:moveTo>
                    <a:lnTo>
                      <a:pt x="2025" y="3881"/>
                    </a:lnTo>
                    <a:lnTo>
                      <a:pt x="1477" y="4036"/>
                    </a:lnTo>
                    <a:lnTo>
                      <a:pt x="1322" y="3500"/>
                    </a:lnTo>
                    <a:lnTo>
                      <a:pt x="1858" y="3334"/>
                    </a:lnTo>
                    <a:close/>
                    <a:moveTo>
                      <a:pt x="8644" y="3358"/>
                    </a:moveTo>
                    <a:lnTo>
                      <a:pt x="8811" y="3905"/>
                    </a:lnTo>
                    <a:lnTo>
                      <a:pt x="8263" y="4072"/>
                    </a:lnTo>
                    <a:lnTo>
                      <a:pt x="8109" y="3524"/>
                    </a:lnTo>
                    <a:lnTo>
                      <a:pt x="8644" y="3358"/>
                    </a:lnTo>
                    <a:close/>
                    <a:moveTo>
                      <a:pt x="3918" y="3405"/>
                    </a:moveTo>
                    <a:lnTo>
                      <a:pt x="4072" y="3953"/>
                    </a:lnTo>
                    <a:lnTo>
                      <a:pt x="3537" y="4108"/>
                    </a:lnTo>
                    <a:lnTo>
                      <a:pt x="3370" y="3572"/>
                    </a:lnTo>
                    <a:lnTo>
                      <a:pt x="3918" y="3405"/>
                    </a:lnTo>
                    <a:close/>
                    <a:moveTo>
                      <a:pt x="5966" y="3477"/>
                    </a:moveTo>
                    <a:lnTo>
                      <a:pt x="6132" y="4024"/>
                    </a:lnTo>
                    <a:lnTo>
                      <a:pt x="5585" y="4179"/>
                    </a:lnTo>
                    <a:lnTo>
                      <a:pt x="5430" y="3631"/>
                    </a:lnTo>
                    <a:lnTo>
                      <a:pt x="5966" y="3477"/>
                    </a:lnTo>
                    <a:close/>
                    <a:moveTo>
                      <a:pt x="1239" y="3524"/>
                    </a:moveTo>
                    <a:lnTo>
                      <a:pt x="1394" y="4060"/>
                    </a:lnTo>
                    <a:lnTo>
                      <a:pt x="858" y="4227"/>
                    </a:lnTo>
                    <a:lnTo>
                      <a:pt x="691" y="3679"/>
                    </a:lnTo>
                    <a:lnTo>
                      <a:pt x="1239" y="3524"/>
                    </a:lnTo>
                    <a:close/>
                    <a:moveTo>
                      <a:pt x="8025" y="3548"/>
                    </a:moveTo>
                    <a:lnTo>
                      <a:pt x="8192" y="4096"/>
                    </a:lnTo>
                    <a:lnTo>
                      <a:pt x="7644" y="4251"/>
                    </a:lnTo>
                    <a:lnTo>
                      <a:pt x="7478" y="3703"/>
                    </a:lnTo>
                    <a:lnTo>
                      <a:pt x="8025" y="3548"/>
                    </a:lnTo>
                    <a:close/>
                    <a:moveTo>
                      <a:pt x="3299" y="3584"/>
                    </a:moveTo>
                    <a:lnTo>
                      <a:pt x="3453" y="4131"/>
                    </a:lnTo>
                    <a:lnTo>
                      <a:pt x="2906" y="4298"/>
                    </a:lnTo>
                    <a:lnTo>
                      <a:pt x="2751" y="3750"/>
                    </a:lnTo>
                    <a:lnTo>
                      <a:pt x="3299" y="3584"/>
                    </a:lnTo>
                    <a:close/>
                    <a:moveTo>
                      <a:pt x="10085" y="3620"/>
                    </a:moveTo>
                    <a:lnTo>
                      <a:pt x="10240" y="4167"/>
                    </a:lnTo>
                    <a:lnTo>
                      <a:pt x="9692" y="4322"/>
                    </a:lnTo>
                    <a:lnTo>
                      <a:pt x="9537" y="3774"/>
                    </a:lnTo>
                    <a:lnTo>
                      <a:pt x="10085" y="3620"/>
                    </a:lnTo>
                    <a:close/>
                    <a:moveTo>
                      <a:pt x="5346" y="3655"/>
                    </a:moveTo>
                    <a:lnTo>
                      <a:pt x="5513" y="4203"/>
                    </a:lnTo>
                    <a:lnTo>
                      <a:pt x="4965" y="4370"/>
                    </a:lnTo>
                    <a:lnTo>
                      <a:pt x="4799" y="3822"/>
                    </a:lnTo>
                    <a:lnTo>
                      <a:pt x="5346" y="3655"/>
                    </a:lnTo>
                    <a:close/>
                    <a:moveTo>
                      <a:pt x="7406" y="3727"/>
                    </a:moveTo>
                    <a:lnTo>
                      <a:pt x="7561" y="4274"/>
                    </a:lnTo>
                    <a:lnTo>
                      <a:pt x="7025" y="4441"/>
                    </a:lnTo>
                    <a:lnTo>
                      <a:pt x="6859" y="3893"/>
                    </a:lnTo>
                    <a:lnTo>
                      <a:pt x="7406" y="3727"/>
                    </a:lnTo>
                    <a:close/>
                    <a:moveTo>
                      <a:pt x="2668" y="3774"/>
                    </a:moveTo>
                    <a:lnTo>
                      <a:pt x="2834" y="4322"/>
                    </a:lnTo>
                    <a:lnTo>
                      <a:pt x="2287" y="4477"/>
                    </a:lnTo>
                    <a:lnTo>
                      <a:pt x="2132" y="3929"/>
                    </a:lnTo>
                    <a:lnTo>
                      <a:pt x="2668" y="3774"/>
                    </a:lnTo>
                    <a:close/>
                    <a:moveTo>
                      <a:pt x="9454" y="3798"/>
                    </a:moveTo>
                    <a:lnTo>
                      <a:pt x="9621" y="4346"/>
                    </a:lnTo>
                    <a:lnTo>
                      <a:pt x="9073" y="4501"/>
                    </a:lnTo>
                    <a:lnTo>
                      <a:pt x="8918" y="3965"/>
                    </a:lnTo>
                    <a:lnTo>
                      <a:pt x="9454" y="3798"/>
                    </a:lnTo>
                    <a:close/>
                    <a:moveTo>
                      <a:pt x="4727" y="3846"/>
                    </a:moveTo>
                    <a:lnTo>
                      <a:pt x="4882" y="4393"/>
                    </a:lnTo>
                    <a:lnTo>
                      <a:pt x="4346" y="4548"/>
                    </a:lnTo>
                    <a:lnTo>
                      <a:pt x="4180" y="4001"/>
                    </a:lnTo>
                    <a:lnTo>
                      <a:pt x="4727" y="3846"/>
                    </a:lnTo>
                    <a:close/>
                    <a:moveTo>
                      <a:pt x="6775" y="3917"/>
                    </a:moveTo>
                    <a:lnTo>
                      <a:pt x="6942" y="4453"/>
                    </a:lnTo>
                    <a:lnTo>
                      <a:pt x="6394" y="4620"/>
                    </a:lnTo>
                    <a:lnTo>
                      <a:pt x="6239" y="4072"/>
                    </a:lnTo>
                    <a:lnTo>
                      <a:pt x="6775" y="3917"/>
                    </a:lnTo>
                    <a:close/>
                    <a:moveTo>
                      <a:pt x="2048" y="3953"/>
                    </a:moveTo>
                    <a:lnTo>
                      <a:pt x="2203" y="4501"/>
                    </a:lnTo>
                    <a:lnTo>
                      <a:pt x="1667" y="4667"/>
                    </a:lnTo>
                    <a:lnTo>
                      <a:pt x="1501" y="4120"/>
                    </a:lnTo>
                    <a:lnTo>
                      <a:pt x="2048" y="3953"/>
                    </a:lnTo>
                    <a:close/>
                    <a:moveTo>
                      <a:pt x="8835" y="3989"/>
                    </a:moveTo>
                    <a:lnTo>
                      <a:pt x="8990" y="4524"/>
                    </a:lnTo>
                    <a:lnTo>
                      <a:pt x="8454" y="4691"/>
                    </a:lnTo>
                    <a:lnTo>
                      <a:pt x="8287" y="4143"/>
                    </a:lnTo>
                    <a:lnTo>
                      <a:pt x="8835" y="3989"/>
                    </a:lnTo>
                    <a:close/>
                    <a:moveTo>
                      <a:pt x="4096" y="4024"/>
                    </a:moveTo>
                    <a:lnTo>
                      <a:pt x="4263" y="4572"/>
                    </a:lnTo>
                    <a:lnTo>
                      <a:pt x="3715" y="4739"/>
                    </a:lnTo>
                    <a:lnTo>
                      <a:pt x="3561" y="4191"/>
                    </a:lnTo>
                    <a:lnTo>
                      <a:pt x="4096" y="4024"/>
                    </a:lnTo>
                    <a:close/>
                    <a:moveTo>
                      <a:pt x="6156" y="4096"/>
                    </a:moveTo>
                    <a:lnTo>
                      <a:pt x="6311" y="4643"/>
                    </a:lnTo>
                    <a:lnTo>
                      <a:pt x="5775" y="4798"/>
                    </a:lnTo>
                    <a:lnTo>
                      <a:pt x="5608" y="4262"/>
                    </a:lnTo>
                    <a:lnTo>
                      <a:pt x="6156" y="4096"/>
                    </a:lnTo>
                    <a:close/>
                    <a:moveTo>
                      <a:pt x="1417" y="4143"/>
                    </a:moveTo>
                    <a:lnTo>
                      <a:pt x="1584" y="4691"/>
                    </a:lnTo>
                    <a:lnTo>
                      <a:pt x="1036" y="4846"/>
                    </a:lnTo>
                    <a:lnTo>
                      <a:pt x="882" y="4298"/>
                    </a:lnTo>
                    <a:lnTo>
                      <a:pt x="1417" y="4143"/>
                    </a:lnTo>
                    <a:close/>
                    <a:moveTo>
                      <a:pt x="8216" y="4167"/>
                    </a:moveTo>
                    <a:lnTo>
                      <a:pt x="8371" y="4715"/>
                    </a:lnTo>
                    <a:lnTo>
                      <a:pt x="7823" y="4870"/>
                    </a:lnTo>
                    <a:lnTo>
                      <a:pt x="7668" y="4334"/>
                    </a:lnTo>
                    <a:lnTo>
                      <a:pt x="8216" y="4167"/>
                    </a:lnTo>
                    <a:close/>
                    <a:moveTo>
                      <a:pt x="3477" y="4215"/>
                    </a:moveTo>
                    <a:lnTo>
                      <a:pt x="3644" y="4763"/>
                    </a:lnTo>
                    <a:lnTo>
                      <a:pt x="3096" y="4917"/>
                    </a:lnTo>
                    <a:lnTo>
                      <a:pt x="2929" y="4370"/>
                    </a:lnTo>
                    <a:lnTo>
                      <a:pt x="3477" y="4215"/>
                    </a:lnTo>
                    <a:close/>
                    <a:moveTo>
                      <a:pt x="10264" y="4239"/>
                    </a:moveTo>
                    <a:lnTo>
                      <a:pt x="10430" y="4786"/>
                    </a:lnTo>
                    <a:lnTo>
                      <a:pt x="9883" y="4941"/>
                    </a:lnTo>
                    <a:lnTo>
                      <a:pt x="9716" y="4405"/>
                    </a:lnTo>
                    <a:lnTo>
                      <a:pt x="10264" y="4239"/>
                    </a:lnTo>
                    <a:close/>
                    <a:moveTo>
                      <a:pt x="5537" y="4286"/>
                    </a:moveTo>
                    <a:lnTo>
                      <a:pt x="5692" y="4822"/>
                    </a:lnTo>
                    <a:lnTo>
                      <a:pt x="5144" y="4989"/>
                    </a:lnTo>
                    <a:lnTo>
                      <a:pt x="4989" y="4441"/>
                    </a:lnTo>
                    <a:lnTo>
                      <a:pt x="5537" y="4286"/>
                    </a:lnTo>
                    <a:close/>
                    <a:moveTo>
                      <a:pt x="798" y="4322"/>
                    </a:moveTo>
                    <a:lnTo>
                      <a:pt x="965" y="4870"/>
                    </a:lnTo>
                    <a:lnTo>
                      <a:pt x="417" y="5036"/>
                    </a:lnTo>
                    <a:lnTo>
                      <a:pt x="251" y="4489"/>
                    </a:lnTo>
                    <a:lnTo>
                      <a:pt x="798" y="4322"/>
                    </a:lnTo>
                    <a:close/>
                    <a:moveTo>
                      <a:pt x="7585" y="4358"/>
                    </a:moveTo>
                    <a:lnTo>
                      <a:pt x="7752" y="4893"/>
                    </a:lnTo>
                    <a:lnTo>
                      <a:pt x="7204" y="5060"/>
                    </a:lnTo>
                    <a:lnTo>
                      <a:pt x="7049" y="4512"/>
                    </a:lnTo>
                    <a:lnTo>
                      <a:pt x="7585" y="4358"/>
                    </a:lnTo>
                    <a:close/>
                    <a:moveTo>
                      <a:pt x="2858" y="4393"/>
                    </a:moveTo>
                    <a:lnTo>
                      <a:pt x="3013" y="4941"/>
                    </a:lnTo>
                    <a:lnTo>
                      <a:pt x="2465" y="5096"/>
                    </a:lnTo>
                    <a:lnTo>
                      <a:pt x="2310" y="4560"/>
                    </a:lnTo>
                    <a:lnTo>
                      <a:pt x="2858" y="4393"/>
                    </a:lnTo>
                    <a:close/>
                    <a:moveTo>
                      <a:pt x="9645" y="4429"/>
                    </a:moveTo>
                    <a:lnTo>
                      <a:pt x="9799" y="4965"/>
                    </a:lnTo>
                    <a:lnTo>
                      <a:pt x="9264" y="5132"/>
                    </a:lnTo>
                    <a:lnTo>
                      <a:pt x="9097" y="4584"/>
                    </a:lnTo>
                    <a:lnTo>
                      <a:pt x="9645" y="4429"/>
                    </a:lnTo>
                    <a:close/>
                    <a:moveTo>
                      <a:pt x="4906" y="4465"/>
                    </a:moveTo>
                    <a:lnTo>
                      <a:pt x="5073" y="5013"/>
                    </a:lnTo>
                    <a:lnTo>
                      <a:pt x="4525" y="5167"/>
                    </a:lnTo>
                    <a:lnTo>
                      <a:pt x="4370" y="4632"/>
                    </a:lnTo>
                    <a:lnTo>
                      <a:pt x="4906" y="4465"/>
                    </a:lnTo>
                    <a:close/>
                    <a:moveTo>
                      <a:pt x="6966" y="4536"/>
                    </a:moveTo>
                    <a:lnTo>
                      <a:pt x="7120" y="5084"/>
                    </a:lnTo>
                    <a:lnTo>
                      <a:pt x="6585" y="5239"/>
                    </a:lnTo>
                    <a:lnTo>
                      <a:pt x="6418" y="4703"/>
                    </a:lnTo>
                    <a:lnTo>
                      <a:pt x="6966" y="4536"/>
                    </a:lnTo>
                    <a:close/>
                    <a:moveTo>
                      <a:pt x="2227" y="4584"/>
                    </a:moveTo>
                    <a:lnTo>
                      <a:pt x="2394" y="5120"/>
                    </a:lnTo>
                    <a:lnTo>
                      <a:pt x="1846" y="5286"/>
                    </a:lnTo>
                    <a:lnTo>
                      <a:pt x="1691" y="4739"/>
                    </a:lnTo>
                    <a:lnTo>
                      <a:pt x="2227" y="4584"/>
                    </a:lnTo>
                    <a:close/>
                    <a:moveTo>
                      <a:pt x="9014" y="4608"/>
                    </a:moveTo>
                    <a:lnTo>
                      <a:pt x="9180" y="5155"/>
                    </a:lnTo>
                    <a:lnTo>
                      <a:pt x="8633" y="5310"/>
                    </a:lnTo>
                    <a:lnTo>
                      <a:pt x="8478" y="4774"/>
                    </a:lnTo>
                    <a:lnTo>
                      <a:pt x="9014" y="4608"/>
                    </a:lnTo>
                    <a:close/>
                    <a:moveTo>
                      <a:pt x="4287" y="4655"/>
                    </a:moveTo>
                    <a:lnTo>
                      <a:pt x="4442" y="5191"/>
                    </a:lnTo>
                    <a:lnTo>
                      <a:pt x="3906" y="5358"/>
                    </a:lnTo>
                    <a:lnTo>
                      <a:pt x="3739" y="4810"/>
                    </a:lnTo>
                    <a:lnTo>
                      <a:pt x="4287" y="4655"/>
                    </a:lnTo>
                    <a:close/>
                    <a:moveTo>
                      <a:pt x="6335" y="4727"/>
                    </a:moveTo>
                    <a:lnTo>
                      <a:pt x="6501" y="5263"/>
                    </a:lnTo>
                    <a:lnTo>
                      <a:pt x="5954" y="5429"/>
                    </a:lnTo>
                    <a:lnTo>
                      <a:pt x="5799" y="4882"/>
                    </a:lnTo>
                    <a:lnTo>
                      <a:pt x="6335" y="4727"/>
                    </a:lnTo>
                    <a:close/>
                    <a:moveTo>
                      <a:pt x="1608" y="4763"/>
                    </a:moveTo>
                    <a:lnTo>
                      <a:pt x="1763" y="5310"/>
                    </a:lnTo>
                    <a:lnTo>
                      <a:pt x="1227" y="5465"/>
                    </a:lnTo>
                    <a:lnTo>
                      <a:pt x="1060" y="4929"/>
                    </a:lnTo>
                    <a:lnTo>
                      <a:pt x="1608" y="4763"/>
                    </a:lnTo>
                    <a:close/>
                    <a:moveTo>
                      <a:pt x="8394" y="4798"/>
                    </a:moveTo>
                    <a:lnTo>
                      <a:pt x="8549" y="5334"/>
                    </a:lnTo>
                    <a:lnTo>
                      <a:pt x="8013" y="5501"/>
                    </a:lnTo>
                    <a:lnTo>
                      <a:pt x="7847" y="4953"/>
                    </a:lnTo>
                    <a:lnTo>
                      <a:pt x="8394" y="4798"/>
                    </a:lnTo>
                    <a:close/>
                    <a:moveTo>
                      <a:pt x="3656" y="4834"/>
                    </a:moveTo>
                    <a:lnTo>
                      <a:pt x="3822" y="5382"/>
                    </a:lnTo>
                    <a:lnTo>
                      <a:pt x="3275" y="5536"/>
                    </a:lnTo>
                    <a:lnTo>
                      <a:pt x="3120" y="5001"/>
                    </a:lnTo>
                    <a:lnTo>
                      <a:pt x="3656" y="4834"/>
                    </a:lnTo>
                    <a:close/>
                    <a:moveTo>
                      <a:pt x="10454" y="4870"/>
                    </a:moveTo>
                    <a:lnTo>
                      <a:pt x="10609" y="5405"/>
                    </a:lnTo>
                    <a:lnTo>
                      <a:pt x="10061" y="5572"/>
                    </a:lnTo>
                    <a:lnTo>
                      <a:pt x="9907" y="5024"/>
                    </a:lnTo>
                    <a:lnTo>
                      <a:pt x="10454" y="4870"/>
                    </a:lnTo>
                    <a:close/>
                    <a:moveTo>
                      <a:pt x="5716" y="4905"/>
                    </a:moveTo>
                    <a:lnTo>
                      <a:pt x="5882" y="5453"/>
                    </a:lnTo>
                    <a:lnTo>
                      <a:pt x="5335" y="5608"/>
                    </a:lnTo>
                    <a:lnTo>
                      <a:pt x="5168" y="5072"/>
                    </a:lnTo>
                    <a:lnTo>
                      <a:pt x="5716" y="4905"/>
                    </a:lnTo>
                    <a:close/>
                    <a:moveTo>
                      <a:pt x="989" y="4953"/>
                    </a:moveTo>
                    <a:lnTo>
                      <a:pt x="1144" y="5489"/>
                    </a:lnTo>
                    <a:lnTo>
                      <a:pt x="596" y="5655"/>
                    </a:lnTo>
                    <a:lnTo>
                      <a:pt x="441" y="5108"/>
                    </a:lnTo>
                    <a:lnTo>
                      <a:pt x="989" y="4953"/>
                    </a:lnTo>
                    <a:close/>
                    <a:moveTo>
                      <a:pt x="7775" y="4977"/>
                    </a:moveTo>
                    <a:lnTo>
                      <a:pt x="7930" y="5525"/>
                    </a:lnTo>
                    <a:lnTo>
                      <a:pt x="7382" y="5679"/>
                    </a:lnTo>
                    <a:lnTo>
                      <a:pt x="7228" y="5144"/>
                    </a:lnTo>
                    <a:lnTo>
                      <a:pt x="7775" y="4977"/>
                    </a:lnTo>
                    <a:close/>
                    <a:moveTo>
                      <a:pt x="3037" y="5024"/>
                    </a:moveTo>
                    <a:lnTo>
                      <a:pt x="3203" y="5560"/>
                    </a:lnTo>
                    <a:lnTo>
                      <a:pt x="2656" y="5727"/>
                    </a:lnTo>
                    <a:lnTo>
                      <a:pt x="2489" y="5179"/>
                    </a:lnTo>
                    <a:lnTo>
                      <a:pt x="3037" y="5024"/>
                    </a:lnTo>
                    <a:close/>
                    <a:moveTo>
                      <a:pt x="9823" y="5048"/>
                    </a:moveTo>
                    <a:lnTo>
                      <a:pt x="9990" y="5596"/>
                    </a:lnTo>
                    <a:lnTo>
                      <a:pt x="9442" y="5751"/>
                    </a:lnTo>
                    <a:lnTo>
                      <a:pt x="9287" y="5215"/>
                    </a:lnTo>
                    <a:lnTo>
                      <a:pt x="9823" y="5048"/>
                    </a:lnTo>
                    <a:close/>
                    <a:moveTo>
                      <a:pt x="5096" y="5096"/>
                    </a:moveTo>
                    <a:lnTo>
                      <a:pt x="5251" y="5632"/>
                    </a:lnTo>
                    <a:lnTo>
                      <a:pt x="4715" y="5798"/>
                    </a:lnTo>
                    <a:lnTo>
                      <a:pt x="4549" y="5251"/>
                    </a:lnTo>
                    <a:lnTo>
                      <a:pt x="5096" y="5096"/>
                    </a:lnTo>
                    <a:close/>
                    <a:moveTo>
                      <a:pt x="7144" y="5167"/>
                    </a:moveTo>
                    <a:lnTo>
                      <a:pt x="7311" y="5703"/>
                    </a:lnTo>
                    <a:lnTo>
                      <a:pt x="6763" y="5870"/>
                    </a:lnTo>
                    <a:lnTo>
                      <a:pt x="6609" y="5322"/>
                    </a:lnTo>
                    <a:lnTo>
                      <a:pt x="7144" y="5167"/>
                    </a:lnTo>
                    <a:close/>
                    <a:moveTo>
                      <a:pt x="2418" y="5203"/>
                    </a:moveTo>
                    <a:lnTo>
                      <a:pt x="2572" y="5751"/>
                    </a:lnTo>
                    <a:lnTo>
                      <a:pt x="2037" y="5906"/>
                    </a:lnTo>
                    <a:lnTo>
                      <a:pt x="1870" y="5370"/>
                    </a:lnTo>
                    <a:lnTo>
                      <a:pt x="2418" y="5203"/>
                    </a:lnTo>
                    <a:close/>
                    <a:moveTo>
                      <a:pt x="9204" y="5239"/>
                    </a:moveTo>
                    <a:lnTo>
                      <a:pt x="9359" y="5775"/>
                    </a:lnTo>
                    <a:lnTo>
                      <a:pt x="8823" y="5941"/>
                    </a:lnTo>
                    <a:lnTo>
                      <a:pt x="8656" y="5394"/>
                    </a:lnTo>
                    <a:lnTo>
                      <a:pt x="9204" y="5239"/>
                    </a:lnTo>
                    <a:close/>
                    <a:moveTo>
                      <a:pt x="4465" y="5274"/>
                    </a:moveTo>
                    <a:lnTo>
                      <a:pt x="4632" y="5822"/>
                    </a:lnTo>
                    <a:lnTo>
                      <a:pt x="4084" y="5977"/>
                    </a:lnTo>
                    <a:lnTo>
                      <a:pt x="3930" y="5441"/>
                    </a:lnTo>
                    <a:lnTo>
                      <a:pt x="4465" y="5274"/>
                    </a:lnTo>
                    <a:close/>
                    <a:moveTo>
                      <a:pt x="6525" y="5346"/>
                    </a:moveTo>
                    <a:lnTo>
                      <a:pt x="6680" y="5894"/>
                    </a:lnTo>
                    <a:lnTo>
                      <a:pt x="6144" y="6048"/>
                    </a:lnTo>
                    <a:lnTo>
                      <a:pt x="5977" y="5513"/>
                    </a:lnTo>
                    <a:lnTo>
                      <a:pt x="6525" y="5346"/>
                    </a:lnTo>
                    <a:close/>
                    <a:moveTo>
                      <a:pt x="1786" y="5394"/>
                    </a:moveTo>
                    <a:lnTo>
                      <a:pt x="1953" y="5929"/>
                    </a:lnTo>
                    <a:lnTo>
                      <a:pt x="1405" y="6096"/>
                    </a:lnTo>
                    <a:lnTo>
                      <a:pt x="1251" y="5548"/>
                    </a:lnTo>
                    <a:lnTo>
                      <a:pt x="1786" y="5394"/>
                    </a:lnTo>
                    <a:close/>
                    <a:moveTo>
                      <a:pt x="8573" y="5417"/>
                    </a:moveTo>
                    <a:lnTo>
                      <a:pt x="8740" y="5965"/>
                    </a:lnTo>
                    <a:lnTo>
                      <a:pt x="8192" y="6120"/>
                    </a:lnTo>
                    <a:lnTo>
                      <a:pt x="8037" y="5584"/>
                    </a:lnTo>
                    <a:lnTo>
                      <a:pt x="8573" y="5417"/>
                    </a:lnTo>
                    <a:close/>
                    <a:moveTo>
                      <a:pt x="3846" y="5465"/>
                    </a:moveTo>
                    <a:lnTo>
                      <a:pt x="4001" y="6001"/>
                    </a:lnTo>
                    <a:lnTo>
                      <a:pt x="3465" y="6167"/>
                    </a:lnTo>
                    <a:lnTo>
                      <a:pt x="3299" y="5620"/>
                    </a:lnTo>
                    <a:lnTo>
                      <a:pt x="3846" y="5465"/>
                    </a:lnTo>
                    <a:close/>
                    <a:moveTo>
                      <a:pt x="10633" y="5489"/>
                    </a:moveTo>
                    <a:lnTo>
                      <a:pt x="10800" y="6036"/>
                    </a:lnTo>
                    <a:lnTo>
                      <a:pt x="10252" y="6191"/>
                    </a:lnTo>
                    <a:lnTo>
                      <a:pt x="10085" y="5644"/>
                    </a:lnTo>
                    <a:lnTo>
                      <a:pt x="10633" y="5489"/>
                    </a:lnTo>
                    <a:close/>
                    <a:moveTo>
                      <a:pt x="5906" y="5536"/>
                    </a:moveTo>
                    <a:lnTo>
                      <a:pt x="6061" y="6072"/>
                    </a:lnTo>
                    <a:lnTo>
                      <a:pt x="5513" y="6239"/>
                    </a:lnTo>
                    <a:lnTo>
                      <a:pt x="5358" y="5691"/>
                    </a:lnTo>
                    <a:lnTo>
                      <a:pt x="5906" y="5536"/>
                    </a:lnTo>
                    <a:close/>
                    <a:moveTo>
                      <a:pt x="1167" y="5572"/>
                    </a:moveTo>
                    <a:lnTo>
                      <a:pt x="1322" y="6120"/>
                    </a:lnTo>
                    <a:lnTo>
                      <a:pt x="786" y="6275"/>
                    </a:lnTo>
                    <a:lnTo>
                      <a:pt x="620" y="5739"/>
                    </a:lnTo>
                    <a:lnTo>
                      <a:pt x="1167" y="5572"/>
                    </a:lnTo>
                    <a:close/>
                    <a:moveTo>
                      <a:pt x="7954" y="5608"/>
                    </a:moveTo>
                    <a:lnTo>
                      <a:pt x="8121" y="6144"/>
                    </a:lnTo>
                    <a:lnTo>
                      <a:pt x="7573" y="6310"/>
                    </a:lnTo>
                    <a:lnTo>
                      <a:pt x="7406" y="5763"/>
                    </a:lnTo>
                    <a:lnTo>
                      <a:pt x="7954" y="5608"/>
                    </a:lnTo>
                    <a:close/>
                    <a:moveTo>
                      <a:pt x="3227" y="5644"/>
                    </a:moveTo>
                    <a:lnTo>
                      <a:pt x="3382" y="6191"/>
                    </a:lnTo>
                    <a:lnTo>
                      <a:pt x="2834" y="6346"/>
                    </a:lnTo>
                    <a:lnTo>
                      <a:pt x="2679" y="5810"/>
                    </a:lnTo>
                    <a:lnTo>
                      <a:pt x="3227" y="5644"/>
                    </a:lnTo>
                    <a:close/>
                    <a:moveTo>
                      <a:pt x="10014" y="5667"/>
                    </a:moveTo>
                    <a:lnTo>
                      <a:pt x="10168" y="6215"/>
                    </a:lnTo>
                    <a:lnTo>
                      <a:pt x="9633" y="6382"/>
                    </a:lnTo>
                    <a:lnTo>
                      <a:pt x="9466" y="5834"/>
                    </a:lnTo>
                    <a:lnTo>
                      <a:pt x="10014" y="5667"/>
                    </a:lnTo>
                    <a:close/>
                    <a:moveTo>
                      <a:pt x="5275" y="5715"/>
                    </a:moveTo>
                    <a:lnTo>
                      <a:pt x="5442" y="6263"/>
                    </a:lnTo>
                    <a:lnTo>
                      <a:pt x="4894" y="6417"/>
                    </a:lnTo>
                    <a:lnTo>
                      <a:pt x="4739" y="5882"/>
                    </a:lnTo>
                    <a:lnTo>
                      <a:pt x="5275" y="5715"/>
                    </a:lnTo>
                    <a:close/>
                    <a:moveTo>
                      <a:pt x="7335" y="5786"/>
                    </a:moveTo>
                    <a:lnTo>
                      <a:pt x="7490" y="6334"/>
                    </a:lnTo>
                    <a:lnTo>
                      <a:pt x="6954" y="6489"/>
                    </a:lnTo>
                    <a:lnTo>
                      <a:pt x="6787" y="5941"/>
                    </a:lnTo>
                    <a:lnTo>
                      <a:pt x="7335" y="5786"/>
                    </a:lnTo>
                    <a:close/>
                    <a:moveTo>
                      <a:pt x="2596" y="5834"/>
                    </a:moveTo>
                    <a:lnTo>
                      <a:pt x="2763" y="6370"/>
                    </a:lnTo>
                    <a:lnTo>
                      <a:pt x="2215" y="6537"/>
                    </a:lnTo>
                    <a:lnTo>
                      <a:pt x="2060" y="5989"/>
                    </a:lnTo>
                    <a:lnTo>
                      <a:pt x="2596" y="5834"/>
                    </a:lnTo>
                    <a:close/>
                    <a:moveTo>
                      <a:pt x="9383" y="5858"/>
                    </a:moveTo>
                    <a:lnTo>
                      <a:pt x="9549" y="6406"/>
                    </a:lnTo>
                    <a:lnTo>
                      <a:pt x="9002" y="6560"/>
                    </a:lnTo>
                    <a:lnTo>
                      <a:pt x="8847" y="6013"/>
                    </a:lnTo>
                    <a:lnTo>
                      <a:pt x="9383" y="5858"/>
                    </a:lnTo>
                    <a:close/>
                    <a:moveTo>
                      <a:pt x="4656" y="5894"/>
                    </a:moveTo>
                    <a:lnTo>
                      <a:pt x="4811" y="6441"/>
                    </a:lnTo>
                    <a:lnTo>
                      <a:pt x="4275" y="6608"/>
                    </a:lnTo>
                    <a:lnTo>
                      <a:pt x="4108" y="6060"/>
                    </a:lnTo>
                    <a:lnTo>
                      <a:pt x="4656" y="5894"/>
                    </a:lnTo>
                    <a:close/>
                    <a:moveTo>
                      <a:pt x="6704" y="5965"/>
                    </a:moveTo>
                    <a:lnTo>
                      <a:pt x="6870" y="6513"/>
                    </a:lnTo>
                    <a:lnTo>
                      <a:pt x="6323" y="6679"/>
                    </a:lnTo>
                    <a:lnTo>
                      <a:pt x="6168" y="6132"/>
                    </a:lnTo>
                    <a:lnTo>
                      <a:pt x="6704" y="5965"/>
                    </a:lnTo>
                    <a:close/>
                    <a:moveTo>
                      <a:pt x="1977" y="6013"/>
                    </a:moveTo>
                    <a:lnTo>
                      <a:pt x="2132" y="6560"/>
                    </a:lnTo>
                    <a:lnTo>
                      <a:pt x="1596" y="6715"/>
                    </a:lnTo>
                    <a:lnTo>
                      <a:pt x="1429" y="6167"/>
                    </a:lnTo>
                    <a:lnTo>
                      <a:pt x="1977" y="6013"/>
                    </a:lnTo>
                    <a:close/>
                    <a:moveTo>
                      <a:pt x="8764" y="6036"/>
                    </a:moveTo>
                    <a:lnTo>
                      <a:pt x="8918" y="6584"/>
                    </a:lnTo>
                    <a:lnTo>
                      <a:pt x="8383" y="6751"/>
                    </a:lnTo>
                    <a:lnTo>
                      <a:pt x="8216" y="6203"/>
                    </a:lnTo>
                    <a:lnTo>
                      <a:pt x="8764" y="6036"/>
                    </a:lnTo>
                    <a:close/>
                    <a:moveTo>
                      <a:pt x="4025" y="6084"/>
                    </a:moveTo>
                    <a:lnTo>
                      <a:pt x="4192" y="6632"/>
                    </a:lnTo>
                    <a:lnTo>
                      <a:pt x="3644" y="6787"/>
                    </a:lnTo>
                    <a:lnTo>
                      <a:pt x="3489" y="6239"/>
                    </a:lnTo>
                    <a:lnTo>
                      <a:pt x="4025" y="6084"/>
                    </a:lnTo>
                    <a:close/>
                    <a:moveTo>
                      <a:pt x="10823" y="6108"/>
                    </a:moveTo>
                    <a:lnTo>
                      <a:pt x="10978" y="6656"/>
                    </a:lnTo>
                    <a:lnTo>
                      <a:pt x="10430" y="6810"/>
                    </a:lnTo>
                    <a:lnTo>
                      <a:pt x="10276" y="6275"/>
                    </a:lnTo>
                    <a:lnTo>
                      <a:pt x="10823" y="6108"/>
                    </a:lnTo>
                    <a:close/>
                    <a:moveTo>
                      <a:pt x="6085" y="6156"/>
                    </a:moveTo>
                    <a:lnTo>
                      <a:pt x="6251" y="6703"/>
                    </a:lnTo>
                    <a:lnTo>
                      <a:pt x="5704" y="6858"/>
                    </a:lnTo>
                    <a:lnTo>
                      <a:pt x="5537" y="6310"/>
                    </a:lnTo>
                    <a:lnTo>
                      <a:pt x="6085" y="6156"/>
                    </a:lnTo>
                    <a:close/>
                    <a:moveTo>
                      <a:pt x="1346" y="6191"/>
                    </a:moveTo>
                    <a:lnTo>
                      <a:pt x="1513" y="6739"/>
                    </a:lnTo>
                    <a:lnTo>
                      <a:pt x="965" y="6906"/>
                    </a:lnTo>
                    <a:lnTo>
                      <a:pt x="810" y="6358"/>
                    </a:lnTo>
                    <a:lnTo>
                      <a:pt x="1346" y="6191"/>
                    </a:lnTo>
                    <a:close/>
                    <a:moveTo>
                      <a:pt x="8144" y="6227"/>
                    </a:moveTo>
                    <a:lnTo>
                      <a:pt x="8299" y="6775"/>
                    </a:lnTo>
                    <a:lnTo>
                      <a:pt x="7752" y="6929"/>
                    </a:lnTo>
                    <a:lnTo>
                      <a:pt x="7597" y="6382"/>
                    </a:lnTo>
                    <a:lnTo>
                      <a:pt x="8144" y="6227"/>
                    </a:lnTo>
                    <a:close/>
                    <a:moveTo>
                      <a:pt x="3406" y="6263"/>
                    </a:moveTo>
                    <a:lnTo>
                      <a:pt x="3572" y="6810"/>
                    </a:lnTo>
                    <a:lnTo>
                      <a:pt x="3025" y="6977"/>
                    </a:lnTo>
                    <a:lnTo>
                      <a:pt x="2858" y="6429"/>
                    </a:lnTo>
                    <a:lnTo>
                      <a:pt x="3406" y="6263"/>
                    </a:lnTo>
                    <a:close/>
                    <a:moveTo>
                      <a:pt x="10192" y="6298"/>
                    </a:moveTo>
                    <a:lnTo>
                      <a:pt x="10359" y="6834"/>
                    </a:lnTo>
                    <a:lnTo>
                      <a:pt x="9811" y="7001"/>
                    </a:lnTo>
                    <a:lnTo>
                      <a:pt x="9657" y="6453"/>
                    </a:lnTo>
                    <a:lnTo>
                      <a:pt x="10192" y="6298"/>
                    </a:lnTo>
                    <a:close/>
                    <a:moveTo>
                      <a:pt x="5466" y="6334"/>
                    </a:moveTo>
                    <a:lnTo>
                      <a:pt x="5620" y="6882"/>
                    </a:lnTo>
                    <a:lnTo>
                      <a:pt x="5073" y="7049"/>
                    </a:lnTo>
                    <a:lnTo>
                      <a:pt x="4918" y="6501"/>
                    </a:lnTo>
                    <a:lnTo>
                      <a:pt x="5466" y="6334"/>
                    </a:lnTo>
                    <a:close/>
                    <a:moveTo>
                      <a:pt x="727" y="6382"/>
                    </a:moveTo>
                    <a:lnTo>
                      <a:pt x="894" y="6929"/>
                    </a:lnTo>
                    <a:lnTo>
                      <a:pt x="346" y="7084"/>
                    </a:lnTo>
                    <a:lnTo>
                      <a:pt x="179" y="6537"/>
                    </a:lnTo>
                    <a:lnTo>
                      <a:pt x="727" y="6382"/>
                    </a:lnTo>
                    <a:close/>
                    <a:moveTo>
                      <a:pt x="7513" y="6406"/>
                    </a:moveTo>
                    <a:lnTo>
                      <a:pt x="7680" y="6953"/>
                    </a:lnTo>
                    <a:lnTo>
                      <a:pt x="7132" y="7108"/>
                    </a:lnTo>
                    <a:lnTo>
                      <a:pt x="6978" y="6572"/>
                    </a:lnTo>
                    <a:lnTo>
                      <a:pt x="7513" y="6406"/>
                    </a:lnTo>
                    <a:close/>
                    <a:moveTo>
                      <a:pt x="2787" y="6453"/>
                    </a:moveTo>
                    <a:lnTo>
                      <a:pt x="2941" y="7001"/>
                    </a:lnTo>
                    <a:lnTo>
                      <a:pt x="2406" y="7156"/>
                    </a:lnTo>
                    <a:lnTo>
                      <a:pt x="2239" y="6608"/>
                    </a:lnTo>
                    <a:lnTo>
                      <a:pt x="2787" y="6453"/>
                    </a:lnTo>
                    <a:close/>
                    <a:moveTo>
                      <a:pt x="9573" y="6477"/>
                    </a:moveTo>
                    <a:lnTo>
                      <a:pt x="9728" y="7025"/>
                    </a:lnTo>
                    <a:lnTo>
                      <a:pt x="9192" y="7179"/>
                    </a:lnTo>
                    <a:lnTo>
                      <a:pt x="9025" y="6644"/>
                    </a:lnTo>
                    <a:lnTo>
                      <a:pt x="9573" y="6477"/>
                    </a:lnTo>
                    <a:close/>
                    <a:moveTo>
                      <a:pt x="4834" y="6525"/>
                    </a:moveTo>
                    <a:lnTo>
                      <a:pt x="5001" y="7060"/>
                    </a:lnTo>
                    <a:lnTo>
                      <a:pt x="4453" y="7227"/>
                    </a:lnTo>
                    <a:lnTo>
                      <a:pt x="4299" y="6679"/>
                    </a:lnTo>
                    <a:lnTo>
                      <a:pt x="4834" y="6525"/>
                    </a:lnTo>
                    <a:close/>
                    <a:moveTo>
                      <a:pt x="6894" y="6596"/>
                    </a:moveTo>
                    <a:lnTo>
                      <a:pt x="7049" y="7132"/>
                    </a:lnTo>
                    <a:lnTo>
                      <a:pt x="6513" y="7299"/>
                    </a:lnTo>
                    <a:lnTo>
                      <a:pt x="6347" y="6751"/>
                    </a:lnTo>
                    <a:lnTo>
                      <a:pt x="6894" y="6596"/>
                    </a:lnTo>
                    <a:close/>
                    <a:moveTo>
                      <a:pt x="2156" y="6632"/>
                    </a:moveTo>
                    <a:lnTo>
                      <a:pt x="2322" y="7179"/>
                    </a:lnTo>
                    <a:lnTo>
                      <a:pt x="1775" y="7346"/>
                    </a:lnTo>
                    <a:lnTo>
                      <a:pt x="1620" y="6798"/>
                    </a:lnTo>
                    <a:lnTo>
                      <a:pt x="2156" y="6632"/>
                    </a:lnTo>
                    <a:close/>
                    <a:moveTo>
                      <a:pt x="8942" y="6668"/>
                    </a:moveTo>
                    <a:lnTo>
                      <a:pt x="9109" y="7203"/>
                    </a:lnTo>
                    <a:lnTo>
                      <a:pt x="8561" y="7370"/>
                    </a:lnTo>
                    <a:lnTo>
                      <a:pt x="8406" y="6822"/>
                    </a:lnTo>
                    <a:lnTo>
                      <a:pt x="8942" y="6668"/>
                    </a:lnTo>
                    <a:close/>
                    <a:moveTo>
                      <a:pt x="4215" y="6703"/>
                    </a:moveTo>
                    <a:lnTo>
                      <a:pt x="4370" y="7251"/>
                    </a:lnTo>
                    <a:lnTo>
                      <a:pt x="3834" y="7406"/>
                    </a:lnTo>
                    <a:lnTo>
                      <a:pt x="3668" y="6870"/>
                    </a:lnTo>
                    <a:lnTo>
                      <a:pt x="4215" y="6703"/>
                    </a:lnTo>
                    <a:close/>
                    <a:moveTo>
                      <a:pt x="11002" y="6739"/>
                    </a:moveTo>
                    <a:lnTo>
                      <a:pt x="11157" y="7275"/>
                    </a:lnTo>
                    <a:lnTo>
                      <a:pt x="10621" y="7441"/>
                    </a:lnTo>
                    <a:lnTo>
                      <a:pt x="10454" y="6894"/>
                    </a:lnTo>
                    <a:lnTo>
                      <a:pt x="11002" y="6739"/>
                    </a:lnTo>
                    <a:close/>
                    <a:moveTo>
                      <a:pt x="6263" y="6775"/>
                    </a:moveTo>
                    <a:lnTo>
                      <a:pt x="6430" y="7322"/>
                    </a:lnTo>
                    <a:lnTo>
                      <a:pt x="5882" y="7477"/>
                    </a:lnTo>
                    <a:lnTo>
                      <a:pt x="5727" y="6941"/>
                    </a:lnTo>
                    <a:lnTo>
                      <a:pt x="6263" y="6775"/>
                    </a:lnTo>
                    <a:close/>
                    <a:moveTo>
                      <a:pt x="1536" y="6822"/>
                    </a:moveTo>
                    <a:lnTo>
                      <a:pt x="1691" y="7358"/>
                    </a:lnTo>
                    <a:lnTo>
                      <a:pt x="1155" y="7525"/>
                    </a:lnTo>
                    <a:lnTo>
                      <a:pt x="989" y="6977"/>
                    </a:lnTo>
                    <a:lnTo>
                      <a:pt x="1536" y="6822"/>
                    </a:lnTo>
                    <a:close/>
                    <a:moveTo>
                      <a:pt x="8323" y="6846"/>
                    </a:moveTo>
                    <a:lnTo>
                      <a:pt x="8490" y="7394"/>
                    </a:lnTo>
                    <a:lnTo>
                      <a:pt x="7942" y="7549"/>
                    </a:lnTo>
                    <a:lnTo>
                      <a:pt x="7775" y="7013"/>
                    </a:lnTo>
                    <a:lnTo>
                      <a:pt x="8323" y="6846"/>
                    </a:lnTo>
                    <a:close/>
                    <a:moveTo>
                      <a:pt x="3596" y="6894"/>
                    </a:moveTo>
                    <a:lnTo>
                      <a:pt x="3751" y="7430"/>
                    </a:lnTo>
                    <a:lnTo>
                      <a:pt x="3203" y="7596"/>
                    </a:lnTo>
                    <a:lnTo>
                      <a:pt x="3049" y="7049"/>
                    </a:lnTo>
                    <a:lnTo>
                      <a:pt x="3596" y="6894"/>
                    </a:lnTo>
                    <a:close/>
                    <a:moveTo>
                      <a:pt x="10383" y="6918"/>
                    </a:moveTo>
                    <a:lnTo>
                      <a:pt x="10538" y="7465"/>
                    </a:lnTo>
                    <a:lnTo>
                      <a:pt x="9990" y="7620"/>
                    </a:lnTo>
                    <a:lnTo>
                      <a:pt x="9835" y="7084"/>
                    </a:lnTo>
                    <a:lnTo>
                      <a:pt x="10383" y="6918"/>
                    </a:lnTo>
                    <a:close/>
                    <a:moveTo>
                      <a:pt x="5644" y="6965"/>
                    </a:moveTo>
                    <a:lnTo>
                      <a:pt x="5811" y="7501"/>
                    </a:lnTo>
                    <a:lnTo>
                      <a:pt x="5263" y="7668"/>
                    </a:lnTo>
                    <a:lnTo>
                      <a:pt x="5096" y="7120"/>
                    </a:lnTo>
                    <a:lnTo>
                      <a:pt x="5644" y="6965"/>
                    </a:lnTo>
                    <a:close/>
                    <a:moveTo>
                      <a:pt x="917" y="7001"/>
                    </a:moveTo>
                    <a:lnTo>
                      <a:pt x="1072" y="7549"/>
                    </a:lnTo>
                    <a:lnTo>
                      <a:pt x="524" y="7703"/>
                    </a:lnTo>
                    <a:lnTo>
                      <a:pt x="370" y="7168"/>
                    </a:lnTo>
                    <a:lnTo>
                      <a:pt x="917" y="7001"/>
                    </a:lnTo>
                    <a:close/>
                    <a:moveTo>
                      <a:pt x="7704" y="7037"/>
                    </a:moveTo>
                    <a:lnTo>
                      <a:pt x="7859" y="7572"/>
                    </a:lnTo>
                    <a:lnTo>
                      <a:pt x="7323" y="7739"/>
                    </a:lnTo>
                    <a:lnTo>
                      <a:pt x="7156" y="7191"/>
                    </a:lnTo>
                    <a:lnTo>
                      <a:pt x="7704" y="7037"/>
                    </a:lnTo>
                    <a:close/>
                    <a:moveTo>
                      <a:pt x="2965" y="7072"/>
                    </a:moveTo>
                    <a:lnTo>
                      <a:pt x="3132" y="7620"/>
                    </a:lnTo>
                    <a:lnTo>
                      <a:pt x="2584" y="7775"/>
                    </a:lnTo>
                    <a:lnTo>
                      <a:pt x="2429" y="7239"/>
                    </a:lnTo>
                    <a:lnTo>
                      <a:pt x="2965" y="7072"/>
                    </a:lnTo>
                    <a:close/>
                    <a:moveTo>
                      <a:pt x="9752" y="7108"/>
                    </a:moveTo>
                    <a:lnTo>
                      <a:pt x="9918" y="7644"/>
                    </a:lnTo>
                    <a:lnTo>
                      <a:pt x="9371" y="7811"/>
                    </a:lnTo>
                    <a:lnTo>
                      <a:pt x="9216" y="7263"/>
                    </a:lnTo>
                    <a:lnTo>
                      <a:pt x="9752" y="7108"/>
                    </a:lnTo>
                    <a:close/>
                    <a:moveTo>
                      <a:pt x="5025" y="7144"/>
                    </a:moveTo>
                    <a:lnTo>
                      <a:pt x="5180" y="7691"/>
                    </a:lnTo>
                    <a:lnTo>
                      <a:pt x="4644" y="7846"/>
                    </a:lnTo>
                    <a:lnTo>
                      <a:pt x="4477" y="7310"/>
                    </a:lnTo>
                    <a:lnTo>
                      <a:pt x="5025" y="7144"/>
                    </a:lnTo>
                    <a:close/>
                    <a:moveTo>
                      <a:pt x="7073" y="7215"/>
                    </a:moveTo>
                    <a:lnTo>
                      <a:pt x="7240" y="7763"/>
                    </a:lnTo>
                    <a:lnTo>
                      <a:pt x="6692" y="7918"/>
                    </a:lnTo>
                    <a:lnTo>
                      <a:pt x="6537" y="7382"/>
                    </a:lnTo>
                    <a:lnTo>
                      <a:pt x="7073" y="7215"/>
                    </a:lnTo>
                    <a:close/>
                    <a:moveTo>
                      <a:pt x="2346" y="7263"/>
                    </a:moveTo>
                    <a:lnTo>
                      <a:pt x="2501" y="7799"/>
                    </a:lnTo>
                    <a:lnTo>
                      <a:pt x="1965" y="7965"/>
                    </a:lnTo>
                    <a:lnTo>
                      <a:pt x="1798" y="7418"/>
                    </a:lnTo>
                    <a:lnTo>
                      <a:pt x="2346" y="7263"/>
                    </a:lnTo>
                    <a:close/>
                    <a:moveTo>
                      <a:pt x="9133" y="7287"/>
                    </a:moveTo>
                    <a:lnTo>
                      <a:pt x="9287" y="7834"/>
                    </a:lnTo>
                    <a:lnTo>
                      <a:pt x="8752" y="7989"/>
                    </a:lnTo>
                    <a:lnTo>
                      <a:pt x="8585" y="7453"/>
                    </a:lnTo>
                    <a:lnTo>
                      <a:pt x="9133" y="7287"/>
                    </a:lnTo>
                    <a:close/>
                    <a:moveTo>
                      <a:pt x="4394" y="7334"/>
                    </a:moveTo>
                    <a:lnTo>
                      <a:pt x="4561" y="7870"/>
                    </a:lnTo>
                    <a:lnTo>
                      <a:pt x="4013" y="8037"/>
                    </a:lnTo>
                    <a:lnTo>
                      <a:pt x="3858" y="7489"/>
                    </a:lnTo>
                    <a:lnTo>
                      <a:pt x="4394" y="7334"/>
                    </a:lnTo>
                    <a:close/>
                    <a:moveTo>
                      <a:pt x="11181" y="7358"/>
                    </a:moveTo>
                    <a:lnTo>
                      <a:pt x="11347" y="7906"/>
                    </a:lnTo>
                    <a:lnTo>
                      <a:pt x="10800" y="8061"/>
                    </a:lnTo>
                    <a:lnTo>
                      <a:pt x="10645" y="7525"/>
                    </a:lnTo>
                    <a:lnTo>
                      <a:pt x="11181" y="7358"/>
                    </a:lnTo>
                    <a:close/>
                    <a:moveTo>
                      <a:pt x="6454" y="7406"/>
                    </a:moveTo>
                    <a:lnTo>
                      <a:pt x="6609" y="7941"/>
                    </a:lnTo>
                    <a:lnTo>
                      <a:pt x="6073" y="8108"/>
                    </a:lnTo>
                    <a:lnTo>
                      <a:pt x="5906" y="7560"/>
                    </a:lnTo>
                    <a:lnTo>
                      <a:pt x="6454" y="7406"/>
                    </a:lnTo>
                    <a:close/>
                    <a:moveTo>
                      <a:pt x="1715" y="7441"/>
                    </a:moveTo>
                    <a:lnTo>
                      <a:pt x="1882" y="7989"/>
                    </a:lnTo>
                    <a:lnTo>
                      <a:pt x="1334" y="8144"/>
                    </a:lnTo>
                    <a:lnTo>
                      <a:pt x="1179" y="7608"/>
                    </a:lnTo>
                    <a:lnTo>
                      <a:pt x="1715" y="7441"/>
                    </a:lnTo>
                    <a:close/>
                    <a:moveTo>
                      <a:pt x="8514" y="7477"/>
                    </a:moveTo>
                    <a:lnTo>
                      <a:pt x="8668" y="8013"/>
                    </a:lnTo>
                    <a:lnTo>
                      <a:pt x="8121" y="8180"/>
                    </a:lnTo>
                    <a:lnTo>
                      <a:pt x="7966" y="7632"/>
                    </a:lnTo>
                    <a:lnTo>
                      <a:pt x="8514" y="7477"/>
                    </a:lnTo>
                    <a:close/>
                    <a:moveTo>
                      <a:pt x="3775" y="7513"/>
                    </a:moveTo>
                    <a:lnTo>
                      <a:pt x="3942" y="8061"/>
                    </a:lnTo>
                    <a:lnTo>
                      <a:pt x="3394" y="8215"/>
                    </a:lnTo>
                    <a:lnTo>
                      <a:pt x="3227" y="7680"/>
                    </a:lnTo>
                    <a:lnTo>
                      <a:pt x="3775" y="7513"/>
                    </a:lnTo>
                    <a:close/>
                    <a:moveTo>
                      <a:pt x="10561" y="7549"/>
                    </a:moveTo>
                    <a:lnTo>
                      <a:pt x="10728" y="8084"/>
                    </a:lnTo>
                    <a:lnTo>
                      <a:pt x="10180" y="8251"/>
                    </a:lnTo>
                    <a:lnTo>
                      <a:pt x="10014" y="7703"/>
                    </a:lnTo>
                    <a:lnTo>
                      <a:pt x="10561" y="7549"/>
                    </a:lnTo>
                    <a:close/>
                    <a:moveTo>
                      <a:pt x="5835" y="7584"/>
                    </a:moveTo>
                    <a:lnTo>
                      <a:pt x="5989" y="8132"/>
                    </a:lnTo>
                    <a:lnTo>
                      <a:pt x="5442" y="8287"/>
                    </a:lnTo>
                    <a:lnTo>
                      <a:pt x="5287" y="7751"/>
                    </a:lnTo>
                    <a:lnTo>
                      <a:pt x="5835" y="7584"/>
                    </a:lnTo>
                    <a:close/>
                    <a:moveTo>
                      <a:pt x="1096" y="7632"/>
                    </a:moveTo>
                    <a:lnTo>
                      <a:pt x="1263" y="8168"/>
                    </a:lnTo>
                    <a:lnTo>
                      <a:pt x="715" y="8334"/>
                    </a:lnTo>
                    <a:lnTo>
                      <a:pt x="548" y="7787"/>
                    </a:lnTo>
                    <a:lnTo>
                      <a:pt x="1096" y="7632"/>
                    </a:lnTo>
                    <a:close/>
                    <a:moveTo>
                      <a:pt x="7882" y="7656"/>
                    </a:moveTo>
                    <a:lnTo>
                      <a:pt x="8049" y="8203"/>
                    </a:lnTo>
                    <a:lnTo>
                      <a:pt x="7501" y="8358"/>
                    </a:lnTo>
                    <a:lnTo>
                      <a:pt x="7335" y="7822"/>
                    </a:lnTo>
                    <a:lnTo>
                      <a:pt x="7882" y="7656"/>
                    </a:lnTo>
                    <a:close/>
                    <a:moveTo>
                      <a:pt x="3156" y="7703"/>
                    </a:moveTo>
                    <a:lnTo>
                      <a:pt x="3310" y="8239"/>
                    </a:lnTo>
                    <a:lnTo>
                      <a:pt x="2763" y="8406"/>
                    </a:lnTo>
                    <a:lnTo>
                      <a:pt x="2608" y="7858"/>
                    </a:lnTo>
                    <a:lnTo>
                      <a:pt x="3156" y="7703"/>
                    </a:lnTo>
                    <a:close/>
                    <a:moveTo>
                      <a:pt x="9942" y="7727"/>
                    </a:moveTo>
                    <a:lnTo>
                      <a:pt x="10097" y="8275"/>
                    </a:lnTo>
                    <a:lnTo>
                      <a:pt x="9561" y="8430"/>
                    </a:lnTo>
                    <a:lnTo>
                      <a:pt x="9395" y="7894"/>
                    </a:lnTo>
                    <a:lnTo>
                      <a:pt x="9942" y="7727"/>
                    </a:lnTo>
                    <a:close/>
                    <a:moveTo>
                      <a:pt x="5204" y="7775"/>
                    </a:moveTo>
                    <a:lnTo>
                      <a:pt x="5370" y="8311"/>
                    </a:lnTo>
                    <a:lnTo>
                      <a:pt x="4823" y="8477"/>
                    </a:lnTo>
                    <a:lnTo>
                      <a:pt x="4668" y="7930"/>
                    </a:lnTo>
                    <a:lnTo>
                      <a:pt x="5204" y="7775"/>
                    </a:lnTo>
                    <a:close/>
                    <a:moveTo>
                      <a:pt x="7263" y="7846"/>
                    </a:moveTo>
                    <a:lnTo>
                      <a:pt x="7418" y="8382"/>
                    </a:lnTo>
                    <a:lnTo>
                      <a:pt x="6882" y="8549"/>
                    </a:lnTo>
                    <a:lnTo>
                      <a:pt x="6716" y="8001"/>
                    </a:lnTo>
                    <a:lnTo>
                      <a:pt x="7263" y="7846"/>
                    </a:lnTo>
                    <a:close/>
                    <a:moveTo>
                      <a:pt x="2525" y="7882"/>
                    </a:moveTo>
                    <a:lnTo>
                      <a:pt x="2691" y="8430"/>
                    </a:lnTo>
                    <a:lnTo>
                      <a:pt x="2144" y="8584"/>
                    </a:lnTo>
                    <a:lnTo>
                      <a:pt x="1989" y="8049"/>
                    </a:lnTo>
                    <a:lnTo>
                      <a:pt x="2525" y="7882"/>
                    </a:lnTo>
                    <a:close/>
                    <a:moveTo>
                      <a:pt x="9311" y="7918"/>
                    </a:moveTo>
                    <a:lnTo>
                      <a:pt x="9478" y="8453"/>
                    </a:lnTo>
                    <a:lnTo>
                      <a:pt x="8930" y="8620"/>
                    </a:lnTo>
                    <a:lnTo>
                      <a:pt x="8775" y="8072"/>
                    </a:lnTo>
                    <a:lnTo>
                      <a:pt x="9311" y="7918"/>
                    </a:lnTo>
                    <a:close/>
                    <a:moveTo>
                      <a:pt x="4584" y="7953"/>
                    </a:moveTo>
                    <a:lnTo>
                      <a:pt x="4739" y="8501"/>
                    </a:lnTo>
                    <a:lnTo>
                      <a:pt x="4203" y="8656"/>
                    </a:lnTo>
                    <a:lnTo>
                      <a:pt x="4037" y="8120"/>
                    </a:lnTo>
                    <a:lnTo>
                      <a:pt x="4584" y="7953"/>
                    </a:lnTo>
                    <a:close/>
                    <a:moveTo>
                      <a:pt x="6632" y="8025"/>
                    </a:moveTo>
                    <a:lnTo>
                      <a:pt x="6799" y="8573"/>
                    </a:lnTo>
                    <a:lnTo>
                      <a:pt x="6251" y="8727"/>
                    </a:lnTo>
                    <a:lnTo>
                      <a:pt x="6097" y="8192"/>
                    </a:lnTo>
                    <a:lnTo>
                      <a:pt x="6632" y="8025"/>
                    </a:lnTo>
                    <a:close/>
                    <a:moveTo>
                      <a:pt x="1906" y="8072"/>
                    </a:moveTo>
                    <a:lnTo>
                      <a:pt x="2060" y="8608"/>
                    </a:lnTo>
                    <a:lnTo>
                      <a:pt x="1525" y="8775"/>
                    </a:lnTo>
                    <a:lnTo>
                      <a:pt x="1358" y="8227"/>
                    </a:lnTo>
                    <a:lnTo>
                      <a:pt x="1906" y="8072"/>
                    </a:lnTo>
                    <a:close/>
                    <a:moveTo>
                      <a:pt x="8692" y="8096"/>
                    </a:moveTo>
                    <a:lnTo>
                      <a:pt x="8847" y="8644"/>
                    </a:lnTo>
                    <a:lnTo>
                      <a:pt x="8311" y="8799"/>
                    </a:lnTo>
                    <a:lnTo>
                      <a:pt x="8144" y="8251"/>
                    </a:lnTo>
                    <a:lnTo>
                      <a:pt x="8692" y="8096"/>
                    </a:lnTo>
                    <a:close/>
                    <a:moveTo>
                      <a:pt x="3953" y="8144"/>
                    </a:moveTo>
                    <a:lnTo>
                      <a:pt x="4120" y="8680"/>
                    </a:lnTo>
                    <a:lnTo>
                      <a:pt x="3572" y="8846"/>
                    </a:lnTo>
                    <a:lnTo>
                      <a:pt x="3418" y="8299"/>
                    </a:lnTo>
                    <a:lnTo>
                      <a:pt x="3953" y="8144"/>
                    </a:lnTo>
                    <a:close/>
                    <a:moveTo>
                      <a:pt x="10752" y="8168"/>
                    </a:moveTo>
                    <a:lnTo>
                      <a:pt x="10907" y="8715"/>
                    </a:lnTo>
                    <a:lnTo>
                      <a:pt x="10359" y="8870"/>
                    </a:lnTo>
                    <a:lnTo>
                      <a:pt x="10204" y="8322"/>
                    </a:lnTo>
                    <a:lnTo>
                      <a:pt x="10752" y="8168"/>
                    </a:lnTo>
                    <a:close/>
                    <a:moveTo>
                      <a:pt x="6013" y="8215"/>
                    </a:moveTo>
                    <a:lnTo>
                      <a:pt x="6180" y="8751"/>
                    </a:lnTo>
                    <a:lnTo>
                      <a:pt x="5632" y="8918"/>
                    </a:lnTo>
                    <a:lnTo>
                      <a:pt x="5466" y="8370"/>
                    </a:lnTo>
                    <a:lnTo>
                      <a:pt x="6013" y="8215"/>
                    </a:lnTo>
                    <a:close/>
                    <a:moveTo>
                      <a:pt x="1286" y="8251"/>
                    </a:moveTo>
                    <a:lnTo>
                      <a:pt x="1441" y="8799"/>
                    </a:lnTo>
                    <a:lnTo>
                      <a:pt x="894" y="8954"/>
                    </a:lnTo>
                    <a:lnTo>
                      <a:pt x="739" y="8418"/>
                    </a:lnTo>
                    <a:lnTo>
                      <a:pt x="1286" y="8251"/>
                    </a:lnTo>
                    <a:close/>
                    <a:moveTo>
                      <a:pt x="8073" y="8275"/>
                    </a:moveTo>
                    <a:lnTo>
                      <a:pt x="8228" y="8823"/>
                    </a:lnTo>
                    <a:lnTo>
                      <a:pt x="7680" y="8989"/>
                    </a:lnTo>
                    <a:lnTo>
                      <a:pt x="7525" y="8442"/>
                    </a:lnTo>
                    <a:lnTo>
                      <a:pt x="8073" y="8275"/>
                    </a:lnTo>
                    <a:close/>
                    <a:moveTo>
                      <a:pt x="3334" y="8322"/>
                    </a:moveTo>
                    <a:lnTo>
                      <a:pt x="3501" y="8870"/>
                    </a:lnTo>
                    <a:lnTo>
                      <a:pt x="2953" y="9025"/>
                    </a:lnTo>
                    <a:lnTo>
                      <a:pt x="2787" y="8489"/>
                    </a:lnTo>
                    <a:lnTo>
                      <a:pt x="3334" y="8322"/>
                    </a:lnTo>
                    <a:close/>
                    <a:moveTo>
                      <a:pt x="10121" y="8346"/>
                    </a:moveTo>
                    <a:lnTo>
                      <a:pt x="10288" y="8894"/>
                    </a:lnTo>
                    <a:lnTo>
                      <a:pt x="9740" y="9061"/>
                    </a:lnTo>
                    <a:lnTo>
                      <a:pt x="9585" y="8513"/>
                    </a:lnTo>
                    <a:lnTo>
                      <a:pt x="10121" y="8346"/>
                    </a:lnTo>
                    <a:close/>
                    <a:moveTo>
                      <a:pt x="5394" y="8394"/>
                    </a:moveTo>
                    <a:lnTo>
                      <a:pt x="5549" y="8942"/>
                    </a:lnTo>
                    <a:lnTo>
                      <a:pt x="5013" y="9096"/>
                    </a:lnTo>
                    <a:lnTo>
                      <a:pt x="4846" y="8549"/>
                    </a:lnTo>
                    <a:lnTo>
                      <a:pt x="5394" y="8394"/>
                    </a:lnTo>
                    <a:close/>
                    <a:moveTo>
                      <a:pt x="7442" y="8465"/>
                    </a:moveTo>
                    <a:lnTo>
                      <a:pt x="7609" y="9013"/>
                    </a:lnTo>
                    <a:lnTo>
                      <a:pt x="7061" y="9168"/>
                    </a:lnTo>
                    <a:lnTo>
                      <a:pt x="6906" y="8620"/>
                    </a:lnTo>
                    <a:lnTo>
                      <a:pt x="7442" y="8465"/>
                    </a:lnTo>
                    <a:close/>
                    <a:moveTo>
                      <a:pt x="2715" y="8501"/>
                    </a:moveTo>
                    <a:lnTo>
                      <a:pt x="2870" y="9049"/>
                    </a:lnTo>
                    <a:lnTo>
                      <a:pt x="2334" y="9215"/>
                    </a:lnTo>
                    <a:lnTo>
                      <a:pt x="2167" y="8668"/>
                    </a:lnTo>
                    <a:lnTo>
                      <a:pt x="2715" y="8501"/>
                    </a:lnTo>
                    <a:close/>
                    <a:moveTo>
                      <a:pt x="9502" y="8537"/>
                    </a:moveTo>
                    <a:lnTo>
                      <a:pt x="9657" y="9084"/>
                    </a:lnTo>
                    <a:lnTo>
                      <a:pt x="9121" y="9239"/>
                    </a:lnTo>
                    <a:lnTo>
                      <a:pt x="8954" y="8692"/>
                    </a:lnTo>
                    <a:lnTo>
                      <a:pt x="9502" y="8537"/>
                    </a:lnTo>
                    <a:close/>
                    <a:moveTo>
                      <a:pt x="4763" y="8573"/>
                    </a:moveTo>
                    <a:lnTo>
                      <a:pt x="4930" y="9120"/>
                    </a:lnTo>
                    <a:lnTo>
                      <a:pt x="4382" y="9287"/>
                    </a:lnTo>
                    <a:lnTo>
                      <a:pt x="4227" y="8739"/>
                    </a:lnTo>
                    <a:lnTo>
                      <a:pt x="4763" y="8573"/>
                    </a:lnTo>
                    <a:close/>
                    <a:moveTo>
                      <a:pt x="6823" y="8644"/>
                    </a:moveTo>
                    <a:lnTo>
                      <a:pt x="6978" y="9192"/>
                    </a:lnTo>
                    <a:lnTo>
                      <a:pt x="6442" y="9358"/>
                    </a:lnTo>
                    <a:lnTo>
                      <a:pt x="6275" y="8811"/>
                    </a:lnTo>
                    <a:lnTo>
                      <a:pt x="6823" y="8644"/>
                    </a:lnTo>
                    <a:close/>
                    <a:moveTo>
                      <a:pt x="2084" y="8692"/>
                    </a:moveTo>
                    <a:lnTo>
                      <a:pt x="2251" y="9239"/>
                    </a:lnTo>
                    <a:lnTo>
                      <a:pt x="1703" y="9394"/>
                    </a:lnTo>
                    <a:lnTo>
                      <a:pt x="1548" y="8846"/>
                    </a:lnTo>
                    <a:lnTo>
                      <a:pt x="2084" y="8692"/>
                    </a:lnTo>
                    <a:close/>
                    <a:moveTo>
                      <a:pt x="8871" y="8715"/>
                    </a:moveTo>
                    <a:lnTo>
                      <a:pt x="9037" y="9263"/>
                    </a:lnTo>
                    <a:lnTo>
                      <a:pt x="8490" y="9418"/>
                    </a:lnTo>
                    <a:lnTo>
                      <a:pt x="8335" y="8882"/>
                    </a:lnTo>
                    <a:lnTo>
                      <a:pt x="8871" y="8715"/>
                    </a:lnTo>
                    <a:close/>
                    <a:moveTo>
                      <a:pt x="4144" y="8763"/>
                    </a:moveTo>
                    <a:lnTo>
                      <a:pt x="4299" y="9311"/>
                    </a:lnTo>
                    <a:lnTo>
                      <a:pt x="3763" y="9465"/>
                    </a:lnTo>
                    <a:lnTo>
                      <a:pt x="3596" y="8918"/>
                    </a:lnTo>
                    <a:lnTo>
                      <a:pt x="4144" y="8763"/>
                    </a:lnTo>
                    <a:close/>
                    <a:moveTo>
                      <a:pt x="10930" y="8811"/>
                    </a:moveTo>
                    <a:lnTo>
                      <a:pt x="11097" y="9346"/>
                    </a:lnTo>
                    <a:lnTo>
                      <a:pt x="10549" y="9513"/>
                    </a:lnTo>
                    <a:lnTo>
                      <a:pt x="10395" y="8965"/>
                    </a:lnTo>
                    <a:lnTo>
                      <a:pt x="10930" y="8811"/>
                    </a:lnTo>
                    <a:close/>
                    <a:moveTo>
                      <a:pt x="6204" y="8834"/>
                    </a:moveTo>
                    <a:lnTo>
                      <a:pt x="6358" y="9382"/>
                    </a:lnTo>
                    <a:lnTo>
                      <a:pt x="5811" y="9537"/>
                    </a:lnTo>
                    <a:lnTo>
                      <a:pt x="5656" y="8989"/>
                    </a:lnTo>
                    <a:lnTo>
                      <a:pt x="6204" y="8834"/>
                    </a:lnTo>
                    <a:close/>
                    <a:moveTo>
                      <a:pt x="1465" y="8870"/>
                    </a:moveTo>
                    <a:lnTo>
                      <a:pt x="1620" y="9418"/>
                    </a:lnTo>
                    <a:lnTo>
                      <a:pt x="1084" y="9585"/>
                    </a:lnTo>
                    <a:lnTo>
                      <a:pt x="917" y="9037"/>
                    </a:lnTo>
                    <a:lnTo>
                      <a:pt x="1465" y="8870"/>
                    </a:lnTo>
                    <a:close/>
                    <a:moveTo>
                      <a:pt x="8252" y="8906"/>
                    </a:moveTo>
                    <a:lnTo>
                      <a:pt x="8418" y="9442"/>
                    </a:lnTo>
                    <a:lnTo>
                      <a:pt x="7871" y="9608"/>
                    </a:lnTo>
                    <a:lnTo>
                      <a:pt x="7704" y="9061"/>
                    </a:lnTo>
                    <a:lnTo>
                      <a:pt x="8252" y="8906"/>
                    </a:lnTo>
                    <a:close/>
                    <a:moveTo>
                      <a:pt x="3525" y="8942"/>
                    </a:moveTo>
                    <a:lnTo>
                      <a:pt x="3680" y="9489"/>
                    </a:lnTo>
                    <a:lnTo>
                      <a:pt x="3132" y="9656"/>
                    </a:lnTo>
                    <a:lnTo>
                      <a:pt x="2977" y="9108"/>
                    </a:lnTo>
                    <a:lnTo>
                      <a:pt x="3525" y="8942"/>
                    </a:lnTo>
                    <a:close/>
                    <a:moveTo>
                      <a:pt x="10311" y="8989"/>
                    </a:moveTo>
                    <a:lnTo>
                      <a:pt x="10478" y="9537"/>
                    </a:lnTo>
                    <a:lnTo>
                      <a:pt x="9930" y="9692"/>
                    </a:lnTo>
                    <a:lnTo>
                      <a:pt x="9764" y="9156"/>
                    </a:lnTo>
                    <a:lnTo>
                      <a:pt x="10311" y="8989"/>
                    </a:lnTo>
                    <a:close/>
                    <a:moveTo>
                      <a:pt x="5573" y="9013"/>
                    </a:moveTo>
                    <a:lnTo>
                      <a:pt x="5739" y="9561"/>
                    </a:lnTo>
                    <a:lnTo>
                      <a:pt x="5192" y="9716"/>
                    </a:lnTo>
                    <a:lnTo>
                      <a:pt x="5037" y="9180"/>
                    </a:lnTo>
                    <a:lnTo>
                      <a:pt x="5573" y="9013"/>
                    </a:lnTo>
                    <a:close/>
                    <a:moveTo>
                      <a:pt x="7632" y="9084"/>
                    </a:moveTo>
                    <a:lnTo>
                      <a:pt x="7787" y="9632"/>
                    </a:lnTo>
                    <a:lnTo>
                      <a:pt x="7251" y="9787"/>
                    </a:lnTo>
                    <a:lnTo>
                      <a:pt x="7085" y="9251"/>
                    </a:lnTo>
                    <a:lnTo>
                      <a:pt x="7632" y="9084"/>
                    </a:lnTo>
                    <a:close/>
                    <a:moveTo>
                      <a:pt x="2894" y="9132"/>
                    </a:moveTo>
                    <a:lnTo>
                      <a:pt x="3060" y="9680"/>
                    </a:lnTo>
                    <a:lnTo>
                      <a:pt x="2513" y="9835"/>
                    </a:lnTo>
                    <a:lnTo>
                      <a:pt x="2358" y="9287"/>
                    </a:lnTo>
                    <a:lnTo>
                      <a:pt x="2894" y="9132"/>
                    </a:lnTo>
                    <a:close/>
                    <a:moveTo>
                      <a:pt x="9692" y="9180"/>
                    </a:moveTo>
                    <a:lnTo>
                      <a:pt x="9847" y="9716"/>
                    </a:lnTo>
                    <a:lnTo>
                      <a:pt x="9311" y="9882"/>
                    </a:lnTo>
                    <a:lnTo>
                      <a:pt x="9145" y="9335"/>
                    </a:lnTo>
                    <a:lnTo>
                      <a:pt x="9692" y="9180"/>
                    </a:lnTo>
                    <a:close/>
                    <a:moveTo>
                      <a:pt x="4954" y="9204"/>
                    </a:moveTo>
                    <a:lnTo>
                      <a:pt x="5108" y="9739"/>
                    </a:lnTo>
                    <a:lnTo>
                      <a:pt x="4573" y="9906"/>
                    </a:lnTo>
                    <a:lnTo>
                      <a:pt x="4406" y="9358"/>
                    </a:lnTo>
                    <a:lnTo>
                      <a:pt x="4954" y="9204"/>
                    </a:lnTo>
                    <a:close/>
                    <a:moveTo>
                      <a:pt x="7001" y="9275"/>
                    </a:moveTo>
                    <a:lnTo>
                      <a:pt x="7168" y="9811"/>
                    </a:lnTo>
                    <a:lnTo>
                      <a:pt x="6620" y="9977"/>
                    </a:lnTo>
                    <a:lnTo>
                      <a:pt x="6466" y="9430"/>
                    </a:lnTo>
                    <a:lnTo>
                      <a:pt x="7001" y="9275"/>
                    </a:lnTo>
                    <a:close/>
                    <a:moveTo>
                      <a:pt x="2275" y="9311"/>
                    </a:moveTo>
                    <a:lnTo>
                      <a:pt x="2429" y="9858"/>
                    </a:lnTo>
                    <a:lnTo>
                      <a:pt x="1894" y="10013"/>
                    </a:lnTo>
                    <a:lnTo>
                      <a:pt x="1727" y="9477"/>
                    </a:lnTo>
                    <a:lnTo>
                      <a:pt x="2275" y="9311"/>
                    </a:lnTo>
                    <a:close/>
                    <a:moveTo>
                      <a:pt x="9061" y="9358"/>
                    </a:moveTo>
                    <a:lnTo>
                      <a:pt x="9228" y="9906"/>
                    </a:lnTo>
                    <a:lnTo>
                      <a:pt x="8680" y="10061"/>
                    </a:lnTo>
                    <a:lnTo>
                      <a:pt x="8525" y="9525"/>
                    </a:lnTo>
                    <a:lnTo>
                      <a:pt x="9061" y="9358"/>
                    </a:lnTo>
                    <a:close/>
                    <a:moveTo>
                      <a:pt x="4323" y="9382"/>
                    </a:moveTo>
                    <a:lnTo>
                      <a:pt x="4489" y="9930"/>
                    </a:lnTo>
                    <a:lnTo>
                      <a:pt x="3942" y="10085"/>
                    </a:lnTo>
                    <a:lnTo>
                      <a:pt x="3787" y="9549"/>
                    </a:lnTo>
                    <a:lnTo>
                      <a:pt x="4323" y="9382"/>
                    </a:lnTo>
                    <a:close/>
                    <a:moveTo>
                      <a:pt x="6382" y="9454"/>
                    </a:moveTo>
                    <a:lnTo>
                      <a:pt x="6537" y="10001"/>
                    </a:lnTo>
                    <a:lnTo>
                      <a:pt x="6001" y="10156"/>
                    </a:lnTo>
                    <a:lnTo>
                      <a:pt x="5835" y="9620"/>
                    </a:lnTo>
                    <a:lnTo>
                      <a:pt x="6382" y="9454"/>
                    </a:lnTo>
                    <a:close/>
                    <a:moveTo>
                      <a:pt x="1644" y="9501"/>
                    </a:moveTo>
                    <a:lnTo>
                      <a:pt x="1810" y="10037"/>
                    </a:lnTo>
                    <a:lnTo>
                      <a:pt x="1263" y="10204"/>
                    </a:lnTo>
                    <a:lnTo>
                      <a:pt x="1108" y="9656"/>
                    </a:lnTo>
                    <a:lnTo>
                      <a:pt x="1644" y="9501"/>
                    </a:lnTo>
                    <a:close/>
                    <a:moveTo>
                      <a:pt x="8442" y="9549"/>
                    </a:moveTo>
                    <a:lnTo>
                      <a:pt x="8597" y="10085"/>
                    </a:lnTo>
                    <a:lnTo>
                      <a:pt x="8061" y="10251"/>
                    </a:lnTo>
                    <a:lnTo>
                      <a:pt x="7894" y="9704"/>
                    </a:lnTo>
                    <a:lnTo>
                      <a:pt x="8442" y="9549"/>
                    </a:lnTo>
                    <a:close/>
                    <a:moveTo>
                      <a:pt x="3703" y="9573"/>
                    </a:moveTo>
                    <a:lnTo>
                      <a:pt x="3870" y="10108"/>
                    </a:lnTo>
                    <a:lnTo>
                      <a:pt x="3322" y="10275"/>
                    </a:lnTo>
                    <a:lnTo>
                      <a:pt x="3156" y="9727"/>
                    </a:lnTo>
                    <a:lnTo>
                      <a:pt x="3703" y="9573"/>
                    </a:lnTo>
                    <a:close/>
                    <a:moveTo>
                      <a:pt x="10502" y="9620"/>
                    </a:moveTo>
                    <a:lnTo>
                      <a:pt x="10657" y="10156"/>
                    </a:lnTo>
                    <a:lnTo>
                      <a:pt x="10109" y="10323"/>
                    </a:lnTo>
                    <a:lnTo>
                      <a:pt x="9954" y="9775"/>
                    </a:lnTo>
                    <a:lnTo>
                      <a:pt x="10502" y="9620"/>
                    </a:lnTo>
                    <a:close/>
                    <a:moveTo>
                      <a:pt x="5763" y="9644"/>
                    </a:moveTo>
                    <a:lnTo>
                      <a:pt x="5918" y="10180"/>
                    </a:lnTo>
                    <a:lnTo>
                      <a:pt x="5370" y="10347"/>
                    </a:lnTo>
                    <a:lnTo>
                      <a:pt x="5215" y="9799"/>
                    </a:lnTo>
                    <a:lnTo>
                      <a:pt x="5763" y="9644"/>
                    </a:lnTo>
                    <a:close/>
                    <a:moveTo>
                      <a:pt x="7823" y="9727"/>
                    </a:moveTo>
                    <a:lnTo>
                      <a:pt x="7978" y="10275"/>
                    </a:lnTo>
                    <a:lnTo>
                      <a:pt x="7430" y="10430"/>
                    </a:lnTo>
                    <a:lnTo>
                      <a:pt x="7275" y="9894"/>
                    </a:lnTo>
                    <a:lnTo>
                      <a:pt x="7823" y="9727"/>
                    </a:lnTo>
                    <a:close/>
                    <a:moveTo>
                      <a:pt x="3084" y="9751"/>
                    </a:moveTo>
                    <a:lnTo>
                      <a:pt x="3239" y="10299"/>
                    </a:lnTo>
                    <a:lnTo>
                      <a:pt x="2703" y="10454"/>
                    </a:lnTo>
                    <a:lnTo>
                      <a:pt x="2537" y="9918"/>
                    </a:lnTo>
                    <a:lnTo>
                      <a:pt x="3084" y="9751"/>
                    </a:lnTo>
                    <a:close/>
                    <a:moveTo>
                      <a:pt x="9871" y="9799"/>
                    </a:moveTo>
                    <a:lnTo>
                      <a:pt x="10038" y="10347"/>
                    </a:lnTo>
                    <a:lnTo>
                      <a:pt x="9490" y="10501"/>
                    </a:lnTo>
                    <a:lnTo>
                      <a:pt x="9335" y="9966"/>
                    </a:lnTo>
                    <a:lnTo>
                      <a:pt x="9871" y="9799"/>
                    </a:lnTo>
                    <a:close/>
                    <a:moveTo>
                      <a:pt x="5132" y="9823"/>
                    </a:moveTo>
                    <a:lnTo>
                      <a:pt x="5299" y="10370"/>
                    </a:lnTo>
                    <a:lnTo>
                      <a:pt x="4751" y="10525"/>
                    </a:lnTo>
                    <a:lnTo>
                      <a:pt x="4596" y="9989"/>
                    </a:lnTo>
                    <a:lnTo>
                      <a:pt x="5132" y="9823"/>
                    </a:lnTo>
                    <a:close/>
                    <a:moveTo>
                      <a:pt x="7192" y="9918"/>
                    </a:moveTo>
                    <a:lnTo>
                      <a:pt x="7359" y="10454"/>
                    </a:lnTo>
                    <a:lnTo>
                      <a:pt x="6811" y="10620"/>
                    </a:lnTo>
                    <a:lnTo>
                      <a:pt x="6656" y="10073"/>
                    </a:lnTo>
                    <a:lnTo>
                      <a:pt x="7192" y="9918"/>
                    </a:lnTo>
                    <a:close/>
                    <a:moveTo>
                      <a:pt x="2453" y="9942"/>
                    </a:moveTo>
                    <a:lnTo>
                      <a:pt x="2620" y="10478"/>
                    </a:lnTo>
                    <a:lnTo>
                      <a:pt x="2072" y="10644"/>
                    </a:lnTo>
                    <a:lnTo>
                      <a:pt x="1917" y="10097"/>
                    </a:lnTo>
                    <a:lnTo>
                      <a:pt x="2453" y="9942"/>
                    </a:lnTo>
                    <a:close/>
                    <a:moveTo>
                      <a:pt x="9252" y="9977"/>
                    </a:moveTo>
                    <a:lnTo>
                      <a:pt x="9406" y="10525"/>
                    </a:lnTo>
                    <a:lnTo>
                      <a:pt x="8871" y="10692"/>
                    </a:lnTo>
                    <a:lnTo>
                      <a:pt x="8704" y="10144"/>
                    </a:lnTo>
                    <a:lnTo>
                      <a:pt x="9252" y="9977"/>
                    </a:lnTo>
                    <a:close/>
                    <a:moveTo>
                      <a:pt x="4513" y="10013"/>
                    </a:moveTo>
                    <a:lnTo>
                      <a:pt x="4668" y="10549"/>
                    </a:lnTo>
                    <a:lnTo>
                      <a:pt x="4132" y="10716"/>
                    </a:lnTo>
                    <a:lnTo>
                      <a:pt x="3965" y="10168"/>
                    </a:lnTo>
                    <a:lnTo>
                      <a:pt x="4513" y="10013"/>
                    </a:lnTo>
                    <a:close/>
                    <a:moveTo>
                      <a:pt x="6573" y="10097"/>
                    </a:moveTo>
                    <a:lnTo>
                      <a:pt x="6728" y="10644"/>
                    </a:lnTo>
                    <a:lnTo>
                      <a:pt x="6192" y="10799"/>
                    </a:lnTo>
                    <a:lnTo>
                      <a:pt x="6025" y="10251"/>
                    </a:lnTo>
                    <a:lnTo>
                      <a:pt x="6573" y="10097"/>
                    </a:lnTo>
                    <a:close/>
                    <a:moveTo>
                      <a:pt x="1834" y="10120"/>
                    </a:moveTo>
                    <a:lnTo>
                      <a:pt x="1989" y="10668"/>
                    </a:lnTo>
                    <a:lnTo>
                      <a:pt x="1453" y="10823"/>
                    </a:lnTo>
                    <a:lnTo>
                      <a:pt x="1286" y="10287"/>
                    </a:lnTo>
                    <a:lnTo>
                      <a:pt x="1834" y="10120"/>
                    </a:lnTo>
                    <a:close/>
                    <a:moveTo>
                      <a:pt x="8621" y="10168"/>
                    </a:moveTo>
                    <a:lnTo>
                      <a:pt x="8787" y="10716"/>
                    </a:lnTo>
                    <a:lnTo>
                      <a:pt x="8240" y="10870"/>
                    </a:lnTo>
                    <a:lnTo>
                      <a:pt x="8085" y="10323"/>
                    </a:lnTo>
                    <a:lnTo>
                      <a:pt x="8621" y="10168"/>
                    </a:lnTo>
                    <a:close/>
                    <a:moveTo>
                      <a:pt x="3894" y="10192"/>
                    </a:moveTo>
                    <a:lnTo>
                      <a:pt x="4049" y="10739"/>
                    </a:lnTo>
                    <a:lnTo>
                      <a:pt x="3501" y="10894"/>
                    </a:lnTo>
                    <a:lnTo>
                      <a:pt x="3346" y="10358"/>
                    </a:lnTo>
                    <a:lnTo>
                      <a:pt x="3894" y="10192"/>
                    </a:lnTo>
                    <a:close/>
                    <a:moveTo>
                      <a:pt x="10680" y="10239"/>
                    </a:moveTo>
                    <a:lnTo>
                      <a:pt x="10847" y="10787"/>
                    </a:lnTo>
                    <a:lnTo>
                      <a:pt x="10299" y="10942"/>
                    </a:lnTo>
                    <a:lnTo>
                      <a:pt x="10133" y="10394"/>
                    </a:lnTo>
                    <a:lnTo>
                      <a:pt x="10680" y="10239"/>
                    </a:lnTo>
                    <a:close/>
                    <a:moveTo>
                      <a:pt x="5954" y="10275"/>
                    </a:moveTo>
                    <a:lnTo>
                      <a:pt x="6108" y="10823"/>
                    </a:lnTo>
                    <a:lnTo>
                      <a:pt x="5561" y="10989"/>
                    </a:lnTo>
                    <a:lnTo>
                      <a:pt x="5406" y="10442"/>
                    </a:lnTo>
                    <a:lnTo>
                      <a:pt x="5954" y="10275"/>
                    </a:lnTo>
                    <a:close/>
                    <a:moveTo>
                      <a:pt x="8002" y="10347"/>
                    </a:moveTo>
                    <a:lnTo>
                      <a:pt x="8168" y="10894"/>
                    </a:lnTo>
                    <a:lnTo>
                      <a:pt x="7621" y="11061"/>
                    </a:lnTo>
                    <a:lnTo>
                      <a:pt x="7454" y="10513"/>
                    </a:lnTo>
                    <a:lnTo>
                      <a:pt x="8002" y="10347"/>
                    </a:lnTo>
                    <a:close/>
                    <a:moveTo>
                      <a:pt x="3263" y="10382"/>
                    </a:moveTo>
                    <a:lnTo>
                      <a:pt x="3430" y="10918"/>
                    </a:lnTo>
                    <a:lnTo>
                      <a:pt x="2882" y="11085"/>
                    </a:lnTo>
                    <a:lnTo>
                      <a:pt x="2727" y="10537"/>
                    </a:lnTo>
                    <a:lnTo>
                      <a:pt x="3263" y="10382"/>
                    </a:lnTo>
                    <a:close/>
                    <a:moveTo>
                      <a:pt x="10061" y="10418"/>
                    </a:moveTo>
                    <a:lnTo>
                      <a:pt x="10216" y="10966"/>
                    </a:lnTo>
                    <a:lnTo>
                      <a:pt x="9680" y="11132"/>
                    </a:lnTo>
                    <a:lnTo>
                      <a:pt x="9514" y="10585"/>
                    </a:lnTo>
                    <a:lnTo>
                      <a:pt x="10061" y="10418"/>
                    </a:lnTo>
                    <a:close/>
                    <a:moveTo>
                      <a:pt x="5323" y="10466"/>
                    </a:moveTo>
                    <a:lnTo>
                      <a:pt x="5489" y="11013"/>
                    </a:lnTo>
                    <a:lnTo>
                      <a:pt x="4942" y="11168"/>
                    </a:lnTo>
                    <a:lnTo>
                      <a:pt x="4787" y="10620"/>
                    </a:lnTo>
                    <a:lnTo>
                      <a:pt x="5323" y="10466"/>
                    </a:lnTo>
                    <a:close/>
                    <a:moveTo>
                      <a:pt x="7382" y="10537"/>
                    </a:moveTo>
                    <a:lnTo>
                      <a:pt x="7537" y="11085"/>
                    </a:lnTo>
                    <a:lnTo>
                      <a:pt x="7001" y="11240"/>
                    </a:lnTo>
                    <a:lnTo>
                      <a:pt x="6835" y="10692"/>
                    </a:lnTo>
                    <a:lnTo>
                      <a:pt x="7382" y="10537"/>
                    </a:lnTo>
                    <a:close/>
                    <a:moveTo>
                      <a:pt x="2644" y="10561"/>
                    </a:moveTo>
                    <a:lnTo>
                      <a:pt x="2799" y="11109"/>
                    </a:lnTo>
                    <a:lnTo>
                      <a:pt x="2263" y="11263"/>
                    </a:lnTo>
                    <a:lnTo>
                      <a:pt x="2096" y="10728"/>
                    </a:lnTo>
                    <a:lnTo>
                      <a:pt x="2644" y="10561"/>
                    </a:lnTo>
                    <a:close/>
                    <a:moveTo>
                      <a:pt x="9430" y="10608"/>
                    </a:moveTo>
                    <a:lnTo>
                      <a:pt x="9597" y="11144"/>
                    </a:lnTo>
                    <a:lnTo>
                      <a:pt x="9049" y="11311"/>
                    </a:lnTo>
                    <a:lnTo>
                      <a:pt x="8895" y="10763"/>
                    </a:lnTo>
                    <a:lnTo>
                      <a:pt x="9430" y="10608"/>
                    </a:lnTo>
                    <a:close/>
                    <a:moveTo>
                      <a:pt x="4704" y="10644"/>
                    </a:moveTo>
                    <a:lnTo>
                      <a:pt x="4858" y="11192"/>
                    </a:lnTo>
                    <a:lnTo>
                      <a:pt x="4323" y="11359"/>
                    </a:lnTo>
                    <a:lnTo>
                      <a:pt x="4156" y="10811"/>
                    </a:lnTo>
                    <a:lnTo>
                      <a:pt x="4704" y="10644"/>
                    </a:lnTo>
                    <a:close/>
                    <a:moveTo>
                      <a:pt x="6751" y="10716"/>
                    </a:moveTo>
                    <a:lnTo>
                      <a:pt x="6918" y="11263"/>
                    </a:lnTo>
                    <a:lnTo>
                      <a:pt x="6370" y="11418"/>
                    </a:lnTo>
                    <a:lnTo>
                      <a:pt x="6216" y="10882"/>
                    </a:lnTo>
                    <a:lnTo>
                      <a:pt x="6751" y="10716"/>
                    </a:lnTo>
                    <a:close/>
                    <a:moveTo>
                      <a:pt x="2013" y="10751"/>
                    </a:moveTo>
                    <a:lnTo>
                      <a:pt x="2179" y="11287"/>
                    </a:lnTo>
                    <a:lnTo>
                      <a:pt x="1632" y="11454"/>
                    </a:lnTo>
                    <a:lnTo>
                      <a:pt x="1477" y="10906"/>
                    </a:lnTo>
                    <a:lnTo>
                      <a:pt x="2013" y="10751"/>
                    </a:lnTo>
                    <a:close/>
                    <a:moveTo>
                      <a:pt x="8811" y="10787"/>
                    </a:moveTo>
                    <a:lnTo>
                      <a:pt x="8966" y="11335"/>
                    </a:lnTo>
                    <a:lnTo>
                      <a:pt x="8430" y="11490"/>
                    </a:lnTo>
                    <a:lnTo>
                      <a:pt x="8263" y="10954"/>
                    </a:lnTo>
                    <a:lnTo>
                      <a:pt x="8811" y="10787"/>
                    </a:lnTo>
                    <a:close/>
                    <a:moveTo>
                      <a:pt x="4072" y="10835"/>
                    </a:moveTo>
                    <a:lnTo>
                      <a:pt x="4239" y="11382"/>
                    </a:lnTo>
                    <a:lnTo>
                      <a:pt x="3691" y="11537"/>
                    </a:lnTo>
                    <a:lnTo>
                      <a:pt x="3537" y="10989"/>
                    </a:lnTo>
                    <a:lnTo>
                      <a:pt x="4072" y="10835"/>
                    </a:lnTo>
                    <a:close/>
                    <a:moveTo>
                      <a:pt x="6132" y="10906"/>
                    </a:moveTo>
                    <a:lnTo>
                      <a:pt x="6287" y="11442"/>
                    </a:lnTo>
                    <a:lnTo>
                      <a:pt x="5751" y="11609"/>
                    </a:lnTo>
                    <a:lnTo>
                      <a:pt x="5585" y="11061"/>
                    </a:lnTo>
                    <a:lnTo>
                      <a:pt x="6132" y="10906"/>
                    </a:lnTo>
                    <a:close/>
                    <a:moveTo>
                      <a:pt x="8192" y="10978"/>
                    </a:moveTo>
                    <a:lnTo>
                      <a:pt x="8347" y="11513"/>
                    </a:lnTo>
                    <a:lnTo>
                      <a:pt x="7799" y="11680"/>
                    </a:lnTo>
                    <a:lnTo>
                      <a:pt x="7644" y="11132"/>
                    </a:lnTo>
                    <a:lnTo>
                      <a:pt x="8192" y="10978"/>
                    </a:lnTo>
                    <a:close/>
                    <a:moveTo>
                      <a:pt x="3453" y="11013"/>
                    </a:moveTo>
                    <a:lnTo>
                      <a:pt x="3620" y="11561"/>
                    </a:lnTo>
                    <a:lnTo>
                      <a:pt x="3072" y="11716"/>
                    </a:lnTo>
                    <a:lnTo>
                      <a:pt x="2906" y="11180"/>
                    </a:lnTo>
                    <a:lnTo>
                      <a:pt x="3453" y="11013"/>
                    </a:lnTo>
                    <a:close/>
                    <a:moveTo>
                      <a:pt x="10240" y="11049"/>
                    </a:moveTo>
                    <a:lnTo>
                      <a:pt x="10407" y="11585"/>
                    </a:lnTo>
                    <a:lnTo>
                      <a:pt x="9859" y="11751"/>
                    </a:lnTo>
                    <a:lnTo>
                      <a:pt x="9692" y="11204"/>
                    </a:lnTo>
                    <a:lnTo>
                      <a:pt x="10240" y="11049"/>
                    </a:lnTo>
                    <a:close/>
                    <a:moveTo>
                      <a:pt x="5513" y="11085"/>
                    </a:moveTo>
                    <a:lnTo>
                      <a:pt x="5668" y="11632"/>
                    </a:lnTo>
                    <a:lnTo>
                      <a:pt x="5120" y="11787"/>
                    </a:lnTo>
                    <a:lnTo>
                      <a:pt x="4965" y="11251"/>
                    </a:lnTo>
                    <a:lnTo>
                      <a:pt x="5513" y="11085"/>
                    </a:lnTo>
                    <a:close/>
                    <a:moveTo>
                      <a:pt x="7561" y="11156"/>
                    </a:moveTo>
                    <a:lnTo>
                      <a:pt x="7728" y="11704"/>
                    </a:lnTo>
                    <a:lnTo>
                      <a:pt x="7180" y="11859"/>
                    </a:lnTo>
                    <a:lnTo>
                      <a:pt x="7025" y="11323"/>
                    </a:lnTo>
                    <a:lnTo>
                      <a:pt x="7561" y="11156"/>
                    </a:lnTo>
                    <a:close/>
                    <a:moveTo>
                      <a:pt x="2834" y="11204"/>
                    </a:moveTo>
                    <a:lnTo>
                      <a:pt x="2989" y="11740"/>
                    </a:lnTo>
                    <a:lnTo>
                      <a:pt x="2453" y="11906"/>
                    </a:lnTo>
                    <a:lnTo>
                      <a:pt x="2287" y="11359"/>
                    </a:lnTo>
                    <a:lnTo>
                      <a:pt x="2834" y="11204"/>
                    </a:lnTo>
                    <a:close/>
                    <a:moveTo>
                      <a:pt x="9621" y="11228"/>
                    </a:moveTo>
                    <a:lnTo>
                      <a:pt x="9776" y="11775"/>
                    </a:lnTo>
                    <a:lnTo>
                      <a:pt x="9240" y="11930"/>
                    </a:lnTo>
                    <a:lnTo>
                      <a:pt x="9073" y="11394"/>
                    </a:lnTo>
                    <a:lnTo>
                      <a:pt x="9621" y="11228"/>
                    </a:lnTo>
                    <a:close/>
                    <a:moveTo>
                      <a:pt x="4882" y="11275"/>
                    </a:moveTo>
                    <a:lnTo>
                      <a:pt x="5049" y="11811"/>
                    </a:lnTo>
                    <a:lnTo>
                      <a:pt x="4501" y="11978"/>
                    </a:lnTo>
                    <a:lnTo>
                      <a:pt x="4346" y="11430"/>
                    </a:lnTo>
                    <a:lnTo>
                      <a:pt x="4882" y="11275"/>
                    </a:lnTo>
                    <a:close/>
                    <a:moveTo>
                      <a:pt x="6942" y="11347"/>
                    </a:moveTo>
                    <a:lnTo>
                      <a:pt x="7097" y="11882"/>
                    </a:lnTo>
                    <a:lnTo>
                      <a:pt x="6561" y="12049"/>
                    </a:lnTo>
                    <a:lnTo>
                      <a:pt x="6394" y="11501"/>
                    </a:lnTo>
                    <a:lnTo>
                      <a:pt x="6942" y="11347"/>
                    </a:lnTo>
                    <a:close/>
                    <a:moveTo>
                      <a:pt x="8990" y="11418"/>
                    </a:moveTo>
                    <a:lnTo>
                      <a:pt x="9156" y="11954"/>
                    </a:lnTo>
                    <a:lnTo>
                      <a:pt x="8609" y="12121"/>
                    </a:lnTo>
                    <a:lnTo>
                      <a:pt x="8454" y="11573"/>
                    </a:lnTo>
                    <a:lnTo>
                      <a:pt x="8990" y="11418"/>
                    </a:lnTo>
                    <a:close/>
                    <a:moveTo>
                      <a:pt x="4263" y="11454"/>
                    </a:moveTo>
                    <a:lnTo>
                      <a:pt x="4418" y="12002"/>
                    </a:lnTo>
                    <a:lnTo>
                      <a:pt x="3882" y="12156"/>
                    </a:lnTo>
                    <a:lnTo>
                      <a:pt x="3715" y="11621"/>
                    </a:lnTo>
                    <a:lnTo>
                      <a:pt x="4263" y="11454"/>
                    </a:lnTo>
                    <a:close/>
                    <a:moveTo>
                      <a:pt x="6311" y="11525"/>
                    </a:moveTo>
                    <a:lnTo>
                      <a:pt x="6478" y="12073"/>
                    </a:lnTo>
                    <a:lnTo>
                      <a:pt x="5930" y="12228"/>
                    </a:lnTo>
                    <a:lnTo>
                      <a:pt x="5775" y="11692"/>
                    </a:lnTo>
                    <a:lnTo>
                      <a:pt x="6311" y="11525"/>
                    </a:lnTo>
                    <a:close/>
                    <a:moveTo>
                      <a:pt x="8371" y="11597"/>
                    </a:moveTo>
                    <a:lnTo>
                      <a:pt x="8537" y="12144"/>
                    </a:lnTo>
                    <a:lnTo>
                      <a:pt x="7990" y="12299"/>
                    </a:lnTo>
                    <a:lnTo>
                      <a:pt x="7823" y="11763"/>
                    </a:lnTo>
                    <a:lnTo>
                      <a:pt x="8371" y="11597"/>
                    </a:lnTo>
                    <a:close/>
                    <a:moveTo>
                      <a:pt x="3644" y="11644"/>
                    </a:moveTo>
                    <a:lnTo>
                      <a:pt x="3799" y="12180"/>
                    </a:lnTo>
                    <a:lnTo>
                      <a:pt x="3251" y="12347"/>
                    </a:lnTo>
                    <a:lnTo>
                      <a:pt x="3096" y="11799"/>
                    </a:lnTo>
                    <a:lnTo>
                      <a:pt x="3644" y="11644"/>
                    </a:lnTo>
                    <a:close/>
                    <a:moveTo>
                      <a:pt x="5692" y="11716"/>
                    </a:moveTo>
                    <a:lnTo>
                      <a:pt x="5858" y="12252"/>
                    </a:lnTo>
                    <a:lnTo>
                      <a:pt x="5311" y="12418"/>
                    </a:lnTo>
                    <a:lnTo>
                      <a:pt x="5144" y="11871"/>
                    </a:lnTo>
                    <a:lnTo>
                      <a:pt x="5692" y="11716"/>
                    </a:lnTo>
                    <a:close/>
                    <a:moveTo>
                      <a:pt x="7752" y="11787"/>
                    </a:moveTo>
                    <a:lnTo>
                      <a:pt x="7906" y="12323"/>
                    </a:lnTo>
                    <a:lnTo>
                      <a:pt x="7371" y="12490"/>
                    </a:lnTo>
                    <a:lnTo>
                      <a:pt x="7204" y="11942"/>
                    </a:lnTo>
                    <a:lnTo>
                      <a:pt x="7752" y="11787"/>
                    </a:lnTo>
                    <a:close/>
                    <a:moveTo>
                      <a:pt x="3013" y="11823"/>
                    </a:moveTo>
                    <a:lnTo>
                      <a:pt x="3180" y="12371"/>
                    </a:lnTo>
                    <a:lnTo>
                      <a:pt x="2632" y="12525"/>
                    </a:lnTo>
                    <a:lnTo>
                      <a:pt x="2477" y="11990"/>
                    </a:lnTo>
                    <a:lnTo>
                      <a:pt x="3013" y="11823"/>
                    </a:lnTo>
                    <a:close/>
                    <a:moveTo>
                      <a:pt x="9799" y="11859"/>
                    </a:moveTo>
                    <a:lnTo>
                      <a:pt x="9966" y="12394"/>
                    </a:lnTo>
                    <a:lnTo>
                      <a:pt x="9418" y="12561"/>
                    </a:lnTo>
                    <a:lnTo>
                      <a:pt x="9264" y="12013"/>
                    </a:lnTo>
                    <a:lnTo>
                      <a:pt x="9799" y="11859"/>
                    </a:lnTo>
                    <a:close/>
                    <a:moveTo>
                      <a:pt x="5073" y="11894"/>
                    </a:moveTo>
                    <a:lnTo>
                      <a:pt x="5227" y="12442"/>
                    </a:lnTo>
                    <a:lnTo>
                      <a:pt x="4692" y="12597"/>
                    </a:lnTo>
                    <a:lnTo>
                      <a:pt x="4525" y="12061"/>
                    </a:lnTo>
                    <a:lnTo>
                      <a:pt x="5073" y="11894"/>
                    </a:lnTo>
                    <a:close/>
                    <a:moveTo>
                      <a:pt x="7120" y="11966"/>
                    </a:moveTo>
                    <a:lnTo>
                      <a:pt x="7287" y="12513"/>
                    </a:lnTo>
                    <a:lnTo>
                      <a:pt x="6739" y="12668"/>
                    </a:lnTo>
                    <a:lnTo>
                      <a:pt x="6585" y="12132"/>
                    </a:lnTo>
                    <a:lnTo>
                      <a:pt x="7120" y="11966"/>
                    </a:lnTo>
                    <a:close/>
                    <a:moveTo>
                      <a:pt x="9180" y="12037"/>
                    </a:moveTo>
                    <a:lnTo>
                      <a:pt x="9335" y="12585"/>
                    </a:lnTo>
                    <a:lnTo>
                      <a:pt x="8799" y="12740"/>
                    </a:lnTo>
                    <a:lnTo>
                      <a:pt x="8633" y="12204"/>
                    </a:lnTo>
                    <a:lnTo>
                      <a:pt x="9180" y="12037"/>
                    </a:lnTo>
                    <a:close/>
                    <a:moveTo>
                      <a:pt x="4442" y="12085"/>
                    </a:moveTo>
                    <a:lnTo>
                      <a:pt x="4608" y="12621"/>
                    </a:lnTo>
                    <a:lnTo>
                      <a:pt x="4061" y="12787"/>
                    </a:lnTo>
                    <a:lnTo>
                      <a:pt x="3906" y="12240"/>
                    </a:lnTo>
                    <a:lnTo>
                      <a:pt x="4442" y="12085"/>
                    </a:lnTo>
                    <a:close/>
                    <a:moveTo>
                      <a:pt x="6501" y="12156"/>
                    </a:moveTo>
                    <a:lnTo>
                      <a:pt x="6656" y="12692"/>
                    </a:lnTo>
                    <a:lnTo>
                      <a:pt x="6120" y="12859"/>
                    </a:lnTo>
                    <a:lnTo>
                      <a:pt x="5954" y="12311"/>
                    </a:lnTo>
                    <a:lnTo>
                      <a:pt x="6501" y="12156"/>
                    </a:lnTo>
                    <a:close/>
                    <a:moveTo>
                      <a:pt x="8561" y="12228"/>
                    </a:moveTo>
                    <a:lnTo>
                      <a:pt x="8716" y="12764"/>
                    </a:lnTo>
                    <a:lnTo>
                      <a:pt x="8168" y="12930"/>
                    </a:lnTo>
                    <a:lnTo>
                      <a:pt x="8013" y="12383"/>
                    </a:lnTo>
                    <a:lnTo>
                      <a:pt x="8561" y="12228"/>
                    </a:lnTo>
                    <a:close/>
                    <a:moveTo>
                      <a:pt x="3822" y="12263"/>
                    </a:moveTo>
                    <a:lnTo>
                      <a:pt x="3977" y="12811"/>
                    </a:lnTo>
                    <a:lnTo>
                      <a:pt x="3441" y="12966"/>
                    </a:lnTo>
                    <a:lnTo>
                      <a:pt x="3275" y="12430"/>
                    </a:lnTo>
                    <a:lnTo>
                      <a:pt x="3822" y="12263"/>
                    </a:lnTo>
                    <a:close/>
                    <a:moveTo>
                      <a:pt x="5882" y="12335"/>
                    </a:moveTo>
                    <a:lnTo>
                      <a:pt x="6037" y="12883"/>
                    </a:lnTo>
                    <a:lnTo>
                      <a:pt x="5489" y="13037"/>
                    </a:lnTo>
                    <a:lnTo>
                      <a:pt x="5335" y="12502"/>
                    </a:lnTo>
                    <a:lnTo>
                      <a:pt x="5882" y="12335"/>
                    </a:lnTo>
                    <a:close/>
                    <a:moveTo>
                      <a:pt x="7930" y="12406"/>
                    </a:moveTo>
                    <a:lnTo>
                      <a:pt x="8097" y="12954"/>
                    </a:lnTo>
                    <a:lnTo>
                      <a:pt x="7549" y="13109"/>
                    </a:lnTo>
                    <a:lnTo>
                      <a:pt x="7382" y="12573"/>
                    </a:lnTo>
                    <a:lnTo>
                      <a:pt x="7930" y="12406"/>
                    </a:lnTo>
                    <a:close/>
                    <a:moveTo>
                      <a:pt x="5251" y="12525"/>
                    </a:moveTo>
                    <a:lnTo>
                      <a:pt x="5418" y="13061"/>
                    </a:lnTo>
                    <a:lnTo>
                      <a:pt x="4870" y="13228"/>
                    </a:lnTo>
                    <a:lnTo>
                      <a:pt x="4715" y="12680"/>
                    </a:lnTo>
                    <a:lnTo>
                      <a:pt x="5251" y="12525"/>
                    </a:lnTo>
                    <a:close/>
                    <a:moveTo>
                      <a:pt x="7311" y="12585"/>
                    </a:moveTo>
                    <a:lnTo>
                      <a:pt x="7466" y="13133"/>
                    </a:lnTo>
                    <a:lnTo>
                      <a:pt x="6930" y="13299"/>
                    </a:lnTo>
                    <a:lnTo>
                      <a:pt x="6763" y="12752"/>
                    </a:lnTo>
                    <a:lnTo>
                      <a:pt x="7311" y="12585"/>
                    </a:lnTo>
                    <a:close/>
                    <a:moveTo>
                      <a:pt x="4632" y="12704"/>
                    </a:moveTo>
                    <a:lnTo>
                      <a:pt x="4787" y="13252"/>
                    </a:lnTo>
                    <a:lnTo>
                      <a:pt x="4251" y="13406"/>
                    </a:lnTo>
                    <a:lnTo>
                      <a:pt x="4084" y="12859"/>
                    </a:lnTo>
                    <a:lnTo>
                      <a:pt x="4632" y="12704"/>
                    </a:lnTo>
                    <a:close/>
                    <a:moveTo>
                      <a:pt x="6680" y="12775"/>
                    </a:moveTo>
                    <a:lnTo>
                      <a:pt x="6847" y="13323"/>
                    </a:lnTo>
                    <a:lnTo>
                      <a:pt x="6299" y="13478"/>
                    </a:lnTo>
                    <a:lnTo>
                      <a:pt x="6144" y="12930"/>
                    </a:lnTo>
                    <a:lnTo>
                      <a:pt x="6680" y="12775"/>
                    </a:lnTo>
                    <a:close/>
                    <a:moveTo>
                      <a:pt x="8740" y="12847"/>
                    </a:moveTo>
                    <a:lnTo>
                      <a:pt x="8895" y="13395"/>
                    </a:lnTo>
                    <a:lnTo>
                      <a:pt x="8359" y="13549"/>
                    </a:lnTo>
                    <a:lnTo>
                      <a:pt x="8192" y="13002"/>
                    </a:lnTo>
                    <a:lnTo>
                      <a:pt x="8740" y="12847"/>
                    </a:lnTo>
                    <a:close/>
                    <a:moveTo>
                      <a:pt x="6061" y="12954"/>
                    </a:moveTo>
                    <a:lnTo>
                      <a:pt x="6228" y="13502"/>
                    </a:lnTo>
                    <a:lnTo>
                      <a:pt x="5680" y="13668"/>
                    </a:lnTo>
                    <a:lnTo>
                      <a:pt x="5513" y="13121"/>
                    </a:lnTo>
                    <a:lnTo>
                      <a:pt x="6061" y="12954"/>
                    </a:lnTo>
                    <a:close/>
                    <a:moveTo>
                      <a:pt x="8121" y="13025"/>
                    </a:moveTo>
                    <a:lnTo>
                      <a:pt x="8275" y="13573"/>
                    </a:lnTo>
                    <a:lnTo>
                      <a:pt x="7728" y="13728"/>
                    </a:lnTo>
                    <a:lnTo>
                      <a:pt x="7573" y="13192"/>
                    </a:lnTo>
                    <a:lnTo>
                      <a:pt x="8121" y="13025"/>
                    </a:lnTo>
                    <a:close/>
                    <a:moveTo>
                      <a:pt x="5442" y="13145"/>
                    </a:moveTo>
                    <a:lnTo>
                      <a:pt x="5596" y="13692"/>
                    </a:lnTo>
                    <a:lnTo>
                      <a:pt x="5061" y="13847"/>
                    </a:lnTo>
                    <a:lnTo>
                      <a:pt x="4894" y="13299"/>
                    </a:lnTo>
                    <a:lnTo>
                      <a:pt x="5442" y="13145"/>
                    </a:lnTo>
                    <a:close/>
                    <a:moveTo>
                      <a:pt x="7490" y="13216"/>
                    </a:moveTo>
                    <a:lnTo>
                      <a:pt x="7656" y="13764"/>
                    </a:lnTo>
                    <a:lnTo>
                      <a:pt x="7109" y="13918"/>
                    </a:lnTo>
                    <a:lnTo>
                      <a:pt x="6954" y="13371"/>
                    </a:lnTo>
                    <a:lnTo>
                      <a:pt x="7490" y="13216"/>
                    </a:lnTo>
                    <a:close/>
                    <a:moveTo>
                      <a:pt x="6870" y="13395"/>
                    </a:moveTo>
                    <a:lnTo>
                      <a:pt x="7025" y="13942"/>
                    </a:lnTo>
                    <a:lnTo>
                      <a:pt x="6489" y="14097"/>
                    </a:lnTo>
                    <a:lnTo>
                      <a:pt x="6323" y="13561"/>
                    </a:lnTo>
                    <a:lnTo>
                      <a:pt x="6870" y="13395"/>
                    </a:lnTo>
                    <a:close/>
                    <a:moveTo>
                      <a:pt x="6239" y="13585"/>
                    </a:moveTo>
                    <a:lnTo>
                      <a:pt x="6406" y="14121"/>
                    </a:lnTo>
                    <a:lnTo>
                      <a:pt x="5858" y="14288"/>
                    </a:lnTo>
                    <a:lnTo>
                      <a:pt x="5704" y="13740"/>
                    </a:lnTo>
                    <a:lnTo>
                      <a:pt x="6239" y="13585"/>
                    </a:lnTo>
                    <a:close/>
                    <a:moveTo>
                      <a:pt x="4942" y="0"/>
                    </a:moveTo>
                    <a:lnTo>
                      <a:pt x="5025" y="274"/>
                    </a:lnTo>
                    <a:lnTo>
                      <a:pt x="4489" y="441"/>
                    </a:lnTo>
                    <a:lnTo>
                      <a:pt x="4358" y="36"/>
                    </a:lnTo>
                    <a:lnTo>
                      <a:pt x="4275" y="36"/>
                    </a:lnTo>
                    <a:lnTo>
                      <a:pt x="4406" y="464"/>
                    </a:lnTo>
                    <a:lnTo>
                      <a:pt x="3858" y="619"/>
                    </a:lnTo>
                    <a:lnTo>
                      <a:pt x="3727" y="155"/>
                    </a:lnTo>
                    <a:cubicBezTo>
                      <a:pt x="3691" y="167"/>
                      <a:pt x="3668" y="167"/>
                      <a:pt x="3644" y="179"/>
                    </a:cubicBezTo>
                    <a:lnTo>
                      <a:pt x="3775" y="643"/>
                    </a:lnTo>
                    <a:lnTo>
                      <a:pt x="3239" y="810"/>
                    </a:lnTo>
                    <a:lnTo>
                      <a:pt x="3108" y="381"/>
                    </a:lnTo>
                    <a:cubicBezTo>
                      <a:pt x="3084" y="393"/>
                      <a:pt x="3060" y="405"/>
                      <a:pt x="3037" y="417"/>
                    </a:cubicBezTo>
                    <a:lnTo>
                      <a:pt x="3156" y="833"/>
                    </a:lnTo>
                    <a:lnTo>
                      <a:pt x="2608" y="988"/>
                    </a:lnTo>
                    <a:lnTo>
                      <a:pt x="2537" y="714"/>
                    </a:lnTo>
                    <a:cubicBezTo>
                      <a:pt x="2513" y="738"/>
                      <a:pt x="2489" y="750"/>
                      <a:pt x="2465" y="762"/>
                    </a:cubicBezTo>
                    <a:lnTo>
                      <a:pt x="2537" y="1012"/>
                    </a:lnTo>
                    <a:lnTo>
                      <a:pt x="1989" y="1179"/>
                    </a:lnTo>
                    <a:lnTo>
                      <a:pt x="1977" y="1131"/>
                    </a:lnTo>
                    <a:cubicBezTo>
                      <a:pt x="1953" y="1143"/>
                      <a:pt x="1929" y="1167"/>
                      <a:pt x="1906" y="1179"/>
                    </a:cubicBezTo>
                    <a:lnTo>
                      <a:pt x="1906" y="1203"/>
                    </a:lnTo>
                    <a:lnTo>
                      <a:pt x="1870" y="1214"/>
                    </a:lnTo>
                    <a:cubicBezTo>
                      <a:pt x="1810" y="1250"/>
                      <a:pt x="1763" y="1298"/>
                      <a:pt x="1715" y="1345"/>
                    </a:cubicBezTo>
                    <a:lnTo>
                      <a:pt x="1929" y="1286"/>
                    </a:lnTo>
                    <a:lnTo>
                      <a:pt x="2096" y="1822"/>
                    </a:lnTo>
                    <a:lnTo>
                      <a:pt x="1548" y="1988"/>
                    </a:lnTo>
                    <a:lnTo>
                      <a:pt x="1441" y="1619"/>
                    </a:lnTo>
                    <a:cubicBezTo>
                      <a:pt x="1417" y="1643"/>
                      <a:pt x="1394" y="1667"/>
                      <a:pt x="1382" y="1691"/>
                    </a:cubicBezTo>
                    <a:lnTo>
                      <a:pt x="1465" y="2012"/>
                    </a:lnTo>
                    <a:lnTo>
                      <a:pt x="1072" y="2131"/>
                    </a:lnTo>
                    <a:cubicBezTo>
                      <a:pt x="1048" y="2155"/>
                      <a:pt x="1036" y="2191"/>
                      <a:pt x="1013" y="2226"/>
                    </a:cubicBezTo>
                    <a:lnTo>
                      <a:pt x="1489" y="2084"/>
                    </a:lnTo>
                    <a:lnTo>
                      <a:pt x="1656" y="2631"/>
                    </a:lnTo>
                    <a:lnTo>
                      <a:pt x="1108" y="2786"/>
                    </a:lnTo>
                    <a:lnTo>
                      <a:pt x="965" y="2310"/>
                    </a:lnTo>
                    <a:cubicBezTo>
                      <a:pt x="953" y="2346"/>
                      <a:pt x="929" y="2381"/>
                      <a:pt x="917" y="2417"/>
                    </a:cubicBezTo>
                    <a:lnTo>
                      <a:pt x="1036" y="2810"/>
                    </a:lnTo>
                    <a:lnTo>
                      <a:pt x="667" y="2929"/>
                    </a:lnTo>
                    <a:cubicBezTo>
                      <a:pt x="643" y="2953"/>
                      <a:pt x="632" y="2988"/>
                      <a:pt x="620" y="3024"/>
                    </a:cubicBezTo>
                    <a:lnTo>
                      <a:pt x="1060" y="2893"/>
                    </a:lnTo>
                    <a:lnTo>
                      <a:pt x="1215" y="3441"/>
                    </a:lnTo>
                    <a:lnTo>
                      <a:pt x="667" y="3596"/>
                    </a:lnTo>
                    <a:lnTo>
                      <a:pt x="548" y="3179"/>
                    </a:lnTo>
                    <a:cubicBezTo>
                      <a:pt x="536" y="3227"/>
                      <a:pt x="513" y="3262"/>
                      <a:pt x="501" y="3310"/>
                    </a:cubicBezTo>
                    <a:lnTo>
                      <a:pt x="596" y="3620"/>
                    </a:lnTo>
                    <a:lnTo>
                      <a:pt x="358" y="3691"/>
                    </a:lnTo>
                    <a:cubicBezTo>
                      <a:pt x="346" y="3727"/>
                      <a:pt x="334" y="3750"/>
                      <a:pt x="334" y="3786"/>
                    </a:cubicBezTo>
                    <a:lnTo>
                      <a:pt x="620" y="3703"/>
                    </a:lnTo>
                    <a:lnTo>
                      <a:pt x="774" y="4251"/>
                    </a:lnTo>
                    <a:lnTo>
                      <a:pt x="239" y="4405"/>
                    </a:lnTo>
                    <a:lnTo>
                      <a:pt x="203" y="4286"/>
                    </a:lnTo>
                    <a:cubicBezTo>
                      <a:pt x="179" y="4358"/>
                      <a:pt x="167" y="4441"/>
                      <a:pt x="155" y="4524"/>
                    </a:cubicBezTo>
                    <a:lnTo>
                      <a:pt x="179" y="4512"/>
                    </a:lnTo>
                    <a:lnTo>
                      <a:pt x="334" y="5060"/>
                    </a:lnTo>
                    <a:lnTo>
                      <a:pt x="60" y="5132"/>
                    </a:lnTo>
                    <a:cubicBezTo>
                      <a:pt x="60" y="5167"/>
                      <a:pt x="48" y="5191"/>
                      <a:pt x="48" y="5227"/>
                    </a:cubicBezTo>
                    <a:lnTo>
                      <a:pt x="358" y="5132"/>
                    </a:lnTo>
                    <a:lnTo>
                      <a:pt x="524" y="5679"/>
                    </a:lnTo>
                    <a:lnTo>
                      <a:pt x="12" y="5834"/>
                    </a:lnTo>
                    <a:cubicBezTo>
                      <a:pt x="12" y="5858"/>
                      <a:pt x="12" y="5894"/>
                      <a:pt x="12" y="5917"/>
                    </a:cubicBezTo>
                    <a:lnTo>
                      <a:pt x="548" y="5763"/>
                    </a:lnTo>
                    <a:lnTo>
                      <a:pt x="703" y="6298"/>
                    </a:lnTo>
                    <a:lnTo>
                      <a:pt x="167" y="6465"/>
                    </a:lnTo>
                    <a:lnTo>
                      <a:pt x="12" y="5929"/>
                    </a:lnTo>
                    <a:cubicBezTo>
                      <a:pt x="1" y="6036"/>
                      <a:pt x="1" y="6132"/>
                      <a:pt x="1" y="6227"/>
                    </a:cubicBezTo>
                    <a:lnTo>
                      <a:pt x="84" y="6489"/>
                    </a:lnTo>
                    <a:lnTo>
                      <a:pt x="12" y="6513"/>
                    </a:lnTo>
                    <a:cubicBezTo>
                      <a:pt x="12" y="6537"/>
                      <a:pt x="12" y="6560"/>
                      <a:pt x="12" y="6596"/>
                    </a:cubicBezTo>
                    <a:lnTo>
                      <a:pt x="108" y="6560"/>
                    </a:lnTo>
                    <a:lnTo>
                      <a:pt x="262" y="7108"/>
                    </a:lnTo>
                    <a:lnTo>
                      <a:pt x="60" y="7168"/>
                    </a:lnTo>
                    <a:cubicBezTo>
                      <a:pt x="60" y="7203"/>
                      <a:pt x="60" y="7227"/>
                      <a:pt x="72" y="7251"/>
                    </a:cubicBezTo>
                    <a:lnTo>
                      <a:pt x="286" y="7191"/>
                    </a:lnTo>
                    <a:lnTo>
                      <a:pt x="453" y="7727"/>
                    </a:lnTo>
                    <a:lnTo>
                      <a:pt x="155" y="7822"/>
                    </a:lnTo>
                    <a:cubicBezTo>
                      <a:pt x="155" y="7846"/>
                      <a:pt x="155" y="7882"/>
                      <a:pt x="167" y="7906"/>
                    </a:cubicBezTo>
                    <a:lnTo>
                      <a:pt x="477" y="7811"/>
                    </a:lnTo>
                    <a:lnTo>
                      <a:pt x="632" y="8358"/>
                    </a:lnTo>
                    <a:lnTo>
                      <a:pt x="286" y="8453"/>
                    </a:lnTo>
                    <a:cubicBezTo>
                      <a:pt x="298" y="8489"/>
                      <a:pt x="298" y="8513"/>
                      <a:pt x="310" y="8537"/>
                    </a:cubicBezTo>
                    <a:lnTo>
                      <a:pt x="655" y="8442"/>
                    </a:lnTo>
                    <a:lnTo>
                      <a:pt x="822" y="8977"/>
                    </a:lnTo>
                    <a:lnTo>
                      <a:pt x="465" y="9084"/>
                    </a:lnTo>
                    <a:cubicBezTo>
                      <a:pt x="477" y="9108"/>
                      <a:pt x="489" y="9132"/>
                      <a:pt x="489" y="9168"/>
                    </a:cubicBezTo>
                    <a:lnTo>
                      <a:pt x="846" y="9061"/>
                    </a:lnTo>
                    <a:lnTo>
                      <a:pt x="1001" y="9608"/>
                    </a:lnTo>
                    <a:lnTo>
                      <a:pt x="691" y="9692"/>
                    </a:lnTo>
                    <a:cubicBezTo>
                      <a:pt x="703" y="9727"/>
                      <a:pt x="715" y="9751"/>
                      <a:pt x="727" y="9775"/>
                    </a:cubicBezTo>
                    <a:lnTo>
                      <a:pt x="1024" y="9680"/>
                    </a:lnTo>
                    <a:lnTo>
                      <a:pt x="1191" y="10227"/>
                    </a:lnTo>
                    <a:lnTo>
                      <a:pt x="953" y="10299"/>
                    </a:lnTo>
                    <a:cubicBezTo>
                      <a:pt x="965" y="10323"/>
                      <a:pt x="977" y="10347"/>
                      <a:pt x="1001" y="10370"/>
                    </a:cubicBezTo>
                    <a:lnTo>
                      <a:pt x="1215" y="10311"/>
                    </a:lnTo>
                    <a:lnTo>
                      <a:pt x="1370" y="10847"/>
                    </a:lnTo>
                    <a:lnTo>
                      <a:pt x="1275" y="10882"/>
                    </a:lnTo>
                    <a:cubicBezTo>
                      <a:pt x="1286" y="10906"/>
                      <a:pt x="1298" y="10930"/>
                      <a:pt x="1310" y="10954"/>
                    </a:cubicBezTo>
                    <a:lnTo>
                      <a:pt x="1394" y="10930"/>
                    </a:lnTo>
                    <a:lnTo>
                      <a:pt x="1489" y="11228"/>
                    </a:lnTo>
                    <a:cubicBezTo>
                      <a:pt x="1548" y="11335"/>
                      <a:pt x="1620" y="11442"/>
                      <a:pt x="1691" y="11537"/>
                    </a:cubicBezTo>
                    <a:lnTo>
                      <a:pt x="2203" y="11382"/>
                    </a:lnTo>
                    <a:lnTo>
                      <a:pt x="2370" y="11930"/>
                    </a:lnTo>
                    <a:lnTo>
                      <a:pt x="2060" y="12025"/>
                    </a:lnTo>
                    <a:cubicBezTo>
                      <a:pt x="2072" y="12049"/>
                      <a:pt x="2096" y="12073"/>
                      <a:pt x="2120" y="12097"/>
                    </a:cubicBezTo>
                    <a:lnTo>
                      <a:pt x="2394" y="12013"/>
                    </a:lnTo>
                    <a:lnTo>
                      <a:pt x="2548" y="12549"/>
                    </a:lnTo>
                    <a:lnTo>
                      <a:pt x="2537" y="12561"/>
                    </a:lnTo>
                    <a:cubicBezTo>
                      <a:pt x="2584" y="12597"/>
                      <a:pt x="2632" y="12644"/>
                      <a:pt x="2679" y="12692"/>
                    </a:cubicBezTo>
                    <a:lnTo>
                      <a:pt x="2656" y="12609"/>
                    </a:lnTo>
                    <a:lnTo>
                      <a:pt x="3203" y="12454"/>
                    </a:lnTo>
                    <a:lnTo>
                      <a:pt x="3358" y="12990"/>
                    </a:lnTo>
                    <a:lnTo>
                      <a:pt x="3108" y="13073"/>
                    </a:lnTo>
                    <a:cubicBezTo>
                      <a:pt x="3132" y="13085"/>
                      <a:pt x="3156" y="13109"/>
                      <a:pt x="3180" y="13133"/>
                    </a:cubicBezTo>
                    <a:lnTo>
                      <a:pt x="3382" y="13073"/>
                    </a:lnTo>
                    <a:lnTo>
                      <a:pt x="3465" y="13347"/>
                    </a:lnTo>
                    <a:cubicBezTo>
                      <a:pt x="3501" y="13383"/>
                      <a:pt x="3537" y="13406"/>
                      <a:pt x="3572" y="13430"/>
                    </a:cubicBezTo>
                    <a:lnTo>
                      <a:pt x="3465" y="13049"/>
                    </a:lnTo>
                    <a:lnTo>
                      <a:pt x="4013" y="12883"/>
                    </a:lnTo>
                    <a:lnTo>
                      <a:pt x="4168" y="13430"/>
                    </a:lnTo>
                    <a:lnTo>
                      <a:pt x="3763" y="13549"/>
                    </a:lnTo>
                    <a:cubicBezTo>
                      <a:pt x="3787" y="13573"/>
                      <a:pt x="3822" y="13597"/>
                      <a:pt x="3858" y="13609"/>
                    </a:cubicBezTo>
                    <a:lnTo>
                      <a:pt x="4192" y="13514"/>
                    </a:lnTo>
                    <a:lnTo>
                      <a:pt x="4299" y="13859"/>
                    </a:lnTo>
                    <a:cubicBezTo>
                      <a:pt x="4334" y="13883"/>
                      <a:pt x="4358" y="13895"/>
                      <a:pt x="4394" y="13918"/>
                    </a:cubicBezTo>
                    <a:lnTo>
                      <a:pt x="4275" y="13490"/>
                    </a:lnTo>
                    <a:lnTo>
                      <a:pt x="4811" y="13323"/>
                    </a:lnTo>
                    <a:lnTo>
                      <a:pt x="4977" y="13871"/>
                    </a:lnTo>
                    <a:lnTo>
                      <a:pt x="4573" y="13990"/>
                    </a:lnTo>
                    <a:cubicBezTo>
                      <a:pt x="4608" y="14014"/>
                      <a:pt x="4644" y="14026"/>
                      <a:pt x="4692" y="14037"/>
                    </a:cubicBezTo>
                    <a:lnTo>
                      <a:pt x="5001" y="13954"/>
                    </a:lnTo>
                    <a:lnTo>
                      <a:pt x="5073" y="14180"/>
                    </a:lnTo>
                    <a:cubicBezTo>
                      <a:pt x="5096" y="14192"/>
                      <a:pt x="5132" y="14204"/>
                      <a:pt x="5168" y="14216"/>
                    </a:cubicBezTo>
                    <a:lnTo>
                      <a:pt x="5085" y="13930"/>
                    </a:lnTo>
                    <a:lnTo>
                      <a:pt x="5620" y="13764"/>
                    </a:lnTo>
                    <a:lnTo>
                      <a:pt x="5787" y="14311"/>
                    </a:lnTo>
                    <a:lnTo>
                      <a:pt x="5692" y="14335"/>
                    </a:lnTo>
                    <a:cubicBezTo>
                      <a:pt x="5751" y="14347"/>
                      <a:pt x="5823" y="14359"/>
                      <a:pt x="5882" y="14371"/>
                    </a:cubicBezTo>
                    <a:lnTo>
                      <a:pt x="6430" y="14204"/>
                    </a:lnTo>
                    <a:lnTo>
                      <a:pt x="6489" y="14407"/>
                    </a:lnTo>
                    <a:lnTo>
                      <a:pt x="6573" y="14407"/>
                    </a:lnTo>
                    <a:lnTo>
                      <a:pt x="6513" y="14180"/>
                    </a:lnTo>
                    <a:lnTo>
                      <a:pt x="7049" y="14026"/>
                    </a:lnTo>
                    <a:lnTo>
                      <a:pt x="7156" y="14359"/>
                    </a:lnTo>
                    <a:cubicBezTo>
                      <a:pt x="7180" y="14359"/>
                      <a:pt x="7204" y="14347"/>
                      <a:pt x="7240" y="14347"/>
                    </a:cubicBezTo>
                    <a:lnTo>
                      <a:pt x="7132" y="14002"/>
                    </a:lnTo>
                    <a:lnTo>
                      <a:pt x="7680" y="13835"/>
                    </a:lnTo>
                    <a:lnTo>
                      <a:pt x="7787" y="14216"/>
                    </a:lnTo>
                    <a:cubicBezTo>
                      <a:pt x="7811" y="14204"/>
                      <a:pt x="7847" y="14204"/>
                      <a:pt x="7871" y="14192"/>
                    </a:cubicBezTo>
                    <a:lnTo>
                      <a:pt x="7752" y="13811"/>
                    </a:lnTo>
                    <a:lnTo>
                      <a:pt x="8299" y="13656"/>
                    </a:lnTo>
                    <a:lnTo>
                      <a:pt x="8394" y="13978"/>
                    </a:lnTo>
                    <a:cubicBezTo>
                      <a:pt x="8418" y="13966"/>
                      <a:pt x="8442" y="13954"/>
                      <a:pt x="8478" y="13942"/>
                    </a:cubicBezTo>
                    <a:lnTo>
                      <a:pt x="8383" y="13633"/>
                    </a:lnTo>
                    <a:lnTo>
                      <a:pt x="8930" y="13466"/>
                    </a:lnTo>
                    <a:lnTo>
                      <a:pt x="8978" y="13633"/>
                    </a:lnTo>
                    <a:cubicBezTo>
                      <a:pt x="9002" y="13621"/>
                      <a:pt x="9025" y="13609"/>
                      <a:pt x="9049" y="13585"/>
                    </a:cubicBezTo>
                    <a:lnTo>
                      <a:pt x="9002" y="13442"/>
                    </a:lnTo>
                    <a:lnTo>
                      <a:pt x="9347" y="13347"/>
                    </a:lnTo>
                    <a:cubicBezTo>
                      <a:pt x="9395" y="13299"/>
                      <a:pt x="9442" y="13264"/>
                      <a:pt x="9490" y="13216"/>
                    </a:cubicBezTo>
                    <a:lnTo>
                      <a:pt x="9490" y="13216"/>
                    </a:lnTo>
                    <a:lnTo>
                      <a:pt x="8978" y="13371"/>
                    </a:lnTo>
                    <a:lnTo>
                      <a:pt x="8823" y="12823"/>
                    </a:lnTo>
                    <a:lnTo>
                      <a:pt x="9359" y="12656"/>
                    </a:lnTo>
                    <a:lnTo>
                      <a:pt x="9514" y="13180"/>
                    </a:lnTo>
                    <a:cubicBezTo>
                      <a:pt x="9537" y="13168"/>
                      <a:pt x="9561" y="13145"/>
                      <a:pt x="9585" y="13121"/>
                    </a:cubicBezTo>
                    <a:lnTo>
                      <a:pt x="9442" y="12633"/>
                    </a:lnTo>
                    <a:lnTo>
                      <a:pt x="9990" y="12478"/>
                    </a:lnTo>
                    <a:lnTo>
                      <a:pt x="10026" y="12609"/>
                    </a:lnTo>
                    <a:cubicBezTo>
                      <a:pt x="10049" y="12573"/>
                      <a:pt x="10061" y="12549"/>
                      <a:pt x="10085" y="12525"/>
                    </a:cubicBezTo>
                    <a:lnTo>
                      <a:pt x="10061" y="12454"/>
                    </a:lnTo>
                    <a:lnTo>
                      <a:pt x="10157" y="12430"/>
                    </a:lnTo>
                    <a:cubicBezTo>
                      <a:pt x="10180" y="12394"/>
                      <a:pt x="10204" y="12359"/>
                      <a:pt x="10228" y="12323"/>
                    </a:cubicBezTo>
                    <a:lnTo>
                      <a:pt x="10228" y="12323"/>
                    </a:lnTo>
                    <a:lnTo>
                      <a:pt x="10038" y="12371"/>
                    </a:lnTo>
                    <a:lnTo>
                      <a:pt x="9883" y="11835"/>
                    </a:lnTo>
                    <a:lnTo>
                      <a:pt x="10430" y="11668"/>
                    </a:lnTo>
                    <a:lnTo>
                      <a:pt x="10490" y="11882"/>
                    </a:lnTo>
                    <a:cubicBezTo>
                      <a:pt x="10514" y="11859"/>
                      <a:pt x="10526" y="11823"/>
                      <a:pt x="10549" y="11787"/>
                    </a:cubicBezTo>
                    <a:lnTo>
                      <a:pt x="10502" y="11644"/>
                    </a:lnTo>
                    <a:lnTo>
                      <a:pt x="10633" y="11609"/>
                    </a:lnTo>
                    <a:cubicBezTo>
                      <a:pt x="10657" y="11573"/>
                      <a:pt x="10669" y="11537"/>
                      <a:pt x="10680" y="11501"/>
                    </a:cubicBezTo>
                    <a:lnTo>
                      <a:pt x="10680" y="11501"/>
                    </a:lnTo>
                    <a:lnTo>
                      <a:pt x="10478" y="11561"/>
                    </a:lnTo>
                    <a:lnTo>
                      <a:pt x="10323" y="11025"/>
                    </a:lnTo>
                    <a:lnTo>
                      <a:pt x="10871" y="10859"/>
                    </a:lnTo>
                    <a:lnTo>
                      <a:pt x="10907" y="10989"/>
                    </a:lnTo>
                    <a:cubicBezTo>
                      <a:pt x="10919" y="10942"/>
                      <a:pt x="10942" y="10906"/>
                      <a:pt x="10954" y="10859"/>
                    </a:cubicBezTo>
                    <a:lnTo>
                      <a:pt x="10942" y="10835"/>
                    </a:lnTo>
                    <a:lnTo>
                      <a:pt x="10966" y="10835"/>
                    </a:lnTo>
                    <a:cubicBezTo>
                      <a:pt x="10978" y="10799"/>
                      <a:pt x="10978" y="10763"/>
                      <a:pt x="10990" y="10739"/>
                    </a:cubicBezTo>
                    <a:lnTo>
                      <a:pt x="10990" y="10739"/>
                    </a:lnTo>
                    <a:lnTo>
                      <a:pt x="10919" y="10763"/>
                    </a:lnTo>
                    <a:lnTo>
                      <a:pt x="10764" y="10216"/>
                    </a:lnTo>
                    <a:lnTo>
                      <a:pt x="11181" y="10097"/>
                    </a:lnTo>
                    <a:cubicBezTo>
                      <a:pt x="11181" y="10061"/>
                      <a:pt x="11192" y="10025"/>
                      <a:pt x="11192" y="10001"/>
                    </a:cubicBezTo>
                    <a:lnTo>
                      <a:pt x="11192" y="10001"/>
                    </a:lnTo>
                    <a:lnTo>
                      <a:pt x="10740" y="10132"/>
                    </a:lnTo>
                    <a:lnTo>
                      <a:pt x="10573" y="9596"/>
                    </a:lnTo>
                    <a:lnTo>
                      <a:pt x="11121" y="9430"/>
                    </a:lnTo>
                    <a:lnTo>
                      <a:pt x="11240" y="9811"/>
                    </a:lnTo>
                    <a:cubicBezTo>
                      <a:pt x="11252" y="9751"/>
                      <a:pt x="11252" y="9692"/>
                      <a:pt x="11264" y="9632"/>
                    </a:cubicBezTo>
                    <a:lnTo>
                      <a:pt x="11204" y="9406"/>
                    </a:lnTo>
                    <a:lnTo>
                      <a:pt x="11311" y="9370"/>
                    </a:lnTo>
                    <a:cubicBezTo>
                      <a:pt x="11311" y="9346"/>
                      <a:pt x="11311" y="9311"/>
                      <a:pt x="11323" y="9287"/>
                    </a:cubicBezTo>
                    <a:lnTo>
                      <a:pt x="11323" y="9287"/>
                    </a:lnTo>
                    <a:lnTo>
                      <a:pt x="11181" y="9323"/>
                    </a:lnTo>
                    <a:lnTo>
                      <a:pt x="11014" y="8787"/>
                    </a:lnTo>
                    <a:lnTo>
                      <a:pt x="11371" y="8680"/>
                    </a:lnTo>
                    <a:cubicBezTo>
                      <a:pt x="11371" y="8644"/>
                      <a:pt x="11371" y="8608"/>
                      <a:pt x="11371" y="8573"/>
                    </a:cubicBezTo>
                    <a:lnTo>
                      <a:pt x="10990" y="8692"/>
                    </a:lnTo>
                    <a:lnTo>
                      <a:pt x="10823" y="8144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985"/>
                      <a:pt x="11371" y="7993"/>
                      <a:pt x="11371" y="8001"/>
                    </a:cubicBezTo>
                    <a:lnTo>
                      <a:pt x="11371" y="7977"/>
                    </a:lnTo>
                    <a:lnTo>
                      <a:pt x="11371" y="7977"/>
                    </a:lnTo>
                    <a:lnTo>
                      <a:pt x="11371" y="7977"/>
                    </a:lnTo>
                    <a:cubicBezTo>
                      <a:pt x="11371" y="7868"/>
                      <a:pt x="11370" y="7767"/>
                      <a:pt x="11359" y="7656"/>
                    </a:cubicBezTo>
                    <a:lnTo>
                      <a:pt x="11264" y="7334"/>
                    </a:lnTo>
                    <a:lnTo>
                      <a:pt x="11335" y="7310"/>
                    </a:lnTo>
                    <a:cubicBezTo>
                      <a:pt x="11335" y="7287"/>
                      <a:pt x="11323" y="7263"/>
                      <a:pt x="11323" y="7227"/>
                    </a:cubicBezTo>
                    <a:lnTo>
                      <a:pt x="11240" y="7251"/>
                    </a:lnTo>
                    <a:lnTo>
                      <a:pt x="11085" y="6715"/>
                    </a:lnTo>
                    <a:lnTo>
                      <a:pt x="11252" y="6668"/>
                    </a:lnTo>
                    <a:cubicBezTo>
                      <a:pt x="11240" y="6632"/>
                      <a:pt x="11240" y="6608"/>
                      <a:pt x="11240" y="6584"/>
                    </a:cubicBezTo>
                    <a:lnTo>
                      <a:pt x="11061" y="6632"/>
                    </a:lnTo>
                    <a:lnTo>
                      <a:pt x="10895" y="6084"/>
                    </a:lnTo>
                    <a:lnTo>
                      <a:pt x="11121" y="6025"/>
                    </a:lnTo>
                    <a:cubicBezTo>
                      <a:pt x="11121" y="6001"/>
                      <a:pt x="11109" y="5965"/>
                      <a:pt x="11109" y="5941"/>
                    </a:cubicBezTo>
                    <a:lnTo>
                      <a:pt x="10871" y="6013"/>
                    </a:lnTo>
                    <a:lnTo>
                      <a:pt x="10716" y="5465"/>
                    </a:lnTo>
                    <a:lnTo>
                      <a:pt x="10954" y="5394"/>
                    </a:lnTo>
                    <a:cubicBezTo>
                      <a:pt x="10942" y="5370"/>
                      <a:pt x="10930" y="5346"/>
                      <a:pt x="10919" y="5310"/>
                    </a:cubicBezTo>
                    <a:lnTo>
                      <a:pt x="10692" y="5382"/>
                    </a:lnTo>
                    <a:lnTo>
                      <a:pt x="10526" y="4846"/>
                    </a:lnTo>
                    <a:lnTo>
                      <a:pt x="10728" y="4786"/>
                    </a:lnTo>
                    <a:cubicBezTo>
                      <a:pt x="10716" y="4751"/>
                      <a:pt x="10716" y="4727"/>
                      <a:pt x="10704" y="4703"/>
                    </a:cubicBezTo>
                    <a:lnTo>
                      <a:pt x="10502" y="4763"/>
                    </a:lnTo>
                    <a:lnTo>
                      <a:pt x="10347" y="4215"/>
                    </a:lnTo>
                    <a:lnTo>
                      <a:pt x="10466" y="4179"/>
                    </a:lnTo>
                    <a:cubicBezTo>
                      <a:pt x="10454" y="4155"/>
                      <a:pt x="10442" y="4131"/>
                      <a:pt x="10430" y="4108"/>
                    </a:cubicBezTo>
                    <a:lnTo>
                      <a:pt x="10323" y="4143"/>
                    </a:lnTo>
                    <a:lnTo>
                      <a:pt x="10157" y="3596"/>
                    </a:lnTo>
                    <a:lnTo>
                      <a:pt x="10168" y="3596"/>
                    </a:lnTo>
                    <a:cubicBezTo>
                      <a:pt x="10109" y="3489"/>
                      <a:pt x="10049" y="3381"/>
                      <a:pt x="9978" y="3286"/>
                    </a:cubicBezTo>
                    <a:lnTo>
                      <a:pt x="9978" y="3286"/>
                    </a:lnTo>
                    <a:lnTo>
                      <a:pt x="10061" y="3536"/>
                    </a:lnTo>
                    <a:lnTo>
                      <a:pt x="9514" y="3703"/>
                    </a:lnTo>
                    <a:lnTo>
                      <a:pt x="9359" y="3155"/>
                    </a:lnTo>
                    <a:lnTo>
                      <a:pt x="9811" y="3024"/>
                    </a:lnTo>
                    <a:cubicBezTo>
                      <a:pt x="9799" y="3000"/>
                      <a:pt x="9776" y="2977"/>
                      <a:pt x="9764" y="2953"/>
                    </a:cubicBezTo>
                    <a:lnTo>
                      <a:pt x="9335" y="3072"/>
                    </a:lnTo>
                    <a:lnTo>
                      <a:pt x="9168" y="2536"/>
                    </a:lnTo>
                    <a:lnTo>
                      <a:pt x="9406" y="2465"/>
                    </a:lnTo>
                    <a:cubicBezTo>
                      <a:pt x="9383" y="2441"/>
                      <a:pt x="9371" y="2417"/>
                      <a:pt x="9347" y="2393"/>
                    </a:cubicBezTo>
                    <a:lnTo>
                      <a:pt x="9145" y="2453"/>
                    </a:lnTo>
                    <a:lnTo>
                      <a:pt x="9014" y="2012"/>
                    </a:lnTo>
                    <a:cubicBezTo>
                      <a:pt x="9002" y="2000"/>
                      <a:pt x="9002" y="1988"/>
                      <a:pt x="8990" y="1976"/>
                    </a:cubicBezTo>
                    <a:cubicBezTo>
                      <a:pt x="8942" y="1941"/>
                      <a:pt x="8906" y="1893"/>
                      <a:pt x="8871" y="1857"/>
                    </a:cubicBezTo>
                    <a:lnTo>
                      <a:pt x="8335" y="2012"/>
                    </a:lnTo>
                    <a:lnTo>
                      <a:pt x="8180" y="1465"/>
                    </a:lnTo>
                    <a:lnTo>
                      <a:pt x="8394" y="1405"/>
                    </a:lnTo>
                    <a:cubicBezTo>
                      <a:pt x="8371" y="1381"/>
                      <a:pt x="8335" y="1357"/>
                      <a:pt x="8311" y="1345"/>
                    </a:cubicBezTo>
                    <a:lnTo>
                      <a:pt x="8156" y="1393"/>
                    </a:lnTo>
                    <a:lnTo>
                      <a:pt x="8085" y="1155"/>
                    </a:lnTo>
                    <a:cubicBezTo>
                      <a:pt x="8049" y="1119"/>
                      <a:pt x="8013" y="1095"/>
                      <a:pt x="7966" y="1072"/>
                    </a:cubicBezTo>
                    <a:lnTo>
                      <a:pt x="7966" y="1072"/>
                    </a:lnTo>
                    <a:lnTo>
                      <a:pt x="8073" y="1417"/>
                    </a:lnTo>
                    <a:lnTo>
                      <a:pt x="7525" y="1572"/>
                    </a:lnTo>
                    <a:lnTo>
                      <a:pt x="7371" y="1024"/>
                    </a:lnTo>
                    <a:lnTo>
                      <a:pt x="7763" y="917"/>
                    </a:lnTo>
                    <a:cubicBezTo>
                      <a:pt x="7728" y="893"/>
                      <a:pt x="7704" y="869"/>
                      <a:pt x="7668" y="857"/>
                    </a:cubicBezTo>
                    <a:lnTo>
                      <a:pt x="7347" y="953"/>
                    </a:lnTo>
                    <a:lnTo>
                      <a:pt x="7240" y="595"/>
                    </a:lnTo>
                    <a:cubicBezTo>
                      <a:pt x="7204" y="572"/>
                      <a:pt x="7168" y="560"/>
                      <a:pt x="7132" y="536"/>
                    </a:cubicBezTo>
                    <a:lnTo>
                      <a:pt x="7132" y="536"/>
                    </a:lnTo>
                    <a:lnTo>
                      <a:pt x="7263" y="976"/>
                    </a:lnTo>
                    <a:lnTo>
                      <a:pt x="6728" y="1131"/>
                    </a:lnTo>
                    <a:lnTo>
                      <a:pt x="6561" y="595"/>
                    </a:lnTo>
                    <a:lnTo>
                      <a:pt x="6990" y="464"/>
                    </a:lnTo>
                    <a:cubicBezTo>
                      <a:pt x="6942" y="452"/>
                      <a:pt x="6906" y="429"/>
                      <a:pt x="6870" y="417"/>
                    </a:cubicBezTo>
                    <a:lnTo>
                      <a:pt x="6537" y="512"/>
                    </a:lnTo>
                    <a:lnTo>
                      <a:pt x="6466" y="250"/>
                    </a:lnTo>
                    <a:cubicBezTo>
                      <a:pt x="6430" y="238"/>
                      <a:pt x="6394" y="226"/>
                      <a:pt x="6370" y="226"/>
                    </a:cubicBezTo>
                    <a:lnTo>
                      <a:pt x="6454" y="536"/>
                    </a:lnTo>
                    <a:lnTo>
                      <a:pt x="5918" y="691"/>
                    </a:lnTo>
                    <a:lnTo>
                      <a:pt x="5751" y="155"/>
                    </a:lnTo>
                    <a:lnTo>
                      <a:pt x="5918" y="107"/>
                    </a:lnTo>
                    <a:cubicBezTo>
                      <a:pt x="5858" y="95"/>
                      <a:pt x="5799" y="83"/>
                      <a:pt x="5739" y="71"/>
                    </a:cubicBezTo>
                    <a:lnTo>
                      <a:pt x="5727" y="71"/>
                    </a:lnTo>
                    <a:cubicBezTo>
                      <a:pt x="5704" y="60"/>
                      <a:pt x="5668" y="60"/>
                      <a:pt x="5644" y="48"/>
                    </a:cubicBezTo>
                    <a:lnTo>
                      <a:pt x="5644" y="48"/>
                    </a:lnTo>
                    <a:lnTo>
                      <a:pt x="5656" y="95"/>
                    </a:lnTo>
                    <a:lnTo>
                      <a:pt x="5108" y="250"/>
                    </a:lnTo>
                    <a:lnTo>
                      <a:pt x="503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6" name="Google Shape;2396;p102"/>
              <p:cNvSpPr/>
              <p:nvPr/>
            </p:nvSpPr>
            <p:spPr>
              <a:xfrm>
                <a:off x="1890175" y="4719900"/>
                <a:ext cx="9850" cy="31275"/>
              </a:xfrm>
              <a:custGeom>
                <a:rect b="b" l="l" r="r" t="t"/>
                <a:pathLst>
                  <a:path extrusionOk="0" h="1251" w="394">
                    <a:moveTo>
                      <a:pt x="96" y="25"/>
                    </a:moveTo>
                    <a:cubicBezTo>
                      <a:pt x="1" y="203"/>
                      <a:pt x="12" y="549"/>
                      <a:pt x="48" y="882"/>
                    </a:cubicBezTo>
                    <a:cubicBezTo>
                      <a:pt x="60" y="1025"/>
                      <a:pt x="84" y="1251"/>
                      <a:pt x="215" y="1251"/>
                    </a:cubicBezTo>
                    <a:cubicBezTo>
                      <a:pt x="370" y="1251"/>
                      <a:pt x="382" y="989"/>
                      <a:pt x="382" y="894"/>
                    </a:cubicBezTo>
                    <a:cubicBezTo>
                      <a:pt x="393" y="596"/>
                      <a:pt x="346" y="227"/>
                      <a:pt x="274" y="37"/>
                    </a:cubicBezTo>
                    <a:cubicBezTo>
                      <a:pt x="239" y="1"/>
                      <a:pt x="143" y="1"/>
                      <a:pt x="96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7" name="Google Shape;2397;p102"/>
              <p:cNvSpPr/>
              <p:nvPr/>
            </p:nvSpPr>
            <p:spPr>
              <a:xfrm>
                <a:off x="1871125" y="4755025"/>
                <a:ext cx="13125" cy="17900"/>
              </a:xfrm>
              <a:custGeom>
                <a:rect b="b" l="l" r="r" t="t"/>
                <a:pathLst>
                  <a:path extrusionOk="0" h="716" w="525">
                    <a:moveTo>
                      <a:pt x="346" y="72"/>
                    </a:moveTo>
                    <a:cubicBezTo>
                      <a:pt x="24" y="1"/>
                      <a:pt x="1" y="715"/>
                      <a:pt x="263" y="691"/>
                    </a:cubicBezTo>
                    <a:cubicBezTo>
                      <a:pt x="382" y="691"/>
                      <a:pt x="524" y="346"/>
                      <a:pt x="477" y="179"/>
                    </a:cubicBezTo>
                    <a:cubicBezTo>
                      <a:pt x="453" y="120"/>
                      <a:pt x="393" y="84"/>
                      <a:pt x="346" y="7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8" name="Google Shape;2398;p102"/>
              <p:cNvSpPr/>
              <p:nvPr/>
            </p:nvSpPr>
            <p:spPr>
              <a:xfrm>
                <a:off x="1878575" y="4776175"/>
                <a:ext cx="11925" cy="16975"/>
              </a:xfrm>
              <a:custGeom>
                <a:rect b="b" l="l" r="r" t="t"/>
                <a:pathLst>
                  <a:path extrusionOk="0" h="679" w="477">
                    <a:moveTo>
                      <a:pt x="346" y="36"/>
                    </a:moveTo>
                    <a:cubicBezTo>
                      <a:pt x="226" y="0"/>
                      <a:pt x="119" y="119"/>
                      <a:pt x="72" y="286"/>
                    </a:cubicBezTo>
                    <a:cubicBezTo>
                      <a:pt x="24" y="405"/>
                      <a:pt x="0" y="667"/>
                      <a:pt x="155" y="679"/>
                    </a:cubicBezTo>
                    <a:cubicBezTo>
                      <a:pt x="215" y="679"/>
                      <a:pt x="322" y="583"/>
                      <a:pt x="369" y="453"/>
                    </a:cubicBezTo>
                    <a:cubicBezTo>
                      <a:pt x="429" y="298"/>
                      <a:pt x="476" y="83"/>
                      <a:pt x="346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9" name="Google Shape;2399;p102"/>
              <p:cNvSpPr/>
              <p:nvPr/>
            </p:nvSpPr>
            <p:spPr>
              <a:xfrm>
                <a:off x="1870444" y="4620287"/>
                <a:ext cx="61325" cy="111050"/>
              </a:xfrm>
              <a:custGeom>
                <a:rect b="b" l="l" r="r" t="t"/>
                <a:pathLst>
                  <a:path extrusionOk="0" h="4442" w="2453">
                    <a:moveTo>
                      <a:pt x="2441" y="0"/>
                    </a:moveTo>
                    <a:lnTo>
                      <a:pt x="2441" y="0"/>
                    </a:lnTo>
                    <a:cubicBezTo>
                      <a:pt x="2443" y="4"/>
                      <a:pt x="2444" y="9"/>
                      <a:pt x="2444" y="15"/>
                    </a:cubicBezTo>
                    <a:lnTo>
                      <a:pt x="2444" y="15"/>
                    </a:lnTo>
                    <a:cubicBezTo>
                      <a:pt x="2447" y="11"/>
                      <a:pt x="2449" y="8"/>
                      <a:pt x="2441" y="0"/>
                    </a:cubicBezTo>
                    <a:close/>
                    <a:moveTo>
                      <a:pt x="2444" y="15"/>
                    </a:moveTo>
                    <a:cubicBezTo>
                      <a:pt x="2443" y="17"/>
                      <a:pt x="2441" y="20"/>
                      <a:pt x="2441" y="24"/>
                    </a:cubicBezTo>
                    <a:cubicBezTo>
                      <a:pt x="2422" y="24"/>
                      <a:pt x="2418" y="39"/>
                      <a:pt x="2399" y="39"/>
                    </a:cubicBezTo>
                    <a:cubicBezTo>
                      <a:pt x="2395" y="39"/>
                      <a:pt x="2389" y="38"/>
                      <a:pt x="2382" y="36"/>
                    </a:cubicBezTo>
                    <a:cubicBezTo>
                      <a:pt x="2239" y="465"/>
                      <a:pt x="2036" y="881"/>
                      <a:pt x="1786" y="1239"/>
                    </a:cubicBezTo>
                    <a:cubicBezTo>
                      <a:pt x="1679" y="1393"/>
                      <a:pt x="1560" y="1548"/>
                      <a:pt x="1429" y="1691"/>
                    </a:cubicBezTo>
                    <a:cubicBezTo>
                      <a:pt x="1120" y="2155"/>
                      <a:pt x="751" y="2560"/>
                      <a:pt x="298" y="2894"/>
                    </a:cubicBezTo>
                    <a:cubicBezTo>
                      <a:pt x="167" y="3358"/>
                      <a:pt x="72" y="3882"/>
                      <a:pt x="0" y="4441"/>
                    </a:cubicBezTo>
                    <a:cubicBezTo>
                      <a:pt x="179" y="4358"/>
                      <a:pt x="358" y="4263"/>
                      <a:pt x="524" y="4156"/>
                    </a:cubicBezTo>
                    <a:cubicBezTo>
                      <a:pt x="882" y="3929"/>
                      <a:pt x="1215" y="3656"/>
                      <a:pt x="1501" y="3358"/>
                    </a:cubicBezTo>
                    <a:cubicBezTo>
                      <a:pt x="1644" y="2489"/>
                      <a:pt x="1858" y="1691"/>
                      <a:pt x="2108" y="941"/>
                    </a:cubicBezTo>
                    <a:cubicBezTo>
                      <a:pt x="2176" y="736"/>
                      <a:pt x="2452" y="148"/>
                      <a:pt x="2444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0" name="Google Shape;2400;p102"/>
              <p:cNvSpPr/>
              <p:nvPr/>
            </p:nvSpPr>
            <p:spPr>
              <a:xfrm>
                <a:off x="1628825" y="4296650"/>
                <a:ext cx="328050" cy="413750"/>
              </a:xfrm>
              <a:custGeom>
                <a:rect b="b" l="l" r="r" t="t"/>
                <a:pathLst>
                  <a:path extrusionOk="0" h="16550" w="13122">
                    <a:moveTo>
                      <a:pt x="5275" y="84"/>
                    </a:moveTo>
                    <a:cubicBezTo>
                      <a:pt x="6383" y="0"/>
                      <a:pt x="7407" y="357"/>
                      <a:pt x="8216" y="798"/>
                    </a:cubicBezTo>
                    <a:cubicBezTo>
                      <a:pt x="9050" y="1250"/>
                      <a:pt x="9669" y="1810"/>
                      <a:pt x="10252" y="2429"/>
                    </a:cubicBezTo>
                    <a:cubicBezTo>
                      <a:pt x="11395" y="3667"/>
                      <a:pt x="12229" y="5346"/>
                      <a:pt x="12657" y="7322"/>
                    </a:cubicBezTo>
                    <a:cubicBezTo>
                      <a:pt x="13122" y="9525"/>
                      <a:pt x="12788" y="11954"/>
                      <a:pt x="11967" y="13490"/>
                    </a:cubicBezTo>
                    <a:cubicBezTo>
                      <a:pt x="11883" y="13657"/>
                      <a:pt x="11788" y="13811"/>
                      <a:pt x="11693" y="13966"/>
                    </a:cubicBezTo>
                    <a:cubicBezTo>
                      <a:pt x="11252" y="14669"/>
                      <a:pt x="10681" y="15300"/>
                      <a:pt x="9955" y="15752"/>
                    </a:cubicBezTo>
                    <a:cubicBezTo>
                      <a:pt x="9312" y="16145"/>
                      <a:pt x="8561" y="16419"/>
                      <a:pt x="7657" y="16478"/>
                    </a:cubicBezTo>
                    <a:cubicBezTo>
                      <a:pt x="6585" y="16550"/>
                      <a:pt x="5561" y="16228"/>
                      <a:pt x="4740" y="15776"/>
                    </a:cubicBezTo>
                    <a:cubicBezTo>
                      <a:pt x="3942" y="15335"/>
                      <a:pt x="3263" y="14776"/>
                      <a:pt x="2716" y="14157"/>
                    </a:cubicBezTo>
                    <a:cubicBezTo>
                      <a:pt x="1549" y="12859"/>
                      <a:pt x="703" y="11287"/>
                      <a:pt x="287" y="9275"/>
                    </a:cubicBezTo>
                    <a:cubicBezTo>
                      <a:pt x="60" y="8204"/>
                      <a:pt x="1" y="7084"/>
                      <a:pt x="144" y="5929"/>
                    </a:cubicBezTo>
                    <a:cubicBezTo>
                      <a:pt x="275" y="4822"/>
                      <a:pt x="549" y="3941"/>
                      <a:pt x="965" y="3108"/>
                    </a:cubicBezTo>
                    <a:cubicBezTo>
                      <a:pt x="1561" y="1929"/>
                      <a:pt x="2442" y="965"/>
                      <a:pt x="3751" y="417"/>
                    </a:cubicBezTo>
                    <a:cubicBezTo>
                      <a:pt x="4228" y="226"/>
                      <a:pt x="4728" y="119"/>
                      <a:pt x="5275" y="84"/>
                    </a:cubicBezTo>
                    <a:close/>
                    <a:moveTo>
                      <a:pt x="2870" y="1869"/>
                    </a:moveTo>
                    <a:cubicBezTo>
                      <a:pt x="2549" y="2108"/>
                      <a:pt x="2263" y="2334"/>
                      <a:pt x="2025" y="2631"/>
                    </a:cubicBezTo>
                    <a:cubicBezTo>
                      <a:pt x="1787" y="2917"/>
                      <a:pt x="1608" y="3274"/>
                      <a:pt x="1430" y="3643"/>
                    </a:cubicBezTo>
                    <a:cubicBezTo>
                      <a:pt x="1072" y="4394"/>
                      <a:pt x="834" y="5072"/>
                      <a:pt x="727" y="6156"/>
                    </a:cubicBezTo>
                    <a:cubicBezTo>
                      <a:pt x="620" y="7180"/>
                      <a:pt x="703" y="8192"/>
                      <a:pt x="906" y="9120"/>
                    </a:cubicBezTo>
                    <a:cubicBezTo>
                      <a:pt x="1275" y="10787"/>
                      <a:pt x="2108" y="12299"/>
                      <a:pt x="3108" y="13347"/>
                    </a:cubicBezTo>
                    <a:cubicBezTo>
                      <a:pt x="4061" y="14347"/>
                      <a:pt x="5621" y="15478"/>
                      <a:pt x="7585" y="15288"/>
                    </a:cubicBezTo>
                    <a:cubicBezTo>
                      <a:pt x="9407" y="15121"/>
                      <a:pt x="10562" y="13990"/>
                      <a:pt x="11288" y="12573"/>
                    </a:cubicBezTo>
                    <a:cubicBezTo>
                      <a:pt x="11645" y="11883"/>
                      <a:pt x="11907" y="11037"/>
                      <a:pt x="12014" y="10085"/>
                    </a:cubicBezTo>
                    <a:cubicBezTo>
                      <a:pt x="12110" y="9120"/>
                      <a:pt x="12050" y="8061"/>
                      <a:pt x="11848" y="7132"/>
                    </a:cubicBezTo>
                    <a:cubicBezTo>
                      <a:pt x="11490" y="5465"/>
                      <a:pt x="10669" y="3941"/>
                      <a:pt x="9669" y="2881"/>
                    </a:cubicBezTo>
                    <a:cubicBezTo>
                      <a:pt x="8681" y="1846"/>
                      <a:pt x="7252" y="750"/>
                      <a:pt x="5180" y="917"/>
                    </a:cubicBezTo>
                    <a:cubicBezTo>
                      <a:pt x="4168" y="1000"/>
                      <a:pt x="3513" y="1381"/>
                      <a:pt x="2870" y="186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1" name="Google Shape;2401;p102"/>
              <p:cNvSpPr/>
              <p:nvPr/>
            </p:nvSpPr>
            <p:spPr>
              <a:xfrm>
                <a:off x="1746400" y="4673775"/>
                <a:ext cx="18500" cy="16400"/>
              </a:xfrm>
              <a:custGeom>
                <a:rect b="b" l="l" r="r" t="t"/>
                <a:pathLst>
                  <a:path extrusionOk="0" h="656" w="740">
                    <a:moveTo>
                      <a:pt x="739" y="334"/>
                    </a:moveTo>
                    <a:cubicBezTo>
                      <a:pt x="739" y="655"/>
                      <a:pt x="1" y="286"/>
                      <a:pt x="251" y="96"/>
                    </a:cubicBezTo>
                    <a:cubicBezTo>
                      <a:pt x="382" y="0"/>
                      <a:pt x="644" y="215"/>
                      <a:pt x="739" y="3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2" name="Google Shape;2402;p102"/>
              <p:cNvSpPr/>
              <p:nvPr/>
            </p:nvSpPr>
            <p:spPr>
              <a:xfrm>
                <a:off x="1769025" y="4685075"/>
                <a:ext cx="34250" cy="15800"/>
              </a:xfrm>
              <a:custGeom>
                <a:rect b="b" l="l" r="r" t="t"/>
                <a:pathLst>
                  <a:path extrusionOk="0" h="632" w="1370">
                    <a:moveTo>
                      <a:pt x="120" y="358"/>
                    </a:moveTo>
                    <a:cubicBezTo>
                      <a:pt x="72" y="310"/>
                      <a:pt x="1" y="179"/>
                      <a:pt x="108" y="96"/>
                    </a:cubicBezTo>
                    <a:cubicBezTo>
                      <a:pt x="251" y="1"/>
                      <a:pt x="584" y="132"/>
                      <a:pt x="715" y="156"/>
                    </a:cubicBezTo>
                    <a:cubicBezTo>
                      <a:pt x="894" y="191"/>
                      <a:pt x="1227" y="179"/>
                      <a:pt x="1287" y="370"/>
                    </a:cubicBezTo>
                    <a:cubicBezTo>
                      <a:pt x="1370" y="632"/>
                      <a:pt x="870" y="572"/>
                      <a:pt x="703" y="537"/>
                    </a:cubicBezTo>
                    <a:cubicBezTo>
                      <a:pt x="608" y="525"/>
                      <a:pt x="525" y="501"/>
                      <a:pt x="441" y="489"/>
                    </a:cubicBezTo>
                    <a:cubicBezTo>
                      <a:pt x="310" y="453"/>
                      <a:pt x="203" y="453"/>
                      <a:pt x="120" y="35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3" name="Google Shape;2403;p102"/>
              <p:cNvSpPr/>
              <p:nvPr/>
            </p:nvSpPr>
            <p:spPr>
              <a:xfrm>
                <a:off x="1871425" y="4350225"/>
                <a:ext cx="15800" cy="18775"/>
              </a:xfrm>
              <a:custGeom>
                <a:rect b="b" l="l" r="r" t="t"/>
                <a:pathLst>
                  <a:path extrusionOk="0" h="751" w="632">
                    <a:moveTo>
                      <a:pt x="0" y="286"/>
                    </a:moveTo>
                    <a:cubicBezTo>
                      <a:pt x="155" y="0"/>
                      <a:pt x="632" y="667"/>
                      <a:pt x="334" y="715"/>
                    </a:cubicBezTo>
                    <a:cubicBezTo>
                      <a:pt x="167" y="750"/>
                      <a:pt x="24" y="441"/>
                      <a:pt x="0" y="2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4" name="Google Shape;2404;p102"/>
              <p:cNvSpPr/>
              <p:nvPr/>
            </p:nvSpPr>
            <p:spPr>
              <a:xfrm>
                <a:off x="1842850" y="4327300"/>
                <a:ext cx="27100" cy="27100"/>
              </a:xfrm>
              <a:custGeom>
                <a:rect b="b" l="l" r="r" t="t"/>
                <a:pathLst>
                  <a:path extrusionOk="0" h="1084" w="1084">
                    <a:moveTo>
                      <a:pt x="1072" y="822"/>
                    </a:moveTo>
                    <a:cubicBezTo>
                      <a:pt x="1084" y="893"/>
                      <a:pt x="1084" y="1036"/>
                      <a:pt x="953" y="1048"/>
                    </a:cubicBezTo>
                    <a:cubicBezTo>
                      <a:pt x="774" y="1084"/>
                      <a:pt x="548" y="810"/>
                      <a:pt x="441" y="727"/>
                    </a:cubicBezTo>
                    <a:cubicBezTo>
                      <a:pt x="298" y="620"/>
                      <a:pt x="0" y="477"/>
                      <a:pt x="36" y="274"/>
                    </a:cubicBezTo>
                    <a:cubicBezTo>
                      <a:pt x="72" y="1"/>
                      <a:pt x="489" y="286"/>
                      <a:pt x="632" y="393"/>
                    </a:cubicBezTo>
                    <a:cubicBezTo>
                      <a:pt x="703" y="453"/>
                      <a:pt x="774" y="512"/>
                      <a:pt x="834" y="560"/>
                    </a:cubicBezTo>
                    <a:cubicBezTo>
                      <a:pt x="929" y="643"/>
                      <a:pt x="1036" y="703"/>
                      <a:pt x="1072" y="82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05" name="Google Shape;2405;p102"/>
            <p:cNvGrpSpPr/>
            <p:nvPr/>
          </p:nvGrpSpPr>
          <p:grpSpPr>
            <a:xfrm>
              <a:off x="8079482" y="4348908"/>
              <a:ext cx="293576" cy="357977"/>
              <a:chOff x="878375" y="4256000"/>
              <a:chExt cx="175050" cy="213450"/>
            </a:xfrm>
          </p:grpSpPr>
          <p:sp>
            <p:nvSpPr>
              <p:cNvPr id="2406" name="Google Shape;2406;p102"/>
              <p:cNvSpPr/>
              <p:nvPr/>
            </p:nvSpPr>
            <p:spPr>
              <a:xfrm>
                <a:off x="878375" y="4256000"/>
                <a:ext cx="112525" cy="112850"/>
              </a:xfrm>
              <a:custGeom>
                <a:rect b="b" l="l" r="r" t="t"/>
                <a:pathLst>
                  <a:path extrusionOk="0" h="4514" w="4501">
                    <a:moveTo>
                      <a:pt x="4501" y="2251"/>
                    </a:moveTo>
                    <a:cubicBezTo>
                      <a:pt x="4501" y="3501"/>
                      <a:pt x="3501" y="4513"/>
                      <a:pt x="2251" y="4513"/>
                    </a:cubicBezTo>
                    <a:cubicBezTo>
                      <a:pt x="1000" y="4513"/>
                      <a:pt x="0" y="3501"/>
                      <a:pt x="0" y="2251"/>
                    </a:cubicBezTo>
                    <a:cubicBezTo>
                      <a:pt x="0" y="1013"/>
                      <a:pt x="1000" y="1"/>
                      <a:pt x="2251" y="1"/>
                    </a:cubicBezTo>
                    <a:cubicBezTo>
                      <a:pt x="3501" y="1"/>
                      <a:pt x="4501" y="1013"/>
                      <a:pt x="4501" y="22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7" name="Google Shape;2407;p102"/>
              <p:cNvSpPr/>
              <p:nvPr/>
            </p:nvSpPr>
            <p:spPr>
              <a:xfrm>
                <a:off x="953675" y="4260775"/>
                <a:ext cx="36650" cy="45675"/>
              </a:xfrm>
              <a:custGeom>
                <a:rect b="b" l="l" r="r" t="t"/>
                <a:pathLst>
                  <a:path extrusionOk="0" h="1827" w="1466">
                    <a:moveTo>
                      <a:pt x="144" y="0"/>
                    </a:moveTo>
                    <a:cubicBezTo>
                      <a:pt x="1" y="727"/>
                      <a:pt x="263" y="1584"/>
                      <a:pt x="751" y="1775"/>
                    </a:cubicBezTo>
                    <a:cubicBezTo>
                      <a:pt x="833" y="1811"/>
                      <a:pt x="949" y="1826"/>
                      <a:pt x="1058" y="1826"/>
                    </a:cubicBezTo>
                    <a:cubicBezTo>
                      <a:pt x="1092" y="1826"/>
                      <a:pt x="1125" y="1825"/>
                      <a:pt x="1156" y="1822"/>
                    </a:cubicBezTo>
                    <a:cubicBezTo>
                      <a:pt x="1227" y="1810"/>
                      <a:pt x="1358" y="1763"/>
                      <a:pt x="1465" y="1691"/>
                    </a:cubicBezTo>
                    <a:cubicBezTo>
                      <a:pt x="1441" y="1584"/>
                      <a:pt x="1417" y="1477"/>
                      <a:pt x="1382" y="1382"/>
                    </a:cubicBezTo>
                    <a:cubicBezTo>
                      <a:pt x="1358" y="1405"/>
                      <a:pt x="1334" y="1429"/>
                      <a:pt x="1310" y="1441"/>
                    </a:cubicBezTo>
                    <a:cubicBezTo>
                      <a:pt x="1197" y="1504"/>
                      <a:pt x="1094" y="1532"/>
                      <a:pt x="1001" y="1532"/>
                    </a:cubicBezTo>
                    <a:cubicBezTo>
                      <a:pt x="546" y="1532"/>
                      <a:pt x="326" y="865"/>
                      <a:pt x="286" y="322"/>
                    </a:cubicBezTo>
                    <a:cubicBezTo>
                      <a:pt x="286" y="227"/>
                      <a:pt x="286" y="155"/>
                      <a:pt x="286" y="72"/>
                    </a:cubicBezTo>
                    <a:cubicBezTo>
                      <a:pt x="239" y="48"/>
                      <a:pt x="191" y="24"/>
                      <a:pt x="1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8" name="Google Shape;2408;p102"/>
              <p:cNvSpPr/>
              <p:nvPr/>
            </p:nvSpPr>
            <p:spPr>
              <a:xfrm>
                <a:off x="884025" y="4281600"/>
                <a:ext cx="48850" cy="82475"/>
              </a:xfrm>
              <a:custGeom>
                <a:rect b="b" l="l" r="r" t="t"/>
                <a:pathLst>
                  <a:path extrusionOk="0" h="3299" w="1954">
                    <a:moveTo>
                      <a:pt x="227" y="1"/>
                    </a:moveTo>
                    <a:cubicBezTo>
                      <a:pt x="203" y="1"/>
                      <a:pt x="167" y="1"/>
                      <a:pt x="132" y="13"/>
                    </a:cubicBezTo>
                    <a:cubicBezTo>
                      <a:pt x="84" y="84"/>
                      <a:pt x="48" y="156"/>
                      <a:pt x="1" y="227"/>
                    </a:cubicBezTo>
                    <a:cubicBezTo>
                      <a:pt x="78" y="218"/>
                      <a:pt x="139" y="200"/>
                      <a:pt x="223" y="200"/>
                    </a:cubicBezTo>
                    <a:cubicBezTo>
                      <a:pt x="243" y="200"/>
                      <a:pt x="264" y="201"/>
                      <a:pt x="286" y="203"/>
                    </a:cubicBezTo>
                    <a:cubicBezTo>
                      <a:pt x="929" y="263"/>
                      <a:pt x="1417" y="834"/>
                      <a:pt x="1536" y="1465"/>
                    </a:cubicBezTo>
                    <a:cubicBezTo>
                      <a:pt x="1632" y="2001"/>
                      <a:pt x="1513" y="2787"/>
                      <a:pt x="1108" y="2954"/>
                    </a:cubicBezTo>
                    <a:cubicBezTo>
                      <a:pt x="977" y="3013"/>
                      <a:pt x="763" y="2977"/>
                      <a:pt x="691" y="3049"/>
                    </a:cubicBezTo>
                    <a:cubicBezTo>
                      <a:pt x="822" y="3144"/>
                      <a:pt x="965" y="3228"/>
                      <a:pt x="1108" y="3299"/>
                    </a:cubicBezTo>
                    <a:cubicBezTo>
                      <a:pt x="1227" y="3263"/>
                      <a:pt x="1346" y="3216"/>
                      <a:pt x="1394" y="3168"/>
                    </a:cubicBezTo>
                    <a:cubicBezTo>
                      <a:pt x="1787" y="2870"/>
                      <a:pt x="1953" y="1965"/>
                      <a:pt x="1798" y="1323"/>
                    </a:cubicBezTo>
                    <a:cubicBezTo>
                      <a:pt x="1608" y="584"/>
                      <a:pt x="1072" y="49"/>
                      <a:pt x="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9" name="Google Shape;2409;p102"/>
              <p:cNvSpPr/>
              <p:nvPr/>
            </p:nvSpPr>
            <p:spPr>
              <a:xfrm>
                <a:off x="940575" y="4356625"/>
                <a:ext cx="112850" cy="112825"/>
              </a:xfrm>
              <a:custGeom>
                <a:rect b="b" l="l" r="r" t="t"/>
                <a:pathLst>
                  <a:path extrusionOk="0" h="4513" w="4514">
                    <a:moveTo>
                      <a:pt x="4513" y="2262"/>
                    </a:moveTo>
                    <a:cubicBezTo>
                      <a:pt x="4513" y="3501"/>
                      <a:pt x="3501" y="4513"/>
                      <a:pt x="2263" y="4513"/>
                    </a:cubicBezTo>
                    <a:cubicBezTo>
                      <a:pt x="1013" y="4513"/>
                      <a:pt x="1" y="3501"/>
                      <a:pt x="1" y="2262"/>
                    </a:cubicBezTo>
                    <a:cubicBezTo>
                      <a:pt x="1" y="1012"/>
                      <a:pt x="1013" y="0"/>
                      <a:pt x="2263" y="0"/>
                    </a:cubicBezTo>
                    <a:cubicBezTo>
                      <a:pt x="3501" y="0"/>
                      <a:pt x="4513" y="1012"/>
                      <a:pt x="4513" y="226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0" name="Google Shape;2410;p102"/>
              <p:cNvSpPr/>
              <p:nvPr/>
            </p:nvSpPr>
            <p:spPr>
              <a:xfrm>
                <a:off x="948025" y="4356625"/>
                <a:ext cx="103000" cy="94725"/>
              </a:xfrm>
              <a:custGeom>
                <a:rect b="b" l="l" r="r" t="t"/>
                <a:pathLst>
                  <a:path extrusionOk="0" h="3789" w="4120">
                    <a:moveTo>
                      <a:pt x="1858" y="0"/>
                    </a:moveTo>
                    <a:lnTo>
                      <a:pt x="1858" y="0"/>
                    </a:lnTo>
                    <a:cubicBezTo>
                      <a:pt x="1703" y="12"/>
                      <a:pt x="1560" y="36"/>
                      <a:pt x="1417" y="72"/>
                    </a:cubicBezTo>
                    <a:cubicBezTo>
                      <a:pt x="1346" y="131"/>
                      <a:pt x="1274" y="191"/>
                      <a:pt x="1215" y="238"/>
                    </a:cubicBezTo>
                    <a:cubicBezTo>
                      <a:pt x="667" y="715"/>
                      <a:pt x="0" y="1489"/>
                      <a:pt x="36" y="2429"/>
                    </a:cubicBezTo>
                    <a:cubicBezTo>
                      <a:pt x="60" y="3132"/>
                      <a:pt x="572" y="3751"/>
                      <a:pt x="1262" y="3786"/>
                    </a:cubicBezTo>
                    <a:cubicBezTo>
                      <a:pt x="1287" y="3788"/>
                      <a:pt x="1311" y="3789"/>
                      <a:pt x="1335" y="3789"/>
                    </a:cubicBezTo>
                    <a:cubicBezTo>
                      <a:pt x="1734" y="3789"/>
                      <a:pt x="2085" y="3608"/>
                      <a:pt x="2298" y="3405"/>
                    </a:cubicBezTo>
                    <a:cubicBezTo>
                      <a:pt x="2751" y="3013"/>
                      <a:pt x="3037" y="2286"/>
                      <a:pt x="3477" y="1905"/>
                    </a:cubicBezTo>
                    <a:cubicBezTo>
                      <a:pt x="3656" y="1762"/>
                      <a:pt x="3882" y="1620"/>
                      <a:pt x="4120" y="1596"/>
                    </a:cubicBezTo>
                    <a:cubicBezTo>
                      <a:pt x="4084" y="1500"/>
                      <a:pt x="4060" y="1417"/>
                      <a:pt x="4013" y="1322"/>
                    </a:cubicBezTo>
                    <a:cubicBezTo>
                      <a:pt x="3037" y="1548"/>
                      <a:pt x="2679" y="2822"/>
                      <a:pt x="1965" y="3310"/>
                    </a:cubicBezTo>
                    <a:cubicBezTo>
                      <a:pt x="1764" y="3441"/>
                      <a:pt x="1558" y="3500"/>
                      <a:pt x="1362" y="3500"/>
                    </a:cubicBezTo>
                    <a:cubicBezTo>
                      <a:pt x="795" y="3500"/>
                      <a:pt x="319" y="3007"/>
                      <a:pt x="310" y="2370"/>
                    </a:cubicBezTo>
                    <a:cubicBezTo>
                      <a:pt x="310" y="1774"/>
                      <a:pt x="631" y="1274"/>
                      <a:pt x="1001" y="846"/>
                    </a:cubicBezTo>
                    <a:cubicBezTo>
                      <a:pt x="1215" y="584"/>
                      <a:pt x="1548" y="322"/>
                      <a:pt x="1834" y="24"/>
                    </a:cubicBezTo>
                    <a:cubicBezTo>
                      <a:pt x="1846" y="24"/>
                      <a:pt x="1846" y="12"/>
                      <a:pt x="185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56.xml"/><Relationship Id="rId21" Type="http://schemas.openxmlformats.org/officeDocument/2006/relationships/slideLayout" Target="../slideLayouts/slideLayout55.xml"/><Relationship Id="rId24" Type="http://schemas.openxmlformats.org/officeDocument/2006/relationships/slideLayout" Target="../slideLayouts/slideLayout58.xml"/><Relationship Id="rId23" Type="http://schemas.openxmlformats.org/officeDocument/2006/relationships/slideLayout" Target="../slideLayouts/slideLayout57.xml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26" Type="http://schemas.openxmlformats.org/officeDocument/2006/relationships/slideLayout" Target="../slideLayouts/slideLayout60.xml"/><Relationship Id="rId25" Type="http://schemas.openxmlformats.org/officeDocument/2006/relationships/slideLayout" Target="../slideLayouts/slideLayout59.xml"/><Relationship Id="rId28" Type="http://schemas.openxmlformats.org/officeDocument/2006/relationships/slideLayout" Target="../slideLayouts/slideLayout62.xml"/><Relationship Id="rId27" Type="http://schemas.openxmlformats.org/officeDocument/2006/relationships/slideLayout" Target="../slideLayouts/slideLayout61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63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31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45.xml"/><Relationship Id="rId33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47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49.xml"/><Relationship Id="rId14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1.xml"/><Relationship Id="rId16" Type="http://schemas.openxmlformats.org/officeDocument/2006/relationships/slideLayout" Target="../slideLayouts/slideLayout50.xml"/><Relationship Id="rId19" Type="http://schemas.openxmlformats.org/officeDocument/2006/relationships/slideLayout" Target="../slideLayouts/slideLayout53.xml"/><Relationship Id="rId18" Type="http://schemas.openxmlformats.org/officeDocument/2006/relationships/slideLayout" Target="../slideLayouts/slideLayout52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slideLayout" Target="../slideLayouts/slideLayout92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26" Type="http://schemas.openxmlformats.org/officeDocument/2006/relationships/slideLayout" Target="../slideLayouts/slideLayout94.xml"/><Relationship Id="rId25" Type="http://schemas.openxmlformats.org/officeDocument/2006/relationships/slideLayout" Target="../slideLayouts/slideLayout93.xml"/><Relationship Id="rId28" Type="http://schemas.openxmlformats.org/officeDocument/2006/relationships/slideLayout" Target="../slideLayouts/slideLayout96.xml"/><Relationship Id="rId27" Type="http://schemas.openxmlformats.org/officeDocument/2006/relationships/slideLayout" Target="../slideLayouts/slideLayout95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29" Type="http://schemas.openxmlformats.org/officeDocument/2006/relationships/slideLayout" Target="../slideLayouts/slideLayout97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31" Type="http://schemas.openxmlformats.org/officeDocument/2006/relationships/slideLayout" Target="../slideLayouts/slideLayout99.xml"/><Relationship Id="rId30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79.xml"/><Relationship Id="rId33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78.xml"/><Relationship Id="rId32" Type="http://schemas.openxmlformats.org/officeDocument/2006/relationships/slideLayout" Target="../slideLayouts/slideLayout100.xml"/><Relationship Id="rId13" Type="http://schemas.openxmlformats.org/officeDocument/2006/relationships/slideLayout" Target="../slideLayouts/slideLayout81.xml"/><Relationship Id="rId35" Type="http://schemas.openxmlformats.org/officeDocument/2006/relationships/theme" Target="../theme/theme4.xml"/><Relationship Id="rId12" Type="http://schemas.openxmlformats.org/officeDocument/2006/relationships/slideLayout" Target="../slideLayouts/slideLayout80.xml"/><Relationship Id="rId34" Type="http://schemas.openxmlformats.org/officeDocument/2006/relationships/slideLayout" Target="../slideLayouts/slideLayout102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3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883" name="Google Shape;883;p36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p71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ela Gothic One"/>
              <a:buNone/>
              <a:defRPr sz="2800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/>
        </p:txBody>
      </p:sp>
      <p:sp>
        <p:nvSpPr>
          <p:cNvPr id="1759" name="Google Shape;1759;p71"/>
          <p:cNvSpPr txBox="1"/>
          <p:nvPr>
            <p:ph idx="1" type="body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●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○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■"/>
              <a:defRPr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0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6" name="Shape 2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" name="Google Shape;2637;p106"/>
          <p:cNvSpPr/>
          <p:nvPr/>
        </p:nvSpPr>
        <p:spPr>
          <a:xfrm>
            <a:off x="2497650" y="3704650"/>
            <a:ext cx="4148700" cy="408900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8" name="Google Shape;2638;p106"/>
          <p:cNvSpPr txBox="1"/>
          <p:nvPr>
            <p:ph type="ctrTitle"/>
          </p:nvPr>
        </p:nvSpPr>
        <p:spPr>
          <a:xfrm>
            <a:off x="2076450" y="1893300"/>
            <a:ext cx="4991100" cy="95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900"/>
              <a:t>Betzim</a:t>
            </a:r>
            <a:endParaRPr sz="5900"/>
          </a:p>
        </p:txBody>
      </p:sp>
      <p:sp>
        <p:nvSpPr>
          <p:cNvPr id="2639" name="Google Shape;2639;p106"/>
          <p:cNvSpPr txBox="1"/>
          <p:nvPr>
            <p:ph idx="1" type="subTitle"/>
          </p:nvPr>
        </p:nvSpPr>
        <p:spPr>
          <a:xfrm>
            <a:off x="2558100" y="3685500"/>
            <a:ext cx="4027800" cy="43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Data Analysis and Integration Project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640" name="Google Shape;2640;p106"/>
          <p:cNvGrpSpPr/>
          <p:nvPr/>
        </p:nvGrpSpPr>
        <p:grpSpPr>
          <a:xfrm rot="8949954">
            <a:off x="6500068" y="1019720"/>
            <a:ext cx="478197" cy="888124"/>
            <a:chOff x="994896" y="2105942"/>
            <a:chExt cx="328643" cy="610439"/>
          </a:xfrm>
        </p:grpSpPr>
        <p:sp>
          <p:nvSpPr>
            <p:cNvPr id="2641" name="Google Shape;2641;p106"/>
            <p:cNvSpPr/>
            <p:nvPr/>
          </p:nvSpPr>
          <p:spPr>
            <a:xfrm>
              <a:off x="1063068" y="2292952"/>
              <a:ext cx="47448" cy="51974"/>
            </a:xfrm>
            <a:custGeom>
              <a:rect b="b" l="l" r="r" t="t"/>
              <a:pathLst>
                <a:path extrusionOk="0" h="953" w="870">
                  <a:moveTo>
                    <a:pt x="822" y="381"/>
                  </a:moveTo>
                  <a:cubicBezTo>
                    <a:pt x="870" y="881"/>
                    <a:pt x="144" y="953"/>
                    <a:pt x="60" y="500"/>
                  </a:cubicBezTo>
                  <a:cubicBezTo>
                    <a:pt x="1" y="203"/>
                    <a:pt x="203" y="0"/>
                    <a:pt x="513" y="48"/>
                  </a:cubicBezTo>
                  <a:cubicBezTo>
                    <a:pt x="727" y="84"/>
                    <a:pt x="810" y="239"/>
                    <a:pt x="822" y="381"/>
                  </a:cubicBezTo>
                  <a:close/>
                  <a:moveTo>
                    <a:pt x="477" y="274"/>
                  </a:moveTo>
                  <a:cubicBezTo>
                    <a:pt x="155" y="191"/>
                    <a:pt x="275" y="679"/>
                    <a:pt x="513" y="572"/>
                  </a:cubicBezTo>
                  <a:cubicBezTo>
                    <a:pt x="584" y="548"/>
                    <a:pt x="667" y="322"/>
                    <a:pt x="47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106"/>
            <p:cNvSpPr/>
            <p:nvPr/>
          </p:nvSpPr>
          <p:spPr>
            <a:xfrm>
              <a:off x="994896" y="2303969"/>
              <a:ext cx="328643" cy="412413"/>
            </a:xfrm>
            <a:custGeom>
              <a:rect b="b" l="l" r="r" t="t"/>
              <a:pathLst>
                <a:path extrusionOk="0" h="7562" w="6026">
                  <a:moveTo>
                    <a:pt x="1155" y="13"/>
                  </a:moveTo>
                  <a:cubicBezTo>
                    <a:pt x="1346" y="1"/>
                    <a:pt x="1465" y="263"/>
                    <a:pt x="1572" y="358"/>
                  </a:cubicBezTo>
                  <a:cubicBezTo>
                    <a:pt x="1584" y="227"/>
                    <a:pt x="1679" y="203"/>
                    <a:pt x="1739" y="215"/>
                  </a:cubicBezTo>
                  <a:cubicBezTo>
                    <a:pt x="1929" y="239"/>
                    <a:pt x="2096" y="834"/>
                    <a:pt x="1977" y="953"/>
                  </a:cubicBezTo>
                  <a:cubicBezTo>
                    <a:pt x="1870" y="1060"/>
                    <a:pt x="1834" y="965"/>
                    <a:pt x="1727" y="977"/>
                  </a:cubicBezTo>
                  <a:cubicBezTo>
                    <a:pt x="1715" y="1322"/>
                    <a:pt x="1679" y="1513"/>
                    <a:pt x="1727" y="1822"/>
                  </a:cubicBezTo>
                  <a:cubicBezTo>
                    <a:pt x="1917" y="2954"/>
                    <a:pt x="2941" y="3275"/>
                    <a:pt x="3870" y="3525"/>
                  </a:cubicBezTo>
                  <a:cubicBezTo>
                    <a:pt x="4442" y="3680"/>
                    <a:pt x="5001" y="3835"/>
                    <a:pt x="5394" y="4180"/>
                  </a:cubicBezTo>
                  <a:cubicBezTo>
                    <a:pt x="5668" y="4418"/>
                    <a:pt x="5930" y="4799"/>
                    <a:pt x="5966" y="5275"/>
                  </a:cubicBezTo>
                  <a:cubicBezTo>
                    <a:pt x="6025" y="5942"/>
                    <a:pt x="5680" y="6502"/>
                    <a:pt x="5335" y="6835"/>
                  </a:cubicBezTo>
                  <a:cubicBezTo>
                    <a:pt x="4965" y="7204"/>
                    <a:pt x="4406" y="7526"/>
                    <a:pt x="3703" y="7537"/>
                  </a:cubicBezTo>
                  <a:cubicBezTo>
                    <a:pt x="2906" y="7561"/>
                    <a:pt x="2215" y="7228"/>
                    <a:pt x="1703" y="6799"/>
                  </a:cubicBezTo>
                  <a:cubicBezTo>
                    <a:pt x="1191" y="6371"/>
                    <a:pt x="763" y="5799"/>
                    <a:pt x="536" y="5085"/>
                  </a:cubicBezTo>
                  <a:cubicBezTo>
                    <a:pt x="1" y="3346"/>
                    <a:pt x="572" y="1799"/>
                    <a:pt x="1203" y="584"/>
                  </a:cubicBezTo>
                  <a:cubicBezTo>
                    <a:pt x="1048" y="465"/>
                    <a:pt x="858" y="37"/>
                    <a:pt x="1155" y="13"/>
                  </a:cubicBezTo>
                  <a:close/>
                  <a:moveTo>
                    <a:pt x="1358" y="727"/>
                  </a:moveTo>
                  <a:cubicBezTo>
                    <a:pt x="1346" y="727"/>
                    <a:pt x="1334" y="727"/>
                    <a:pt x="1322" y="727"/>
                  </a:cubicBezTo>
                  <a:cubicBezTo>
                    <a:pt x="846" y="1822"/>
                    <a:pt x="203" y="3239"/>
                    <a:pt x="715" y="4918"/>
                  </a:cubicBezTo>
                  <a:cubicBezTo>
                    <a:pt x="1013" y="5894"/>
                    <a:pt x="1703" y="6692"/>
                    <a:pt x="2560" y="7073"/>
                  </a:cubicBezTo>
                  <a:cubicBezTo>
                    <a:pt x="2965" y="7252"/>
                    <a:pt x="3418" y="7359"/>
                    <a:pt x="4013" y="7264"/>
                  </a:cubicBezTo>
                  <a:cubicBezTo>
                    <a:pt x="4477" y="7192"/>
                    <a:pt x="4930" y="6930"/>
                    <a:pt x="5204" y="6656"/>
                  </a:cubicBezTo>
                  <a:cubicBezTo>
                    <a:pt x="5561" y="6275"/>
                    <a:pt x="5966" y="5442"/>
                    <a:pt x="5573" y="4751"/>
                  </a:cubicBezTo>
                  <a:cubicBezTo>
                    <a:pt x="5144" y="3978"/>
                    <a:pt x="4144" y="3870"/>
                    <a:pt x="3263" y="3561"/>
                  </a:cubicBezTo>
                  <a:cubicBezTo>
                    <a:pt x="2394" y="3251"/>
                    <a:pt x="1584" y="2787"/>
                    <a:pt x="1560" y="1644"/>
                  </a:cubicBezTo>
                  <a:cubicBezTo>
                    <a:pt x="1548" y="1334"/>
                    <a:pt x="1596" y="1144"/>
                    <a:pt x="1667" y="810"/>
                  </a:cubicBezTo>
                  <a:cubicBezTo>
                    <a:pt x="1656" y="727"/>
                    <a:pt x="1596" y="834"/>
                    <a:pt x="1536" y="810"/>
                  </a:cubicBezTo>
                  <a:cubicBezTo>
                    <a:pt x="1465" y="799"/>
                    <a:pt x="1417" y="763"/>
                    <a:pt x="1358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106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106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106"/>
            <p:cNvSpPr/>
            <p:nvPr/>
          </p:nvSpPr>
          <p:spPr>
            <a:xfrm>
              <a:off x="1063068" y="2115050"/>
              <a:ext cx="128654" cy="200916"/>
            </a:xfrm>
            <a:custGeom>
              <a:rect b="b" l="l" r="r" t="t"/>
              <a:pathLst>
                <a:path extrusionOk="0" h="3684" w="2359">
                  <a:moveTo>
                    <a:pt x="1632" y="0"/>
                  </a:moveTo>
                  <a:cubicBezTo>
                    <a:pt x="1239" y="584"/>
                    <a:pt x="822" y="1250"/>
                    <a:pt x="465" y="1929"/>
                  </a:cubicBezTo>
                  <a:cubicBezTo>
                    <a:pt x="275" y="2286"/>
                    <a:pt x="1" y="2834"/>
                    <a:pt x="346" y="3274"/>
                  </a:cubicBezTo>
                  <a:cubicBezTo>
                    <a:pt x="406" y="3346"/>
                    <a:pt x="489" y="3429"/>
                    <a:pt x="584" y="3489"/>
                  </a:cubicBezTo>
                  <a:cubicBezTo>
                    <a:pt x="742" y="3605"/>
                    <a:pt x="947" y="3683"/>
                    <a:pt x="1190" y="3683"/>
                  </a:cubicBezTo>
                  <a:cubicBezTo>
                    <a:pt x="1222" y="3683"/>
                    <a:pt x="1254" y="3682"/>
                    <a:pt x="1287" y="3679"/>
                  </a:cubicBezTo>
                  <a:cubicBezTo>
                    <a:pt x="1894" y="3632"/>
                    <a:pt x="2215" y="3084"/>
                    <a:pt x="2120" y="2477"/>
                  </a:cubicBezTo>
                  <a:cubicBezTo>
                    <a:pt x="2060" y="2119"/>
                    <a:pt x="1799" y="1869"/>
                    <a:pt x="1810" y="1524"/>
                  </a:cubicBezTo>
                  <a:cubicBezTo>
                    <a:pt x="1810" y="1298"/>
                    <a:pt x="1941" y="1119"/>
                    <a:pt x="2049" y="941"/>
                  </a:cubicBezTo>
                  <a:cubicBezTo>
                    <a:pt x="2144" y="762"/>
                    <a:pt x="2251" y="595"/>
                    <a:pt x="2358" y="429"/>
                  </a:cubicBezTo>
                  <a:cubicBezTo>
                    <a:pt x="2358" y="429"/>
                    <a:pt x="1870" y="131"/>
                    <a:pt x="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106"/>
            <p:cNvSpPr/>
            <p:nvPr/>
          </p:nvSpPr>
          <p:spPr>
            <a:xfrm>
              <a:off x="1085811" y="2166970"/>
              <a:ext cx="40303" cy="34140"/>
            </a:xfrm>
            <a:custGeom>
              <a:rect b="b" l="l" r="r" t="t"/>
              <a:pathLst>
                <a:path extrusionOk="0" h="626" w="739">
                  <a:moveTo>
                    <a:pt x="227" y="1"/>
                  </a:moveTo>
                  <a:cubicBezTo>
                    <a:pt x="143" y="120"/>
                    <a:pt x="72" y="239"/>
                    <a:pt x="0" y="370"/>
                  </a:cubicBezTo>
                  <a:cubicBezTo>
                    <a:pt x="60" y="405"/>
                    <a:pt x="119" y="417"/>
                    <a:pt x="155" y="441"/>
                  </a:cubicBezTo>
                  <a:cubicBezTo>
                    <a:pt x="251" y="495"/>
                    <a:pt x="386" y="625"/>
                    <a:pt x="516" y="625"/>
                  </a:cubicBezTo>
                  <a:cubicBezTo>
                    <a:pt x="531" y="625"/>
                    <a:pt x="546" y="623"/>
                    <a:pt x="560" y="620"/>
                  </a:cubicBezTo>
                  <a:cubicBezTo>
                    <a:pt x="679" y="596"/>
                    <a:pt x="739" y="489"/>
                    <a:pt x="703" y="358"/>
                  </a:cubicBezTo>
                  <a:cubicBezTo>
                    <a:pt x="679" y="263"/>
                    <a:pt x="405" y="84"/>
                    <a:pt x="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106"/>
            <p:cNvSpPr/>
            <p:nvPr/>
          </p:nvSpPr>
          <p:spPr>
            <a:xfrm>
              <a:off x="1086465" y="2228652"/>
              <a:ext cx="82515" cy="80606"/>
            </a:xfrm>
            <a:custGeom>
              <a:rect b="b" l="l" r="r" t="t"/>
              <a:pathLst>
                <a:path extrusionOk="0" h="1478" w="1513">
                  <a:moveTo>
                    <a:pt x="1417" y="787"/>
                  </a:moveTo>
                  <a:cubicBezTo>
                    <a:pt x="1310" y="1263"/>
                    <a:pt x="500" y="1477"/>
                    <a:pt x="238" y="929"/>
                  </a:cubicBezTo>
                  <a:cubicBezTo>
                    <a:pt x="0" y="453"/>
                    <a:pt x="381" y="1"/>
                    <a:pt x="810" y="13"/>
                  </a:cubicBezTo>
                  <a:cubicBezTo>
                    <a:pt x="1203" y="13"/>
                    <a:pt x="1512" y="334"/>
                    <a:pt x="1417" y="787"/>
                  </a:cubicBezTo>
                  <a:close/>
                  <a:moveTo>
                    <a:pt x="881" y="239"/>
                  </a:moveTo>
                  <a:cubicBezTo>
                    <a:pt x="262" y="144"/>
                    <a:pt x="274" y="1060"/>
                    <a:pt x="810" y="1037"/>
                  </a:cubicBezTo>
                  <a:cubicBezTo>
                    <a:pt x="1012" y="1037"/>
                    <a:pt x="1250" y="882"/>
                    <a:pt x="1203" y="560"/>
                  </a:cubicBezTo>
                  <a:cubicBezTo>
                    <a:pt x="1179" y="406"/>
                    <a:pt x="1084" y="275"/>
                    <a:pt x="881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48" name="Google Shape;2648;p106"/>
          <p:cNvGrpSpPr/>
          <p:nvPr/>
        </p:nvGrpSpPr>
        <p:grpSpPr>
          <a:xfrm>
            <a:off x="6432322" y="1945926"/>
            <a:ext cx="2491106" cy="2904031"/>
            <a:chOff x="5864997" y="2022126"/>
            <a:chExt cx="2491106" cy="2904031"/>
          </a:xfrm>
        </p:grpSpPr>
        <p:grpSp>
          <p:nvGrpSpPr>
            <p:cNvPr id="2649" name="Google Shape;2649;p106"/>
            <p:cNvGrpSpPr/>
            <p:nvPr/>
          </p:nvGrpSpPr>
          <p:grpSpPr>
            <a:xfrm>
              <a:off x="5876237" y="2022126"/>
              <a:ext cx="2479865" cy="2904031"/>
              <a:chOff x="6511003" y="2614680"/>
              <a:chExt cx="1970336" cy="2307350"/>
            </a:xfrm>
          </p:grpSpPr>
          <p:sp>
            <p:nvSpPr>
              <p:cNvPr id="2650" name="Google Shape;2650;p106"/>
              <p:cNvSpPr/>
              <p:nvPr/>
            </p:nvSpPr>
            <p:spPr>
              <a:xfrm>
                <a:off x="8138680" y="2729367"/>
                <a:ext cx="123715" cy="382659"/>
              </a:xfrm>
              <a:custGeom>
                <a:rect b="b" l="l" r="r" t="t"/>
                <a:pathLst>
                  <a:path extrusionOk="0" h="5085" w="1644">
                    <a:moveTo>
                      <a:pt x="1275" y="5084"/>
                    </a:moveTo>
                    <a:cubicBezTo>
                      <a:pt x="1644" y="3275"/>
                      <a:pt x="1501" y="1512"/>
                      <a:pt x="775" y="405"/>
                    </a:cubicBezTo>
                    <a:cubicBezTo>
                      <a:pt x="668" y="250"/>
                      <a:pt x="525" y="48"/>
                      <a:pt x="346" y="24"/>
                    </a:cubicBezTo>
                    <a:cubicBezTo>
                      <a:pt x="120" y="0"/>
                      <a:pt x="25" y="179"/>
                      <a:pt x="13" y="441"/>
                    </a:cubicBezTo>
                    <a:cubicBezTo>
                      <a:pt x="1" y="870"/>
                      <a:pt x="168" y="1239"/>
                      <a:pt x="334" y="1608"/>
                    </a:cubicBezTo>
                    <a:cubicBezTo>
                      <a:pt x="799" y="2620"/>
                      <a:pt x="1227" y="3798"/>
                      <a:pt x="1275" y="50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106"/>
              <p:cNvSpPr/>
              <p:nvPr/>
            </p:nvSpPr>
            <p:spPr>
              <a:xfrm>
                <a:off x="8253366" y="2614680"/>
                <a:ext cx="51172" cy="198968"/>
              </a:xfrm>
              <a:custGeom>
                <a:rect b="b" l="l" r="r" t="t"/>
                <a:pathLst>
                  <a:path extrusionOk="0" h="2644" w="680">
                    <a:moveTo>
                      <a:pt x="168" y="2644"/>
                    </a:moveTo>
                    <a:cubicBezTo>
                      <a:pt x="275" y="2370"/>
                      <a:pt x="310" y="2060"/>
                      <a:pt x="394" y="1751"/>
                    </a:cubicBezTo>
                    <a:cubicBezTo>
                      <a:pt x="501" y="1382"/>
                      <a:pt x="656" y="1060"/>
                      <a:pt x="680" y="608"/>
                    </a:cubicBezTo>
                    <a:cubicBezTo>
                      <a:pt x="680" y="441"/>
                      <a:pt x="680" y="72"/>
                      <a:pt x="465" y="36"/>
                    </a:cubicBezTo>
                    <a:cubicBezTo>
                      <a:pt x="227" y="0"/>
                      <a:pt x="179" y="322"/>
                      <a:pt x="132" y="560"/>
                    </a:cubicBezTo>
                    <a:cubicBezTo>
                      <a:pt x="1" y="1227"/>
                      <a:pt x="60" y="2072"/>
                      <a:pt x="168" y="2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106"/>
              <p:cNvSpPr/>
              <p:nvPr/>
            </p:nvSpPr>
            <p:spPr>
              <a:xfrm>
                <a:off x="6511003" y="4597139"/>
                <a:ext cx="1970336" cy="324892"/>
              </a:xfrm>
              <a:custGeom>
                <a:rect b="b" l="l" r="r" t="t"/>
                <a:pathLst>
                  <a:path extrusionOk="0" h="7038" w="26183">
                    <a:moveTo>
                      <a:pt x="9133" y="5442"/>
                    </a:moveTo>
                    <a:cubicBezTo>
                      <a:pt x="6811" y="5573"/>
                      <a:pt x="3906" y="5656"/>
                      <a:pt x="1691" y="5287"/>
                    </a:cubicBezTo>
                    <a:cubicBezTo>
                      <a:pt x="1346" y="5228"/>
                      <a:pt x="989" y="5144"/>
                      <a:pt x="667" y="5013"/>
                    </a:cubicBezTo>
                    <a:cubicBezTo>
                      <a:pt x="370" y="4882"/>
                      <a:pt x="36" y="4692"/>
                      <a:pt x="24" y="4370"/>
                    </a:cubicBezTo>
                    <a:cubicBezTo>
                      <a:pt x="1" y="4025"/>
                      <a:pt x="286" y="3811"/>
                      <a:pt x="513" y="3644"/>
                    </a:cubicBezTo>
                    <a:cubicBezTo>
                      <a:pt x="1215" y="3144"/>
                      <a:pt x="2215" y="2977"/>
                      <a:pt x="3215" y="2799"/>
                    </a:cubicBezTo>
                    <a:cubicBezTo>
                      <a:pt x="3180" y="2727"/>
                      <a:pt x="3108" y="2739"/>
                      <a:pt x="3060" y="2704"/>
                    </a:cubicBezTo>
                    <a:cubicBezTo>
                      <a:pt x="2906" y="2620"/>
                      <a:pt x="2691" y="2454"/>
                      <a:pt x="2691" y="2204"/>
                    </a:cubicBezTo>
                    <a:cubicBezTo>
                      <a:pt x="2679" y="1906"/>
                      <a:pt x="2941" y="1703"/>
                      <a:pt x="3156" y="1561"/>
                    </a:cubicBezTo>
                    <a:cubicBezTo>
                      <a:pt x="3811" y="1132"/>
                      <a:pt x="4739" y="822"/>
                      <a:pt x="5537" y="596"/>
                    </a:cubicBezTo>
                    <a:cubicBezTo>
                      <a:pt x="6132" y="418"/>
                      <a:pt x="6763" y="299"/>
                      <a:pt x="7382" y="215"/>
                    </a:cubicBezTo>
                    <a:cubicBezTo>
                      <a:pt x="8049" y="108"/>
                      <a:pt x="8740" y="84"/>
                      <a:pt x="9442" y="48"/>
                    </a:cubicBezTo>
                    <a:cubicBezTo>
                      <a:pt x="10645" y="1"/>
                      <a:pt x="12133" y="120"/>
                      <a:pt x="12931" y="525"/>
                    </a:cubicBezTo>
                    <a:cubicBezTo>
                      <a:pt x="13002" y="560"/>
                      <a:pt x="13086" y="596"/>
                      <a:pt x="13157" y="668"/>
                    </a:cubicBezTo>
                    <a:cubicBezTo>
                      <a:pt x="13240" y="727"/>
                      <a:pt x="13312" y="810"/>
                      <a:pt x="13371" y="822"/>
                    </a:cubicBezTo>
                    <a:cubicBezTo>
                      <a:pt x="13455" y="834"/>
                      <a:pt x="13621" y="787"/>
                      <a:pt x="13776" y="775"/>
                    </a:cubicBezTo>
                    <a:cubicBezTo>
                      <a:pt x="16776" y="358"/>
                      <a:pt x="20622" y="358"/>
                      <a:pt x="23301" y="1049"/>
                    </a:cubicBezTo>
                    <a:cubicBezTo>
                      <a:pt x="24218" y="1287"/>
                      <a:pt x="25158" y="1608"/>
                      <a:pt x="25730" y="2215"/>
                    </a:cubicBezTo>
                    <a:cubicBezTo>
                      <a:pt x="25873" y="2382"/>
                      <a:pt x="26182" y="2775"/>
                      <a:pt x="26123" y="3156"/>
                    </a:cubicBezTo>
                    <a:cubicBezTo>
                      <a:pt x="26028" y="3894"/>
                      <a:pt x="25456" y="4347"/>
                      <a:pt x="24885" y="4680"/>
                    </a:cubicBezTo>
                    <a:cubicBezTo>
                      <a:pt x="24277" y="5037"/>
                      <a:pt x="23623" y="5263"/>
                      <a:pt x="22956" y="5478"/>
                    </a:cubicBezTo>
                    <a:cubicBezTo>
                      <a:pt x="21563" y="5930"/>
                      <a:pt x="19955" y="6240"/>
                      <a:pt x="18431" y="6454"/>
                    </a:cubicBezTo>
                    <a:cubicBezTo>
                      <a:pt x="16181" y="6776"/>
                      <a:pt x="13288" y="7037"/>
                      <a:pt x="10716" y="6740"/>
                    </a:cubicBezTo>
                    <a:cubicBezTo>
                      <a:pt x="10323" y="6692"/>
                      <a:pt x="9907" y="6645"/>
                      <a:pt x="9526" y="6549"/>
                    </a:cubicBezTo>
                    <a:cubicBezTo>
                      <a:pt x="9109" y="6430"/>
                      <a:pt x="8752" y="6264"/>
                      <a:pt x="8728" y="5990"/>
                    </a:cubicBezTo>
                    <a:cubicBezTo>
                      <a:pt x="8704" y="5668"/>
                      <a:pt x="8954" y="5597"/>
                      <a:pt x="9133" y="544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53" name="Google Shape;2653;p106"/>
            <p:cNvGrpSpPr/>
            <p:nvPr/>
          </p:nvGrpSpPr>
          <p:grpSpPr>
            <a:xfrm>
              <a:off x="5864997" y="2211999"/>
              <a:ext cx="2356241" cy="2538751"/>
              <a:chOff x="6569769" y="2539514"/>
              <a:chExt cx="2274583" cy="2450769"/>
            </a:xfrm>
          </p:grpSpPr>
          <p:sp>
            <p:nvSpPr>
              <p:cNvPr id="2654" name="Google Shape;2654;p106"/>
              <p:cNvSpPr/>
              <p:nvPr/>
            </p:nvSpPr>
            <p:spPr>
              <a:xfrm>
                <a:off x="6878556" y="3415808"/>
                <a:ext cx="1398368" cy="680649"/>
              </a:xfrm>
              <a:custGeom>
                <a:rect b="b" l="l" r="r" t="t"/>
                <a:pathLst>
                  <a:path extrusionOk="0" h="8740" w="17956">
                    <a:moveTo>
                      <a:pt x="17955" y="3334"/>
                    </a:moveTo>
                    <a:cubicBezTo>
                      <a:pt x="17955" y="3453"/>
                      <a:pt x="17920" y="3560"/>
                      <a:pt x="17884" y="3679"/>
                    </a:cubicBezTo>
                    <a:cubicBezTo>
                      <a:pt x="17598" y="4453"/>
                      <a:pt x="17050" y="5060"/>
                      <a:pt x="16348" y="5275"/>
                    </a:cubicBezTo>
                    <a:cubicBezTo>
                      <a:pt x="15491" y="5549"/>
                      <a:pt x="14300" y="5298"/>
                      <a:pt x="13312" y="4929"/>
                    </a:cubicBezTo>
                    <a:cubicBezTo>
                      <a:pt x="12407" y="4596"/>
                      <a:pt x="11538" y="4179"/>
                      <a:pt x="10669" y="3775"/>
                    </a:cubicBezTo>
                    <a:cubicBezTo>
                      <a:pt x="9800" y="3370"/>
                      <a:pt x="8930" y="2989"/>
                      <a:pt x="8109" y="2572"/>
                    </a:cubicBezTo>
                    <a:cubicBezTo>
                      <a:pt x="7514" y="4132"/>
                      <a:pt x="6359" y="5037"/>
                      <a:pt x="5228" y="5870"/>
                    </a:cubicBezTo>
                    <a:cubicBezTo>
                      <a:pt x="4644" y="6299"/>
                      <a:pt x="4061" y="6692"/>
                      <a:pt x="3465" y="7084"/>
                    </a:cubicBezTo>
                    <a:cubicBezTo>
                      <a:pt x="2870" y="7477"/>
                      <a:pt x="1679" y="8394"/>
                      <a:pt x="1060" y="8739"/>
                    </a:cubicBezTo>
                    <a:cubicBezTo>
                      <a:pt x="715" y="8406"/>
                      <a:pt x="358" y="8085"/>
                      <a:pt x="1" y="7763"/>
                    </a:cubicBezTo>
                    <a:cubicBezTo>
                      <a:pt x="989" y="6620"/>
                      <a:pt x="2596" y="4918"/>
                      <a:pt x="3644" y="3644"/>
                    </a:cubicBezTo>
                    <a:cubicBezTo>
                      <a:pt x="4477" y="2620"/>
                      <a:pt x="5394" y="1489"/>
                      <a:pt x="6382" y="596"/>
                    </a:cubicBezTo>
                    <a:cubicBezTo>
                      <a:pt x="6597" y="393"/>
                      <a:pt x="6835" y="167"/>
                      <a:pt x="7121" y="84"/>
                    </a:cubicBezTo>
                    <a:cubicBezTo>
                      <a:pt x="7383" y="0"/>
                      <a:pt x="7740" y="36"/>
                      <a:pt x="8085" y="48"/>
                    </a:cubicBezTo>
                    <a:cubicBezTo>
                      <a:pt x="9728" y="107"/>
                      <a:pt x="11502" y="572"/>
                      <a:pt x="13026" y="977"/>
                    </a:cubicBezTo>
                    <a:cubicBezTo>
                      <a:pt x="13443" y="1096"/>
                      <a:pt x="13860" y="1155"/>
                      <a:pt x="14229" y="1310"/>
                    </a:cubicBezTo>
                    <a:cubicBezTo>
                      <a:pt x="14538" y="1429"/>
                      <a:pt x="14836" y="1631"/>
                      <a:pt x="15134" y="1810"/>
                    </a:cubicBezTo>
                    <a:cubicBezTo>
                      <a:pt x="16015" y="2346"/>
                      <a:pt x="16967" y="2858"/>
                      <a:pt x="17872" y="3394"/>
                    </a:cubicBezTo>
                    <a:cubicBezTo>
                      <a:pt x="17908" y="3394"/>
                      <a:pt x="17872" y="3286"/>
                      <a:pt x="17955" y="3334"/>
                    </a:cubicBezTo>
                    <a:close/>
                  </a:path>
                </a:pathLst>
              </a:custGeom>
              <a:solidFill>
                <a:srgbClr val="FFB4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106"/>
              <p:cNvSpPr/>
              <p:nvPr/>
            </p:nvSpPr>
            <p:spPr>
              <a:xfrm>
                <a:off x="7142796" y="3576861"/>
                <a:ext cx="865219" cy="394450"/>
              </a:xfrm>
              <a:custGeom>
                <a:rect b="b" l="l" r="r" t="t"/>
                <a:pathLst>
                  <a:path extrusionOk="0" h="5065" w="11110">
                    <a:moveTo>
                      <a:pt x="4713" y="1"/>
                    </a:moveTo>
                    <a:cubicBezTo>
                      <a:pt x="4698" y="1"/>
                      <a:pt x="4683" y="2"/>
                      <a:pt x="4668" y="4"/>
                    </a:cubicBezTo>
                    <a:cubicBezTo>
                      <a:pt x="4394" y="28"/>
                      <a:pt x="4132" y="516"/>
                      <a:pt x="3942" y="790"/>
                    </a:cubicBezTo>
                    <a:cubicBezTo>
                      <a:pt x="3704" y="1135"/>
                      <a:pt x="3478" y="1445"/>
                      <a:pt x="3263" y="1695"/>
                    </a:cubicBezTo>
                    <a:cubicBezTo>
                      <a:pt x="2311" y="2814"/>
                      <a:pt x="1299" y="3873"/>
                      <a:pt x="263" y="4826"/>
                    </a:cubicBezTo>
                    <a:cubicBezTo>
                      <a:pt x="180" y="4909"/>
                      <a:pt x="84" y="4981"/>
                      <a:pt x="1" y="5064"/>
                    </a:cubicBezTo>
                    <a:cubicBezTo>
                      <a:pt x="25" y="5052"/>
                      <a:pt x="49" y="5028"/>
                      <a:pt x="72" y="5016"/>
                    </a:cubicBezTo>
                    <a:cubicBezTo>
                      <a:pt x="668" y="4624"/>
                      <a:pt x="1251" y="4231"/>
                      <a:pt x="1835" y="3802"/>
                    </a:cubicBezTo>
                    <a:cubicBezTo>
                      <a:pt x="2966" y="2969"/>
                      <a:pt x="4121" y="2064"/>
                      <a:pt x="4716" y="504"/>
                    </a:cubicBezTo>
                    <a:cubicBezTo>
                      <a:pt x="5537" y="921"/>
                      <a:pt x="6407" y="1302"/>
                      <a:pt x="7276" y="1707"/>
                    </a:cubicBezTo>
                    <a:cubicBezTo>
                      <a:pt x="8038" y="2064"/>
                      <a:pt x="8812" y="2433"/>
                      <a:pt x="9597" y="2742"/>
                    </a:cubicBezTo>
                    <a:cubicBezTo>
                      <a:pt x="10097" y="2564"/>
                      <a:pt x="10598" y="2409"/>
                      <a:pt x="11110" y="2254"/>
                    </a:cubicBezTo>
                    <a:cubicBezTo>
                      <a:pt x="10443" y="2123"/>
                      <a:pt x="9752" y="1897"/>
                      <a:pt x="9193" y="1683"/>
                    </a:cubicBezTo>
                    <a:cubicBezTo>
                      <a:pt x="8454" y="1409"/>
                      <a:pt x="7704" y="1087"/>
                      <a:pt x="6966" y="802"/>
                    </a:cubicBezTo>
                    <a:cubicBezTo>
                      <a:pt x="6454" y="599"/>
                      <a:pt x="5799" y="385"/>
                      <a:pt x="5252" y="183"/>
                    </a:cubicBezTo>
                    <a:cubicBezTo>
                      <a:pt x="5056" y="107"/>
                      <a:pt x="4871" y="1"/>
                      <a:pt x="47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6" name="Google Shape;2656;p106"/>
              <p:cNvSpPr/>
              <p:nvPr/>
            </p:nvSpPr>
            <p:spPr>
              <a:xfrm>
                <a:off x="7416382" y="3444545"/>
                <a:ext cx="74217" cy="60355"/>
              </a:xfrm>
              <a:custGeom>
                <a:rect b="b" l="l" r="r" t="t"/>
                <a:pathLst>
                  <a:path extrusionOk="0" h="775" w="953">
                    <a:moveTo>
                      <a:pt x="750" y="155"/>
                    </a:moveTo>
                    <a:cubicBezTo>
                      <a:pt x="631" y="0"/>
                      <a:pt x="417" y="286"/>
                      <a:pt x="274" y="381"/>
                    </a:cubicBezTo>
                    <a:cubicBezTo>
                      <a:pt x="179" y="453"/>
                      <a:pt x="0" y="477"/>
                      <a:pt x="60" y="572"/>
                    </a:cubicBezTo>
                    <a:cubicBezTo>
                      <a:pt x="179" y="774"/>
                      <a:pt x="953" y="441"/>
                      <a:pt x="750" y="15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7" name="Google Shape;2657;p106"/>
              <p:cNvSpPr/>
              <p:nvPr/>
            </p:nvSpPr>
            <p:spPr>
              <a:xfrm>
                <a:off x="6880425" y="3774596"/>
                <a:ext cx="343128" cy="321868"/>
              </a:xfrm>
              <a:custGeom>
                <a:rect b="b" l="l" r="r" t="t"/>
                <a:pathLst>
                  <a:path extrusionOk="0" h="4133" w="4406">
                    <a:moveTo>
                      <a:pt x="2798" y="1"/>
                    </a:moveTo>
                    <a:cubicBezTo>
                      <a:pt x="2120" y="775"/>
                      <a:pt x="1370" y="1596"/>
                      <a:pt x="715" y="2323"/>
                    </a:cubicBezTo>
                    <a:cubicBezTo>
                      <a:pt x="477" y="2608"/>
                      <a:pt x="239" y="2882"/>
                      <a:pt x="1" y="3168"/>
                    </a:cubicBezTo>
                    <a:cubicBezTo>
                      <a:pt x="358" y="3489"/>
                      <a:pt x="691" y="3811"/>
                      <a:pt x="1036" y="4132"/>
                    </a:cubicBezTo>
                    <a:cubicBezTo>
                      <a:pt x="1655" y="3787"/>
                      <a:pt x="2846" y="2870"/>
                      <a:pt x="3441" y="2477"/>
                    </a:cubicBezTo>
                    <a:cubicBezTo>
                      <a:pt x="3763" y="2263"/>
                      <a:pt x="4084" y="2049"/>
                      <a:pt x="4406" y="1834"/>
                    </a:cubicBezTo>
                    <a:cubicBezTo>
                      <a:pt x="4144" y="1299"/>
                      <a:pt x="3739" y="751"/>
                      <a:pt x="3168" y="287"/>
                    </a:cubicBezTo>
                    <a:cubicBezTo>
                      <a:pt x="3084" y="215"/>
                      <a:pt x="2941" y="108"/>
                      <a:pt x="279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8" name="Google Shape;2658;p106"/>
              <p:cNvSpPr/>
              <p:nvPr/>
            </p:nvSpPr>
            <p:spPr>
              <a:xfrm>
                <a:off x="7047318" y="3814470"/>
                <a:ext cx="132703" cy="143840"/>
              </a:xfrm>
              <a:custGeom>
                <a:rect b="b" l="l" r="r" t="t"/>
                <a:pathLst>
                  <a:path extrusionOk="0" h="1847" w="1704">
                    <a:moveTo>
                      <a:pt x="215" y="1"/>
                    </a:moveTo>
                    <a:cubicBezTo>
                      <a:pt x="144" y="72"/>
                      <a:pt x="72" y="156"/>
                      <a:pt x="1" y="239"/>
                    </a:cubicBezTo>
                    <a:cubicBezTo>
                      <a:pt x="48" y="275"/>
                      <a:pt x="108" y="310"/>
                      <a:pt x="167" y="346"/>
                    </a:cubicBezTo>
                    <a:cubicBezTo>
                      <a:pt x="775" y="787"/>
                      <a:pt x="1203" y="1322"/>
                      <a:pt x="1465" y="1846"/>
                    </a:cubicBezTo>
                    <a:cubicBezTo>
                      <a:pt x="1548" y="1799"/>
                      <a:pt x="1620" y="1751"/>
                      <a:pt x="1703" y="1692"/>
                    </a:cubicBezTo>
                    <a:cubicBezTo>
                      <a:pt x="1441" y="1180"/>
                      <a:pt x="1048" y="656"/>
                      <a:pt x="501" y="215"/>
                    </a:cubicBezTo>
                    <a:cubicBezTo>
                      <a:pt x="429" y="168"/>
                      <a:pt x="322" y="84"/>
                      <a:pt x="21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9" name="Google Shape;2659;p106"/>
              <p:cNvSpPr/>
              <p:nvPr/>
            </p:nvSpPr>
            <p:spPr>
              <a:xfrm>
                <a:off x="7020450" y="3848815"/>
                <a:ext cx="127096" cy="128965"/>
              </a:xfrm>
              <a:custGeom>
                <a:rect b="b" l="l" r="r" t="t"/>
                <a:pathLst>
                  <a:path extrusionOk="0" h="1656" w="1632">
                    <a:moveTo>
                      <a:pt x="155" y="0"/>
                    </a:moveTo>
                    <a:cubicBezTo>
                      <a:pt x="108" y="48"/>
                      <a:pt x="60" y="108"/>
                      <a:pt x="0" y="167"/>
                    </a:cubicBezTo>
                    <a:cubicBezTo>
                      <a:pt x="84" y="215"/>
                      <a:pt x="167" y="262"/>
                      <a:pt x="227" y="310"/>
                    </a:cubicBezTo>
                    <a:cubicBezTo>
                      <a:pt x="739" y="691"/>
                      <a:pt x="1143" y="1179"/>
                      <a:pt x="1453" y="1655"/>
                    </a:cubicBezTo>
                    <a:cubicBezTo>
                      <a:pt x="1512" y="1608"/>
                      <a:pt x="1572" y="1572"/>
                      <a:pt x="1632" y="1536"/>
                    </a:cubicBezTo>
                    <a:cubicBezTo>
                      <a:pt x="1310" y="1036"/>
                      <a:pt x="810" y="512"/>
                      <a:pt x="262" y="84"/>
                    </a:cubicBezTo>
                    <a:cubicBezTo>
                      <a:pt x="227" y="60"/>
                      <a:pt x="191" y="24"/>
                      <a:pt x="15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0" name="Google Shape;2660;p106"/>
              <p:cNvSpPr/>
              <p:nvPr/>
            </p:nvSpPr>
            <p:spPr>
              <a:xfrm>
                <a:off x="6686664" y="3918360"/>
                <a:ext cx="303255" cy="246716"/>
              </a:xfrm>
              <a:custGeom>
                <a:rect b="b" l="l" r="r" t="t"/>
                <a:pathLst>
                  <a:path extrusionOk="0" h="3168" w="3894">
                    <a:moveTo>
                      <a:pt x="1798" y="953"/>
                    </a:moveTo>
                    <a:cubicBezTo>
                      <a:pt x="1405" y="691"/>
                      <a:pt x="1012" y="477"/>
                      <a:pt x="572" y="417"/>
                    </a:cubicBezTo>
                    <a:cubicBezTo>
                      <a:pt x="441" y="393"/>
                      <a:pt x="250" y="358"/>
                      <a:pt x="143" y="465"/>
                    </a:cubicBezTo>
                    <a:cubicBezTo>
                      <a:pt x="0" y="608"/>
                      <a:pt x="179" y="893"/>
                      <a:pt x="333" y="1131"/>
                    </a:cubicBezTo>
                    <a:cubicBezTo>
                      <a:pt x="655" y="1608"/>
                      <a:pt x="1000" y="2036"/>
                      <a:pt x="1405" y="2489"/>
                    </a:cubicBezTo>
                    <a:cubicBezTo>
                      <a:pt x="1727" y="2858"/>
                      <a:pt x="2060" y="3167"/>
                      <a:pt x="2405" y="3096"/>
                    </a:cubicBezTo>
                    <a:cubicBezTo>
                      <a:pt x="2667" y="3048"/>
                      <a:pt x="2917" y="2882"/>
                      <a:pt x="3167" y="2727"/>
                    </a:cubicBezTo>
                    <a:cubicBezTo>
                      <a:pt x="3417" y="2572"/>
                      <a:pt x="3643" y="2394"/>
                      <a:pt x="3893" y="2144"/>
                    </a:cubicBezTo>
                    <a:cubicBezTo>
                      <a:pt x="3679" y="1786"/>
                      <a:pt x="3346" y="1334"/>
                      <a:pt x="2989" y="941"/>
                    </a:cubicBezTo>
                    <a:cubicBezTo>
                      <a:pt x="3274" y="739"/>
                      <a:pt x="3251" y="512"/>
                      <a:pt x="3060" y="239"/>
                    </a:cubicBezTo>
                    <a:cubicBezTo>
                      <a:pt x="2989" y="143"/>
                      <a:pt x="2858" y="0"/>
                      <a:pt x="2774" y="0"/>
                    </a:cubicBezTo>
                    <a:cubicBezTo>
                      <a:pt x="2608" y="0"/>
                      <a:pt x="1917" y="774"/>
                      <a:pt x="1798" y="9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1" name="Google Shape;2661;p106"/>
              <p:cNvSpPr/>
              <p:nvPr/>
            </p:nvSpPr>
            <p:spPr>
              <a:xfrm>
                <a:off x="6823885" y="3917192"/>
                <a:ext cx="47350" cy="74451"/>
              </a:xfrm>
              <a:custGeom>
                <a:rect b="b" l="l" r="r" t="t"/>
                <a:pathLst>
                  <a:path extrusionOk="0" h="956" w="608">
                    <a:moveTo>
                      <a:pt x="410" y="106"/>
                    </a:moveTo>
                    <a:cubicBezTo>
                      <a:pt x="416" y="106"/>
                      <a:pt x="422" y="107"/>
                      <a:pt x="429" y="111"/>
                    </a:cubicBezTo>
                    <a:lnTo>
                      <a:pt x="453" y="111"/>
                    </a:lnTo>
                    <a:cubicBezTo>
                      <a:pt x="476" y="123"/>
                      <a:pt x="488" y="134"/>
                      <a:pt x="488" y="170"/>
                    </a:cubicBezTo>
                    <a:cubicBezTo>
                      <a:pt x="500" y="325"/>
                      <a:pt x="262" y="646"/>
                      <a:pt x="119" y="789"/>
                    </a:cubicBezTo>
                    <a:cubicBezTo>
                      <a:pt x="143" y="587"/>
                      <a:pt x="250" y="254"/>
                      <a:pt x="357" y="134"/>
                    </a:cubicBezTo>
                    <a:cubicBezTo>
                      <a:pt x="375" y="117"/>
                      <a:pt x="392" y="106"/>
                      <a:pt x="410" y="106"/>
                    </a:cubicBezTo>
                    <a:close/>
                    <a:moveTo>
                      <a:pt x="400" y="0"/>
                    </a:moveTo>
                    <a:cubicBezTo>
                      <a:pt x="357" y="0"/>
                      <a:pt x="325" y="24"/>
                      <a:pt x="286" y="63"/>
                    </a:cubicBezTo>
                    <a:cubicBezTo>
                      <a:pt x="119" y="230"/>
                      <a:pt x="0" y="730"/>
                      <a:pt x="12" y="908"/>
                    </a:cubicBezTo>
                    <a:cubicBezTo>
                      <a:pt x="12" y="932"/>
                      <a:pt x="24" y="944"/>
                      <a:pt x="48" y="956"/>
                    </a:cubicBezTo>
                    <a:lnTo>
                      <a:pt x="95" y="956"/>
                    </a:lnTo>
                    <a:cubicBezTo>
                      <a:pt x="203" y="885"/>
                      <a:pt x="607" y="396"/>
                      <a:pt x="596" y="158"/>
                    </a:cubicBezTo>
                    <a:cubicBezTo>
                      <a:pt x="584" y="99"/>
                      <a:pt x="548" y="39"/>
                      <a:pt x="500" y="15"/>
                    </a:cubicBezTo>
                    <a:cubicBezTo>
                      <a:pt x="476" y="15"/>
                      <a:pt x="441" y="3"/>
                      <a:pt x="429" y="3"/>
                    </a:cubicBezTo>
                    <a:cubicBezTo>
                      <a:pt x="419" y="1"/>
                      <a:pt x="409" y="0"/>
                      <a:pt x="4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2" name="Google Shape;2662;p106"/>
              <p:cNvSpPr/>
              <p:nvPr/>
            </p:nvSpPr>
            <p:spPr>
              <a:xfrm>
                <a:off x="6801612" y="3910884"/>
                <a:ext cx="38082" cy="80759"/>
              </a:xfrm>
              <a:custGeom>
                <a:rect b="b" l="l" r="r" t="t"/>
                <a:pathLst>
                  <a:path extrusionOk="0" h="1037" w="489">
                    <a:moveTo>
                      <a:pt x="231" y="99"/>
                    </a:moveTo>
                    <a:cubicBezTo>
                      <a:pt x="245" y="99"/>
                      <a:pt x="256" y="102"/>
                      <a:pt x="262" y="108"/>
                    </a:cubicBezTo>
                    <a:cubicBezTo>
                      <a:pt x="274" y="120"/>
                      <a:pt x="298" y="144"/>
                      <a:pt x="310" y="180"/>
                    </a:cubicBezTo>
                    <a:cubicBezTo>
                      <a:pt x="370" y="346"/>
                      <a:pt x="334" y="680"/>
                      <a:pt x="298" y="858"/>
                    </a:cubicBezTo>
                    <a:cubicBezTo>
                      <a:pt x="215" y="668"/>
                      <a:pt x="120" y="323"/>
                      <a:pt x="155" y="168"/>
                    </a:cubicBezTo>
                    <a:cubicBezTo>
                      <a:pt x="167" y="144"/>
                      <a:pt x="179" y="120"/>
                      <a:pt x="191" y="108"/>
                    </a:cubicBezTo>
                    <a:cubicBezTo>
                      <a:pt x="203" y="102"/>
                      <a:pt x="218" y="99"/>
                      <a:pt x="231" y="99"/>
                    </a:cubicBezTo>
                    <a:close/>
                    <a:moveTo>
                      <a:pt x="244" y="0"/>
                    </a:moveTo>
                    <a:cubicBezTo>
                      <a:pt x="214" y="0"/>
                      <a:pt x="185" y="10"/>
                      <a:pt x="155" y="25"/>
                    </a:cubicBezTo>
                    <a:cubicBezTo>
                      <a:pt x="108" y="49"/>
                      <a:pt x="72" y="84"/>
                      <a:pt x="60" y="144"/>
                    </a:cubicBezTo>
                    <a:cubicBezTo>
                      <a:pt x="0" y="382"/>
                      <a:pt x="167" y="870"/>
                      <a:pt x="274" y="1013"/>
                    </a:cubicBezTo>
                    <a:cubicBezTo>
                      <a:pt x="286" y="1025"/>
                      <a:pt x="298" y="1037"/>
                      <a:pt x="322" y="1037"/>
                    </a:cubicBezTo>
                    <a:cubicBezTo>
                      <a:pt x="334" y="1037"/>
                      <a:pt x="358" y="1025"/>
                      <a:pt x="358" y="1013"/>
                    </a:cubicBezTo>
                    <a:cubicBezTo>
                      <a:pt x="417" y="906"/>
                      <a:pt x="489" y="394"/>
                      <a:pt x="405" y="144"/>
                    </a:cubicBezTo>
                    <a:cubicBezTo>
                      <a:pt x="381" y="73"/>
                      <a:pt x="346" y="37"/>
                      <a:pt x="298" y="13"/>
                    </a:cubicBezTo>
                    <a:cubicBezTo>
                      <a:pt x="280" y="4"/>
                      <a:pt x="262" y="0"/>
                      <a:pt x="24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3" name="Google Shape;2663;p106"/>
              <p:cNvSpPr/>
              <p:nvPr/>
            </p:nvSpPr>
            <p:spPr>
              <a:xfrm>
                <a:off x="6778404" y="3946163"/>
                <a:ext cx="50153" cy="43689"/>
              </a:xfrm>
              <a:custGeom>
                <a:rect b="b" l="l" r="r" t="t"/>
                <a:pathLst>
                  <a:path extrusionOk="0" h="561" w="644">
                    <a:moveTo>
                      <a:pt x="60" y="1"/>
                    </a:moveTo>
                    <a:lnTo>
                      <a:pt x="1" y="72"/>
                    </a:lnTo>
                    <a:lnTo>
                      <a:pt x="584" y="560"/>
                    </a:lnTo>
                    <a:lnTo>
                      <a:pt x="644" y="477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4" name="Google Shape;2664;p106"/>
              <p:cNvSpPr/>
              <p:nvPr/>
            </p:nvSpPr>
            <p:spPr>
              <a:xfrm>
                <a:off x="6744138" y="3952627"/>
                <a:ext cx="184570" cy="92207"/>
              </a:xfrm>
              <a:custGeom>
                <a:rect b="b" l="l" r="r" t="t"/>
                <a:pathLst>
                  <a:path extrusionOk="0" h="1184" w="2370">
                    <a:moveTo>
                      <a:pt x="0" y="1"/>
                    </a:moveTo>
                    <a:cubicBezTo>
                      <a:pt x="0" y="84"/>
                      <a:pt x="36" y="180"/>
                      <a:pt x="48" y="251"/>
                    </a:cubicBezTo>
                    <a:cubicBezTo>
                      <a:pt x="203" y="751"/>
                      <a:pt x="655" y="1132"/>
                      <a:pt x="1096" y="1180"/>
                    </a:cubicBezTo>
                    <a:cubicBezTo>
                      <a:pt x="1126" y="1182"/>
                      <a:pt x="1156" y="1184"/>
                      <a:pt x="1186" y="1184"/>
                    </a:cubicBezTo>
                    <a:cubicBezTo>
                      <a:pt x="1544" y="1184"/>
                      <a:pt x="1877" y="990"/>
                      <a:pt x="2251" y="715"/>
                    </a:cubicBezTo>
                    <a:cubicBezTo>
                      <a:pt x="2286" y="691"/>
                      <a:pt x="2322" y="668"/>
                      <a:pt x="2370" y="632"/>
                    </a:cubicBezTo>
                    <a:cubicBezTo>
                      <a:pt x="2334" y="584"/>
                      <a:pt x="2286" y="549"/>
                      <a:pt x="2251" y="501"/>
                    </a:cubicBezTo>
                    <a:cubicBezTo>
                      <a:pt x="2262" y="489"/>
                      <a:pt x="2274" y="477"/>
                      <a:pt x="2286" y="465"/>
                    </a:cubicBezTo>
                    <a:lnTo>
                      <a:pt x="2286" y="465"/>
                    </a:lnTo>
                    <a:cubicBezTo>
                      <a:pt x="1919" y="753"/>
                      <a:pt x="1534" y="981"/>
                      <a:pt x="1169" y="981"/>
                    </a:cubicBezTo>
                    <a:cubicBezTo>
                      <a:pt x="930" y="981"/>
                      <a:pt x="700" y="884"/>
                      <a:pt x="488" y="644"/>
                    </a:cubicBezTo>
                    <a:cubicBezTo>
                      <a:pt x="346" y="477"/>
                      <a:pt x="262" y="299"/>
                      <a:pt x="227" y="156"/>
                    </a:cubicBezTo>
                    <a:cubicBezTo>
                      <a:pt x="215" y="120"/>
                      <a:pt x="215" y="96"/>
                      <a:pt x="215" y="72"/>
                    </a:cubicBezTo>
                    <a:cubicBezTo>
                      <a:pt x="143" y="49"/>
                      <a:pt x="72" y="2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5" name="Google Shape;2665;p106"/>
              <p:cNvSpPr/>
              <p:nvPr/>
            </p:nvSpPr>
            <p:spPr>
              <a:xfrm>
                <a:off x="6802547" y="4092498"/>
                <a:ext cx="128965" cy="47505"/>
              </a:xfrm>
              <a:custGeom>
                <a:rect b="b" l="l" r="r" t="t"/>
                <a:pathLst>
                  <a:path extrusionOk="0" h="610" w="1656">
                    <a:moveTo>
                      <a:pt x="872" y="1"/>
                    </a:moveTo>
                    <a:cubicBezTo>
                      <a:pt x="710" y="1"/>
                      <a:pt x="543" y="43"/>
                      <a:pt x="381" y="110"/>
                    </a:cubicBezTo>
                    <a:cubicBezTo>
                      <a:pt x="286" y="146"/>
                      <a:pt x="48" y="253"/>
                      <a:pt x="0" y="348"/>
                    </a:cubicBezTo>
                    <a:cubicBezTo>
                      <a:pt x="36" y="384"/>
                      <a:pt x="72" y="419"/>
                      <a:pt x="108" y="455"/>
                    </a:cubicBezTo>
                    <a:cubicBezTo>
                      <a:pt x="179" y="443"/>
                      <a:pt x="286" y="360"/>
                      <a:pt x="393" y="312"/>
                    </a:cubicBezTo>
                    <a:cubicBezTo>
                      <a:pt x="547" y="236"/>
                      <a:pt x="711" y="183"/>
                      <a:pt x="872" y="183"/>
                    </a:cubicBezTo>
                    <a:cubicBezTo>
                      <a:pt x="1085" y="183"/>
                      <a:pt x="1290" y="275"/>
                      <a:pt x="1453" y="527"/>
                    </a:cubicBezTo>
                    <a:cubicBezTo>
                      <a:pt x="1465" y="550"/>
                      <a:pt x="1477" y="574"/>
                      <a:pt x="1489" y="610"/>
                    </a:cubicBezTo>
                    <a:cubicBezTo>
                      <a:pt x="1548" y="574"/>
                      <a:pt x="1596" y="539"/>
                      <a:pt x="1655" y="503"/>
                    </a:cubicBezTo>
                    <a:cubicBezTo>
                      <a:pt x="1632" y="479"/>
                      <a:pt x="1620" y="443"/>
                      <a:pt x="1596" y="419"/>
                    </a:cubicBezTo>
                    <a:cubicBezTo>
                      <a:pt x="1396" y="115"/>
                      <a:pt x="1140" y="1"/>
                      <a:pt x="87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6" name="Google Shape;2666;p106"/>
              <p:cNvSpPr/>
              <p:nvPr/>
            </p:nvSpPr>
            <p:spPr>
              <a:xfrm>
                <a:off x="6689390" y="3959169"/>
                <a:ext cx="177171" cy="201235"/>
              </a:xfrm>
              <a:custGeom>
                <a:rect b="b" l="l" r="r" t="t"/>
                <a:pathLst>
                  <a:path extrusionOk="0" h="2584" w="2275">
                    <a:moveTo>
                      <a:pt x="72" y="0"/>
                    </a:moveTo>
                    <a:lnTo>
                      <a:pt x="72" y="0"/>
                    </a:lnTo>
                    <a:cubicBezTo>
                      <a:pt x="1" y="143"/>
                      <a:pt x="156" y="393"/>
                      <a:pt x="298" y="607"/>
                    </a:cubicBezTo>
                    <a:cubicBezTo>
                      <a:pt x="620" y="1084"/>
                      <a:pt x="965" y="1512"/>
                      <a:pt x="1370" y="1965"/>
                    </a:cubicBezTo>
                    <a:cubicBezTo>
                      <a:pt x="1668" y="2298"/>
                      <a:pt x="1965" y="2584"/>
                      <a:pt x="2275" y="2584"/>
                    </a:cubicBezTo>
                    <a:lnTo>
                      <a:pt x="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7" name="Google Shape;2667;p106"/>
              <p:cNvSpPr/>
              <p:nvPr/>
            </p:nvSpPr>
            <p:spPr>
              <a:xfrm>
                <a:off x="7572138" y="3433408"/>
                <a:ext cx="722392" cy="421940"/>
              </a:xfrm>
              <a:custGeom>
                <a:rect b="b" l="l" r="r" t="t"/>
                <a:pathLst>
                  <a:path extrusionOk="0" h="5418" w="9276">
                    <a:moveTo>
                      <a:pt x="1120" y="0"/>
                    </a:moveTo>
                    <a:cubicBezTo>
                      <a:pt x="2191" y="203"/>
                      <a:pt x="3203" y="417"/>
                      <a:pt x="4192" y="679"/>
                    </a:cubicBezTo>
                    <a:cubicBezTo>
                      <a:pt x="4525" y="762"/>
                      <a:pt x="4835" y="870"/>
                      <a:pt x="5144" y="953"/>
                    </a:cubicBezTo>
                    <a:cubicBezTo>
                      <a:pt x="5251" y="977"/>
                      <a:pt x="5335" y="965"/>
                      <a:pt x="5406" y="989"/>
                    </a:cubicBezTo>
                    <a:cubicBezTo>
                      <a:pt x="5573" y="1036"/>
                      <a:pt x="5751" y="1155"/>
                      <a:pt x="5918" y="1251"/>
                    </a:cubicBezTo>
                    <a:cubicBezTo>
                      <a:pt x="6382" y="1501"/>
                      <a:pt x="6894" y="1810"/>
                      <a:pt x="7347" y="2060"/>
                    </a:cubicBezTo>
                    <a:cubicBezTo>
                      <a:pt x="7847" y="2334"/>
                      <a:pt x="8323" y="2572"/>
                      <a:pt x="8811" y="2858"/>
                    </a:cubicBezTo>
                    <a:cubicBezTo>
                      <a:pt x="8966" y="2941"/>
                      <a:pt x="9097" y="3072"/>
                      <a:pt x="9276" y="3108"/>
                    </a:cubicBezTo>
                    <a:cubicBezTo>
                      <a:pt x="9276" y="3346"/>
                      <a:pt x="9216" y="3608"/>
                      <a:pt x="9133" y="3834"/>
                    </a:cubicBezTo>
                    <a:cubicBezTo>
                      <a:pt x="8883" y="4489"/>
                      <a:pt x="8418" y="4989"/>
                      <a:pt x="7859" y="5203"/>
                    </a:cubicBezTo>
                    <a:cubicBezTo>
                      <a:pt x="7335" y="5418"/>
                      <a:pt x="6573" y="5406"/>
                      <a:pt x="5858" y="5311"/>
                    </a:cubicBezTo>
                    <a:cubicBezTo>
                      <a:pt x="3608" y="4977"/>
                      <a:pt x="1751" y="4072"/>
                      <a:pt x="1" y="3429"/>
                    </a:cubicBezTo>
                    <a:cubicBezTo>
                      <a:pt x="263" y="2179"/>
                      <a:pt x="655" y="1096"/>
                      <a:pt x="1072" y="48"/>
                    </a:cubicBezTo>
                    <a:cubicBezTo>
                      <a:pt x="1072" y="24"/>
                      <a:pt x="1096" y="0"/>
                      <a:pt x="1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8" name="Google Shape;2668;p106"/>
              <p:cNvSpPr/>
              <p:nvPr/>
            </p:nvSpPr>
            <p:spPr>
              <a:xfrm>
                <a:off x="7572138" y="3604976"/>
                <a:ext cx="722392" cy="245781"/>
              </a:xfrm>
              <a:custGeom>
                <a:rect b="b" l="l" r="r" t="t"/>
                <a:pathLst>
                  <a:path extrusionOk="0" h="3156" w="9276">
                    <a:moveTo>
                      <a:pt x="8811" y="655"/>
                    </a:moveTo>
                    <a:cubicBezTo>
                      <a:pt x="8787" y="631"/>
                      <a:pt x="8752" y="619"/>
                      <a:pt x="8716" y="595"/>
                    </a:cubicBezTo>
                    <a:cubicBezTo>
                      <a:pt x="8656" y="691"/>
                      <a:pt x="8597" y="786"/>
                      <a:pt x="8561" y="881"/>
                    </a:cubicBezTo>
                    <a:cubicBezTo>
                      <a:pt x="8502" y="1072"/>
                      <a:pt x="8514" y="1357"/>
                      <a:pt x="8454" y="1560"/>
                    </a:cubicBezTo>
                    <a:cubicBezTo>
                      <a:pt x="7894" y="1941"/>
                      <a:pt x="7144" y="2108"/>
                      <a:pt x="6287" y="2012"/>
                    </a:cubicBezTo>
                    <a:cubicBezTo>
                      <a:pt x="5739" y="1953"/>
                      <a:pt x="5168" y="1798"/>
                      <a:pt x="4632" y="1631"/>
                    </a:cubicBezTo>
                    <a:lnTo>
                      <a:pt x="5823" y="298"/>
                    </a:lnTo>
                    <a:cubicBezTo>
                      <a:pt x="5823" y="298"/>
                      <a:pt x="4704" y="548"/>
                      <a:pt x="4239" y="1500"/>
                    </a:cubicBezTo>
                    <a:cubicBezTo>
                      <a:pt x="4084" y="1441"/>
                      <a:pt x="3930" y="1393"/>
                      <a:pt x="3787" y="1334"/>
                    </a:cubicBezTo>
                    <a:cubicBezTo>
                      <a:pt x="3037" y="1060"/>
                      <a:pt x="2287" y="738"/>
                      <a:pt x="1560" y="453"/>
                    </a:cubicBezTo>
                    <a:cubicBezTo>
                      <a:pt x="1191" y="310"/>
                      <a:pt x="739" y="155"/>
                      <a:pt x="310" y="0"/>
                    </a:cubicBezTo>
                    <a:cubicBezTo>
                      <a:pt x="310" y="12"/>
                      <a:pt x="310" y="12"/>
                      <a:pt x="310" y="12"/>
                    </a:cubicBezTo>
                    <a:cubicBezTo>
                      <a:pt x="191" y="405"/>
                      <a:pt x="84" y="810"/>
                      <a:pt x="1" y="1226"/>
                    </a:cubicBezTo>
                    <a:cubicBezTo>
                      <a:pt x="1751" y="1869"/>
                      <a:pt x="3608" y="2774"/>
                      <a:pt x="5858" y="3108"/>
                    </a:cubicBezTo>
                    <a:cubicBezTo>
                      <a:pt x="6037" y="3131"/>
                      <a:pt x="6204" y="3143"/>
                      <a:pt x="6382" y="3155"/>
                    </a:cubicBezTo>
                    <a:cubicBezTo>
                      <a:pt x="6680" y="3072"/>
                      <a:pt x="6966" y="2977"/>
                      <a:pt x="7204" y="2905"/>
                    </a:cubicBezTo>
                    <a:cubicBezTo>
                      <a:pt x="7692" y="2750"/>
                      <a:pt x="8049" y="2417"/>
                      <a:pt x="8371" y="1988"/>
                    </a:cubicBezTo>
                    <a:cubicBezTo>
                      <a:pt x="8287" y="2358"/>
                      <a:pt x="8180" y="2667"/>
                      <a:pt x="8037" y="2917"/>
                    </a:cubicBezTo>
                    <a:cubicBezTo>
                      <a:pt x="8037" y="2917"/>
                      <a:pt x="8037" y="2917"/>
                      <a:pt x="8037" y="2917"/>
                    </a:cubicBezTo>
                    <a:cubicBezTo>
                      <a:pt x="8061" y="2905"/>
                      <a:pt x="8097" y="2893"/>
                      <a:pt x="8121" y="2881"/>
                    </a:cubicBezTo>
                    <a:cubicBezTo>
                      <a:pt x="8121" y="2869"/>
                      <a:pt x="8133" y="2869"/>
                      <a:pt x="8133" y="2869"/>
                    </a:cubicBezTo>
                    <a:cubicBezTo>
                      <a:pt x="8156" y="2858"/>
                      <a:pt x="8180" y="2834"/>
                      <a:pt x="8204" y="2822"/>
                    </a:cubicBezTo>
                    <a:cubicBezTo>
                      <a:pt x="8216" y="2822"/>
                      <a:pt x="8216" y="2822"/>
                      <a:pt x="8216" y="2810"/>
                    </a:cubicBezTo>
                    <a:cubicBezTo>
                      <a:pt x="8240" y="2798"/>
                      <a:pt x="8264" y="2786"/>
                      <a:pt x="8287" y="2762"/>
                    </a:cubicBezTo>
                    <a:cubicBezTo>
                      <a:pt x="8299" y="2762"/>
                      <a:pt x="8299" y="2762"/>
                      <a:pt x="8311" y="2750"/>
                    </a:cubicBezTo>
                    <a:cubicBezTo>
                      <a:pt x="8335" y="2739"/>
                      <a:pt x="8347" y="2715"/>
                      <a:pt x="8371" y="2703"/>
                    </a:cubicBezTo>
                    <a:cubicBezTo>
                      <a:pt x="8383" y="2691"/>
                      <a:pt x="8383" y="2691"/>
                      <a:pt x="8383" y="2691"/>
                    </a:cubicBezTo>
                    <a:cubicBezTo>
                      <a:pt x="8406" y="2667"/>
                      <a:pt x="8430" y="2655"/>
                      <a:pt x="8454" y="2631"/>
                    </a:cubicBezTo>
                    <a:cubicBezTo>
                      <a:pt x="8454" y="2631"/>
                      <a:pt x="8454" y="2631"/>
                      <a:pt x="8466" y="2631"/>
                    </a:cubicBezTo>
                    <a:cubicBezTo>
                      <a:pt x="8537" y="2560"/>
                      <a:pt x="8609" y="2489"/>
                      <a:pt x="8668" y="2405"/>
                    </a:cubicBezTo>
                    <a:cubicBezTo>
                      <a:pt x="8668" y="2405"/>
                      <a:pt x="8680" y="2405"/>
                      <a:pt x="8680" y="2405"/>
                    </a:cubicBezTo>
                    <a:cubicBezTo>
                      <a:pt x="8692" y="2381"/>
                      <a:pt x="8716" y="2358"/>
                      <a:pt x="8728" y="2346"/>
                    </a:cubicBezTo>
                    <a:cubicBezTo>
                      <a:pt x="8740" y="2334"/>
                      <a:pt x="8740" y="2322"/>
                      <a:pt x="8752" y="2310"/>
                    </a:cubicBezTo>
                    <a:cubicBezTo>
                      <a:pt x="8764" y="2298"/>
                      <a:pt x="8775" y="2274"/>
                      <a:pt x="8787" y="2262"/>
                    </a:cubicBezTo>
                    <a:cubicBezTo>
                      <a:pt x="8799" y="2238"/>
                      <a:pt x="8811" y="2227"/>
                      <a:pt x="8823" y="2215"/>
                    </a:cubicBezTo>
                    <a:cubicBezTo>
                      <a:pt x="8835" y="2203"/>
                      <a:pt x="8847" y="2179"/>
                      <a:pt x="8859" y="2167"/>
                    </a:cubicBezTo>
                    <a:cubicBezTo>
                      <a:pt x="8871" y="2143"/>
                      <a:pt x="8871" y="2131"/>
                      <a:pt x="8883" y="2119"/>
                    </a:cubicBezTo>
                    <a:cubicBezTo>
                      <a:pt x="8895" y="2096"/>
                      <a:pt x="8906" y="2084"/>
                      <a:pt x="8918" y="2060"/>
                    </a:cubicBezTo>
                    <a:cubicBezTo>
                      <a:pt x="8930" y="2048"/>
                      <a:pt x="8942" y="2024"/>
                      <a:pt x="8954" y="2012"/>
                    </a:cubicBezTo>
                    <a:cubicBezTo>
                      <a:pt x="8954" y="1988"/>
                      <a:pt x="8966" y="1977"/>
                      <a:pt x="8978" y="1965"/>
                    </a:cubicBezTo>
                    <a:cubicBezTo>
                      <a:pt x="8990" y="1941"/>
                      <a:pt x="9002" y="1917"/>
                      <a:pt x="9002" y="1905"/>
                    </a:cubicBezTo>
                    <a:cubicBezTo>
                      <a:pt x="9014" y="1881"/>
                      <a:pt x="9026" y="1869"/>
                      <a:pt x="9026" y="1857"/>
                    </a:cubicBezTo>
                    <a:cubicBezTo>
                      <a:pt x="9037" y="1834"/>
                      <a:pt x="9049" y="1810"/>
                      <a:pt x="9061" y="1786"/>
                    </a:cubicBezTo>
                    <a:cubicBezTo>
                      <a:pt x="9073" y="1774"/>
                      <a:pt x="9073" y="1750"/>
                      <a:pt x="9085" y="1738"/>
                    </a:cubicBezTo>
                    <a:cubicBezTo>
                      <a:pt x="9097" y="1703"/>
                      <a:pt x="9109" y="1667"/>
                      <a:pt x="9133" y="1631"/>
                    </a:cubicBezTo>
                    <a:cubicBezTo>
                      <a:pt x="9216" y="1405"/>
                      <a:pt x="9276" y="1143"/>
                      <a:pt x="9276" y="905"/>
                    </a:cubicBezTo>
                    <a:cubicBezTo>
                      <a:pt x="9097" y="869"/>
                      <a:pt x="8966" y="738"/>
                      <a:pt x="8811" y="655"/>
                    </a:cubicBezTo>
                    <a:close/>
                  </a:path>
                </a:pathLst>
              </a:custGeom>
              <a:solidFill>
                <a:srgbClr val="FFFFFF">
                  <a:alpha val="544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9" name="Google Shape;2669;p106"/>
              <p:cNvSpPr/>
              <p:nvPr/>
            </p:nvSpPr>
            <p:spPr>
              <a:xfrm>
                <a:off x="7637089" y="3670783"/>
                <a:ext cx="650978" cy="1184127"/>
              </a:xfrm>
              <a:custGeom>
                <a:rect b="b" l="l" r="r" t="t"/>
                <a:pathLst>
                  <a:path extrusionOk="0" h="15205" w="8359">
                    <a:moveTo>
                      <a:pt x="8346" y="0"/>
                    </a:moveTo>
                    <a:cubicBezTo>
                      <a:pt x="8358" y="0"/>
                      <a:pt x="8358" y="12"/>
                      <a:pt x="8358" y="24"/>
                    </a:cubicBezTo>
                    <a:cubicBezTo>
                      <a:pt x="8311" y="2405"/>
                      <a:pt x="7203" y="3501"/>
                      <a:pt x="5667" y="4013"/>
                    </a:cubicBezTo>
                    <a:cubicBezTo>
                      <a:pt x="5572" y="4049"/>
                      <a:pt x="5453" y="4072"/>
                      <a:pt x="5370" y="4120"/>
                    </a:cubicBezTo>
                    <a:cubicBezTo>
                      <a:pt x="5251" y="4180"/>
                      <a:pt x="5144" y="4346"/>
                      <a:pt x="5024" y="4477"/>
                    </a:cubicBezTo>
                    <a:cubicBezTo>
                      <a:pt x="4239" y="5287"/>
                      <a:pt x="3465" y="6120"/>
                      <a:pt x="2727" y="6989"/>
                    </a:cubicBezTo>
                    <a:cubicBezTo>
                      <a:pt x="2715" y="7061"/>
                      <a:pt x="2774" y="7120"/>
                      <a:pt x="2810" y="7180"/>
                    </a:cubicBezTo>
                    <a:cubicBezTo>
                      <a:pt x="3036" y="7609"/>
                      <a:pt x="3250" y="8144"/>
                      <a:pt x="3358" y="8692"/>
                    </a:cubicBezTo>
                    <a:cubicBezTo>
                      <a:pt x="3477" y="9335"/>
                      <a:pt x="3500" y="10037"/>
                      <a:pt x="3536" y="10752"/>
                    </a:cubicBezTo>
                    <a:cubicBezTo>
                      <a:pt x="3596" y="12169"/>
                      <a:pt x="3560" y="13693"/>
                      <a:pt x="3441" y="15205"/>
                    </a:cubicBezTo>
                    <a:cubicBezTo>
                      <a:pt x="3048" y="15193"/>
                      <a:pt x="2643" y="15181"/>
                      <a:pt x="2262" y="15181"/>
                    </a:cubicBezTo>
                    <a:cubicBezTo>
                      <a:pt x="2179" y="15109"/>
                      <a:pt x="2191" y="15002"/>
                      <a:pt x="2155" y="14919"/>
                    </a:cubicBezTo>
                    <a:cubicBezTo>
                      <a:pt x="1738" y="13597"/>
                      <a:pt x="1369" y="12252"/>
                      <a:pt x="964" y="10871"/>
                    </a:cubicBezTo>
                    <a:cubicBezTo>
                      <a:pt x="762" y="10180"/>
                      <a:pt x="560" y="9454"/>
                      <a:pt x="381" y="8680"/>
                    </a:cubicBezTo>
                    <a:cubicBezTo>
                      <a:pt x="202" y="7930"/>
                      <a:pt x="0" y="7097"/>
                      <a:pt x="214" y="6168"/>
                    </a:cubicBezTo>
                    <a:cubicBezTo>
                      <a:pt x="321" y="5692"/>
                      <a:pt x="607" y="5251"/>
                      <a:pt x="845" y="4846"/>
                    </a:cubicBezTo>
                    <a:cubicBezTo>
                      <a:pt x="1095" y="4430"/>
                      <a:pt x="1369" y="4060"/>
                      <a:pt x="1607" y="3715"/>
                    </a:cubicBezTo>
                    <a:cubicBezTo>
                      <a:pt x="2143" y="2953"/>
                      <a:pt x="2679" y="2263"/>
                      <a:pt x="3215" y="1548"/>
                    </a:cubicBezTo>
                    <a:cubicBezTo>
                      <a:pt x="4870" y="965"/>
                      <a:pt x="6656" y="548"/>
                      <a:pt x="8346" y="0"/>
                    </a:cubicBezTo>
                    <a:close/>
                  </a:path>
                </a:pathLst>
              </a:custGeom>
              <a:solidFill>
                <a:srgbClr val="FFB4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0" name="Google Shape;2670;p106"/>
              <p:cNvSpPr/>
              <p:nvPr/>
            </p:nvSpPr>
            <p:spPr>
              <a:xfrm>
                <a:off x="7810445" y="3671328"/>
                <a:ext cx="477623" cy="1183582"/>
              </a:xfrm>
              <a:custGeom>
                <a:rect b="b" l="l" r="r" t="t"/>
                <a:pathLst>
                  <a:path extrusionOk="0" h="15198" w="6133">
                    <a:moveTo>
                      <a:pt x="6128" y="0"/>
                    </a:moveTo>
                    <a:cubicBezTo>
                      <a:pt x="6126" y="0"/>
                      <a:pt x="6124" y="2"/>
                      <a:pt x="6120" y="5"/>
                    </a:cubicBezTo>
                    <a:cubicBezTo>
                      <a:pt x="6073" y="17"/>
                      <a:pt x="6025" y="29"/>
                      <a:pt x="5977" y="41"/>
                    </a:cubicBezTo>
                    <a:cubicBezTo>
                      <a:pt x="5977" y="41"/>
                      <a:pt x="5977" y="53"/>
                      <a:pt x="5989" y="53"/>
                    </a:cubicBezTo>
                    <a:cubicBezTo>
                      <a:pt x="5989" y="172"/>
                      <a:pt x="5954" y="279"/>
                      <a:pt x="5918" y="398"/>
                    </a:cubicBezTo>
                    <a:cubicBezTo>
                      <a:pt x="5727" y="898"/>
                      <a:pt x="5442" y="1327"/>
                      <a:pt x="5061" y="1625"/>
                    </a:cubicBezTo>
                    <a:cubicBezTo>
                      <a:pt x="4942" y="1970"/>
                      <a:pt x="4787" y="2232"/>
                      <a:pt x="4596" y="2458"/>
                    </a:cubicBezTo>
                    <a:cubicBezTo>
                      <a:pt x="4203" y="2899"/>
                      <a:pt x="3584" y="3065"/>
                      <a:pt x="3060" y="3291"/>
                    </a:cubicBezTo>
                    <a:cubicBezTo>
                      <a:pt x="2882" y="3363"/>
                      <a:pt x="2679" y="3446"/>
                      <a:pt x="2548" y="3553"/>
                    </a:cubicBezTo>
                    <a:cubicBezTo>
                      <a:pt x="2429" y="3649"/>
                      <a:pt x="2358" y="3827"/>
                      <a:pt x="2251" y="3970"/>
                    </a:cubicBezTo>
                    <a:cubicBezTo>
                      <a:pt x="1739" y="4661"/>
                      <a:pt x="1215" y="5268"/>
                      <a:pt x="679" y="5935"/>
                    </a:cubicBezTo>
                    <a:cubicBezTo>
                      <a:pt x="524" y="6137"/>
                      <a:pt x="131" y="6494"/>
                      <a:pt x="72" y="6768"/>
                    </a:cubicBezTo>
                    <a:cubicBezTo>
                      <a:pt x="0" y="7054"/>
                      <a:pt x="143" y="7530"/>
                      <a:pt x="227" y="7852"/>
                    </a:cubicBezTo>
                    <a:cubicBezTo>
                      <a:pt x="477" y="8887"/>
                      <a:pt x="751" y="9888"/>
                      <a:pt x="882" y="10947"/>
                    </a:cubicBezTo>
                    <a:cubicBezTo>
                      <a:pt x="1024" y="12090"/>
                      <a:pt x="1060" y="13209"/>
                      <a:pt x="1084" y="14376"/>
                    </a:cubicBezTo>
                    <a:cubicBezTo>
                      <a:pt x="1096" y="14650"/>
                      <a:pt x="1096" y="14924"/>
                      <a:pt x="1108" y="15198"/>
                    </a:cubicBezTo>
                    <a:lnTo>
                      <a:pt x="1215" y="15198"/>
                    </a:lnTo>
                    <a:cubicBezTo>
                      <a:pt x="1334" y="13698"/>
                      <a:pt x="1370" y="12162"/>
                      <a:pt x="1310" y="10745"/>
                    </a:cubicBezTo>
                    <a:cubicBezTo>
                      <a:pt x="1274" y="10030"/>
                      <a:pt x="1251" y="9328"/>
                      <a:pt x="1132" y="8685"/>
                    </a:cubicBezTo>
                    <a:cubicBezTo>
                      <a:pt x="1024" y="8137"/>
                      <a:pt x="810" y="7602"/>
                      <a:pt x="584" y="7173"/>
                    </a:cubicBezTo>
                    <a:cubicBezTo>
                      <a:pt x="548" y="7113"/>
                      <a:pt x="489" y="7054"/>
                      <a:pt x="501" y="6982"/>
                    </a:cubicBezTo>
                    <a:cubicBezTo>
                      <a:pt x="1239" y="6113"/>
                      <a:pt x="2013" y="5280"/>
                      <a:pt x="2798" y="4470"/>
                    </a:cubicBezTo>
                    <a:cubicBezTo>
                      <a:pt x="2918" y="4339"/>
                      <a:pt x="3025" y="4173"/>
                      <a:pt x="3144" y="4113"/>
                    </a:cubicBezTo>
                    <a:cubicBezTo>
                      <a:pt x="3227" y="4065"/>
                      <a:pt x="3346" y="4042"/>
                      <a:pt x="3441" y="4006"/>
                    </a:cubicBezTo>
                    <a:cubicBezTo>
                      <a:pt x="4977" y="3494"/>
                      <a:pt x="6085" y="2398"/>
                      <a:pt x="6132" y="17"/>
                    </a:cubicBezTo>
                    <a:cubicBezTo>
                      <a:pt x="6132" y="9"/>
                      <a:pt x="6132" y="0"/>
                      <a:pt x="612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1" name="Google Shape;2671;p106"/>
              <p:cNvSpPr/>
              <p:nvPr/>
            </p:nvSpPr>
            <p:spPr>
              <a:xfrm>
                <a:off x="7671355" y="4142730"/>
                <a:ext cx="64093" cy="70557"/>
              </a:xfrm>
              <a:custGeom>
                <a:rect b="b" l="l" r="r" t="t"/>
                <a:pathLst>
                  <a:path extrusionOk="0" h="906" w="823">
                    <a:moveTo>
                      <a:pt x="489" y="84"/>
                    </a:moveTo>
                    <a:cubicBezTo>
                      <a:pt x="322" y="1"/>
                      <a:pt x="274" y="370"/>
                      <a:pt x="203" y="525"/>
                    </a:cubicBezTo>
                    <a:cubicBezTo>
                      <a:pt x="155" y="620"/>
                      <a:pt x="1" y="739"/>
                      <a:pt x="108" y="798"/>
                    </a:cubicBezTo>
                    <a:cubicBezTo>
                      <a:pt x="322" y="906"/>
                      <a:pt x="822" y="227"/>
                      <a:pt x="489" y="8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2" name="Google Shape;2672;p106"/>
              <p:cNvSpPr/>
              <p:nvPr/>
            </p:nvSpPr>
            <p:spPr>
              <a:xfrm>
                <a:off x="7718627" y="4514757"/>
                <a:ext cx="198510" cy="340169"/>
              </a:xfrm>
              <a:custGeom>
                <a:rect b="b" l="l" r="r" t="t"/>
                <a:pathLst>
                  <a:path extrusionOk="0" h="4368" w="2549">
                    <a:moveTo>
                      <a:pt x="1759" y="1"/>
                    </a:moveTo>
                    <a:cubicBezTo>
                      <a:pt x="1343" y="1"/>
                      <a:pt x="899" y="56"/>
                      <a:pt x="441" y="189"/>
                    </a:cubicBezTo>
                    <a:cubicBezTo>
                      <a:pt x="346" y="212"/>
                      <a:pt x="179" y="272"/>
                      <a:pt x="1" y="331"/>
                    </a:cubicBezTo>
                    <a:cubicBezTo>
                      <a:pt x="370" y="1617"/>
                      <a:pt x="715" y="2856"/>
                      <a:pt x="1108" y="4082"/>
                    </a:cubicBezTo>
                    <a:cubicBezTo>
                      <a:pt x="1144" y="4165"/>
                      <a:pt x="1132" y="4272"/>
                      <a:pt x="1215" y="4344"/>
                    </a:cubicBezTo>
                    <a:cubicBezTo>
                      <a:pt x="1596" y="4344"/>
                      <a:pt x="2001" y="4356"/>
                      <a:pt x="2394" y="4368"/>
                    </a:cubicBezTo>
                    <a:cubicBezTo>
                      <a:pt x="2513" y="2915"/>
                      <a:pt x="2549" y="1427"/>
                      <a:pt x="2489" y="58"/>
                    </a:cubicBezTo>
                    <a:cubicBezTo>
                      <a:pt x="2258" y="21"/>
                      <a:pt x="2014" y="1"/>
                      <a:pt x="175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3" name="Google Shape;2673;p106"/>
              <p:cNvSpPr/>
              <p:nvPr/>
            </p:nvSpPr>
            <p:spPr>
              <a:xfrm>
                <a:off x="7733502" y="4567871"/>
                <a:ext cx="180832" cy="46882"/>
              </a:xfrm>
              <a:custGeom>
                <a:rect b="b" l="l" r="r" t="t"/>
                <a:pathLst>
                  <a:path extrusionOk="0" h="602" w="2322">
                    <a:moveTo>
                      <a:pt x="1632" y="0"/>
                    </a:moveTo>
                    <a:cubicBezTo>
                      <a:pt x="1216" y="0"/>
                      <a:pt x="770" y="57"/>
                      <a:pt x="310" y="185"/>
                    </a:cubicBezTo>
                    <a:cubicBezTo>
                      <a:pt x="238" y="209"/>
                      <a:pt x="119" y="245"/>
                      <a:pt x="0" y="292"/>
                    </a:cubicBezTo>
                    <a:cubicBezTo>
                      <a:pt x="24" y="400"/>
                      <a:pt x="60" y="495"/>
                      <a:pt x="84" y="602"/>
                    </a:cubicBezTo>
                    <a:cubicBezTo>
                      <a:pt x="131" y="578"/>
                      <a:pt x="191" y="554"/>
                      <a:pt x="238" y="542"/>
                    </a:cubicBezTo>
                    <a:cubicBezTo>
                      <a:pt x="736" y="361"/>
                      <a:pt x="1223" y="279"/>
                      <a:pt x="1671" y="279"/>
                    </a:cubicBezTo>
                    <a:cubicBezTo>
                      <a:pt x="1899" y="279"/>
                      <a:pt x="2117" y="300"/>
                      <a:pt x="2322" y="340"/>
                    </a:cubicBezTo>
                    <a:cubicBezTo>
                      <a:pt x="2322" y="245"/>
                      <a:pt x="2322" y="150"/>
                      <a:pt x="2322" y="54"/>
                    </a:cubicBezTo>
                    <a:cubicBezTo>
                      <a:pt x="2104" y="19"/>
                      <a:pt x="1873" y="0"/>
                      <a:pt x="16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4" name="Google Shape;2674;p106"/>
              <p:cNvSpPr/>
              <p:nvPr/>
            </p:nvSpPr>
            <p:spPr>
              <a:xfrm>
                <a:off x="7745573" y="4610159"/>
                <a:ext cx="168761" cy="41742"/>
              </a:xfrm>
              <a:custGeom>
                <a:rect b="b" l="l" r="r" t="t"/>
                <a:pathLst>
                  <a:path extrusionOk="0" h="536" w="2167">
                    <a:moveTo>
                      <a:pt x="1854" y="1"/>
                    </a:moveTo>
                    <a:cubicBezTo>
                      <a:pt x="1304" y="1"/>
                      <a:pt x="672" y="114"/>
                      <a:pt x="83" y="297"/>
                    </a:cubicBezTo>
                    <a:cubicBezTo>
                      <a:pt x="60" y="309"/>
                      <a:pt x="36" y="309"/>
                      <a:pt x="0" y="321"/>
                    </a:cubicBezTo>
                    <a:cubicBezTo>
                      <a:pt x="24" y="392"/>
                      <a:pt x="48" y="464"/>
                      <a:pt x="71" y="535"/>
                    </a:cubicBezTo>
                    <a:cubicBezTo>
                      <a:pt x="131" y="500"/>
                      <a:pt x="202" y="476"/>
                      <a:pt x="262" y="452"/>
                    </a:cubicBezTo>
                    <a:cubicBezTo>
                      <a:pt x="807" y="277"/>
                      <a:pt x="1397" y="209"/>
                      <a:pt x="1923" y="209"/>
                    </a:cubicBezTo>
                    <a:cubicBezTo>
                      <a:pt x="2006" y="209"/>
                      <a:pt x="2087" y="211"/>
                      <a:pt x="2167" y="214"/>
                    </a:cubicBezTo>
                    <a:cubicBezTo>
                      <a:pt x="2167" y="142"/>
                      <a:pt x="2167" y="83"/>
                      <a:pt x="2167" y="11"/>
                    </a:cubicBezTo>
                    <a:lnTo>
                      <a:pt x="2131" y="11"/>
                    </a:lnTo>
                    <a:cubicBezTo>
                      <a:pt x="2042" y="4"/>
                      <a:pt x="1949" y="1"/>
                      <a:pt x="18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5" name="Google Shape;2675;p106"/>
              <p:cNvSpPr/>
              <p:nvPr/>
            </p:nvSpPr>
            <p:spPr>
              <a:xfrm>
                <a:off x="7637089" y="4775107"/>
                <a:ext cx="280982" cy="215176"/>
              </a:xfrm>
              <a:custGeom>
                <a:rect b="b" l="l" r="r" t="t"/>
                <a:pathLst>
                  <a:path extrusionOk="0" h="2763" w="3608">
                    <a:moveTo>
                      <a:pt x="1357" y="1453"/>
                    </a:moveTo>
                    <a:cubicBezTo>
                      <a:pt x="929" y="1620"/>
                      <a:pt x="524" y="1822"/>
                      <a:pt x="226" y="2144"/>
                    </a:cubicBezTo>
                    <a:cubicBezTo>
                      <a:pt x="131" y="2239"/>
                      <a:pt x="0" y="2382"/>
                      <a:pt x="24" y="2525"/>
                    </a:cubicBezTo>
                    <a:cubicBezTo>
                      <a:pt x="60" y="2727"/>
                      <a:pt x="393" y="2751"/>
                      <a:pt x="667" y="2751"/>
                    </a:cubicBezTo>
                    <a:cubicBezTo>
                      <a:pt x="1250" y="2763"/>
                      <a:pt x="1798" y="2715"/>
                      <a:pt x="2405" y="2644"/>
                    </a:cubicBezTo>
                    <a:cubicBezTo>
                      <a:pt x="2893" y="2584"/>
                      <a:pt x="3334" y="2489"/>
                      <a:pt x="3477" y="2156"/>
                    </a:cubicBezTo>
                    <a:cubicBezTo>
                      <a:pt x="3572" y="1918"/>
                      <a:pt x="3584" y="1632"/>
                      <a:pt x="3596" y="1334"/>
                    </a:cubicBezTo>
                    <a:cubicBezTo>
                      <a:pt x="3608" y="1037"/>
                      <a:pt x="3596" y="739"/>
                      <a:pt x="3536" y="406"/>
                    </a:cubicBezTo>
                    <a:cubicBezTo>
                      <a:pt x="3119" y="370"/>
                      <a:pt x="2560" y="394"/>
                      <a:pt x="2024" y="453"/>
                    </a:cubicBezTo>
                    <a:cubicBezTo>
                      <a:pt x="2024" y="108"/>
                      <a:pt x="1822" y="1"/>
                      <a:pt x="1488" y="1"/>
                    </a:cubicBezTo>
                    <a:cubicBezTo>
                      <a:pt x="1369" y="1"/>
                      <a:pt x="1179" y="36"/>
                      <a:pt x="1131" y="108"/>
                    </a:cubicBezTo>
                    <a:cubicBezTo>
                      <a:pt x="1048" y="239"/>
                      <a:pt x="1286" y="1251"/>
                      <a:pt x="1357" y="14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6" name="Google Shape;2676;p106"/>
              <p:cNvSpPr/>
              <p:nvPr/>
            </p:nvSpPr>
            <p:spPr>
              <a:xfrm>
                <a:off x="7695497" y="4814514"/>
                <a:ext cx="50153" cy="72660"/>
              </a:xfrm>
              <a:custGeom>
                <a:rect b="b" l="l" r="r" t="t"/>
                <a:pathLst>
                  <a:path extrusionOk="0" h="933" w="644">
                    <a:moveTo>
                      <a:pt x="174" y="99"/>
                    </a:moveTo>
                    <a:cubicBezTo>
                      <a:pt x="185" y="99"/>
                      <a:pt x="197" y="102"/>
                      <a:pt x="214" y="114"/>
                    </a:cubicBezTo>
                    <a:cubicBezTo>
                      <a:pt x="345" y="197"/>
                      <a:pt x="476" y="566"/>
                      <a:pt x="512" y="769"/>
                    </a:cubicBezTo>
                    <a:cubicBezTo>
                      <a:pt x="357" y="638"/>
                      <a:pt x="143" y="352"/>
                      <a:pt x="119" y="197"/>
                    </a:cubicBezTo>
                    <a:cubicBezTo>
                      <a:pt x="107" y="162"/>
                      <a:pt x="107" y="138"/>
                      <a:pt x="119" y="126"/>
                    </a:cubicBezTo>
                    <a:cubicBezTo>
                      <a:pt x="131" y="114"/>
                      <a:pt x="143" y="114"/>
                      <a:pt x="143" y="102"/>
                    </a:cubicBezTo>
                    <a:cubicBezTo>
                      <a:pt x="155" y="102"/>
                      <a:pt x="164" y="99"/>
                      <a:pt x="174" y="99"/>
                    </a:cubicBezTo>
                    <a:close/>
                    <a:moveTo>
                      <a:pt x="174" y="1"/>
                    </a:moveTo>
                    <a:cubicBezTo>
                      <a:pt x="146" y="1"/>
                      <a:pt x="119" y="7"/>
                      <a:pt x="95" y="19"/>
                    </a:cubicBezTo>
                    <a:cubicBezTo>
                      <a:pt x="83" y="31"/>
                      <a:pt x="48" y="54"/>
                      <a:pt x="36" y="66"/>
                    </a:cubicBezTo>
                    <a:cubicBezTo>
                      <a:pt x="0" y="114"/>
                      <a:pt x="0" y="150"/>
                      <a:pt x="12" y="221"/>
                    </a:cubicBezTo>
                    <a:cubicBezTo>
                      <a:pt x="48" y="447"/>
                      <a:pt x="405" y="840"/>
                      <a:pt x="560" y="924"/>
                    </a:cubicBezTo>
                    <a:cubicBezTo>
                      <a:pt x="566" y="929"/>
                      <a:pt x="572" y="932"/>
                      <a:pt x="579" y="932"/>
                    </a:cubicBezTo>
                    <a:cubicBezTo>
                      <a:pt x="586" y="932"/>
                      <a:pt x="595" y="929"/>
                      <a:pt x="607" y="924"/>
                    </a:cubicBezTo>
                    <a:cubicBezTo>
                      <a:pt x="619" y="924"/>
                      <a:pt x="631" y="900"/>
                      <a:pt x="631" y="888"/>
                    </a:cubicBezTo>
                    <a:cubicBezTo>
                      <a:pt x="643" y="757"/>
                      <a:pt x="464" y="150"/>
                      <a:pt x="262" y="19"/>
                    </a:cubicBezTo>
                    <a:cubicBezTo>
                      <a:pt x="232" y="7"/>
                      <a:pt x="203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7" name="Google Shape;2677;p106"/>
              <p:cNvSpPr/>
              <p:nvPr/>
            </p:nvSpPr>
            <p:spPr>
              <a:xfrm>
                <a:off x="7669486" y="4841538"/>
                <a:ext cx="73361" cy="47739"/>
              </a:xfrm>
              <a:custGeom>
                <a:rect b="b" l="l" r="r" t="t"/>
                <a:pathLst>
                  <a:path extrusionOk="0" h="613" w="942">
                    <a:moveTo>
                      <a:pt x="170" y="103"/>
                    </a:moveTo>
                    <a:cubicBezTo>
                      <a:pt x="185" y="103"/>
                      <a:pt x="203" y="106"/>
                      <a:pt x="227" y="112"/>
                    </a:cubicBezTo>
                    <a:cubicBezTo>
                      <a:pt x="394" y="160"/>
                      <a:pt x="656" y="374"/>
                      <a:pt x="775" y="505"/>
                    </a:cubicBezTo>
                    <a:cubicBezTo>
                      <a:pt x="572" y="469"/>
                      <a:pt x="239" y="350"/>
                      <a:pt x="132" y="231"/>
                    </a:cubicBezTo>
                    <a:cubicBezTo>
                      <a:pt x="108" y="207"/>
                      <a:pt x="96" y="184"/>
                      <a:pt x="108" y="160"/>
                    </a:cubicBezTo>
                    <a:cubicBezTo>
                      <a:pt x="108" y="136"/>
                      <a:pt x="120" y="112"/>
                      <a:pt x="132" y="112"/>
                    </a:cubicBezTo>
                    <a:cubicBezTo>
                      <a:pt x="144" y="106"/>
                      <a:pt x="156" y="103"/>
                      <a:pt x="170" y="103"/>
                    </a:cubicBezTo>
                    <a:close/>
                    <a:moveTo>
                      <a:pt x="162" y="0"/>
                    </a:moveTo>
                    <a:cubicBezTo>
                      <a:pt x="128" y="0"/>
                      <a:pt x="98" y="9"/>
                      <a:pt x="72" y="29"/>
                    </a:cubicBezTo>
                    <a:cubicBezTo>
                      <a:pt x="36" y="53"/>
                      <a:pt x="13" y="88"/>
                      <a:pt x="1" y="148"/>
                    </a:cubicBezTo>
                    <a:cubicBezTo>
                      <a:pt x="1" y="196"/>
                      <a:pt x="13" y="243"/>
                      <a:pt x="60" y="291"/>
                    </a:cubicBezTo>
                    <a:cubicBezTo>
                      <a:pt x="215" y="481"/>
                      <a:pt x="715" y="612"/>
                      <a:pt x="894" y="612"/>
                    </a:cubicBezTo>
                    <a:cubicBezTo>
                      <a:pt x="906" y="612"/>
                      <a:pt x="929" y="600"/>
                      <a:pt x="929" y="588"/>
                    </a:cubicBezTo>
                    <a:cubicBezTo>
                      <a:pt x="941" y="565"/>
                      <a:pt x="941" y="553"/>
                      <a:pt x="929" y="541"/>
                    </a:cubicBezTo>
                    <a:cubicBezTo>
                      <a:pt x="882" y="434"/>
                      <a:pt x="501" y="76"/>
                      <a:pt x="251" y="17"/>
                    </a:cubicBezTo>
                    <a:cubicBezTo>
                      <a:pt x="219" y="6"/>
                      <a:pt x="189" y="0"/>
                      <a:pt x="1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8" name="Google Shape;2678;p106"/>
              <p:cNvSpPr/>
              <p:nvPr/>
            </p:nvSpPr>
            <p:spPr>
              <a:xfrm>
                <a:off x="7680622" y="4881723"/>
                <a:ext cx="59421" cy="23285"/>
              </a:xfrm>
              <a:custGeom>
                <a:rect b="b" l="l" r="r" t="t"/>
                <a:pathLst>
                  <a:path extrusionOk="0" h="299" w="763">
                    <a:moveTo>
                      <a:pt x="739" y="1"/>
                    </a:moveTo>
                    <a:lnTo>
                      <a:pt x="1" y="203"/>
                    </a:lnTo>
                    <a:lnTo>
                      <a:pt x="24" y="299"/>
                    </a:lnTo>
                    <a:lnTo>
                      <a:pt x="763" y="96"/>
                    </a:lnTo>
                    <a:lnTo>
                      <a:pt x="73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9" name="Google Shape;2679;p106"/>
              <p:cNvSpPr/>
              <p:nvPr/>
            </p:nvSpPr>
            <p:spPr>
              <a:xfrm>
                <a:off x="7663957" y="4806648"/>
                <a:ext cx="146565" cy="138856"/>
              </a:xfrm>
              <a:custGeom>
                <a:rect b="b" l="l" r="r" t="t"/>
                <a:pathLst>
                  <a:path extrusionOk="0" h="1783" w="1882">
                    <a:moveTo>
                      <a:pt x="1679" y="1"/>
                    </a:moveTo>
                    <a:cubicBezTo>
                      <a:pt x="1679" y="24"/>
                      <a:pt x="1679" y="36"/>
                      <a:pt x="1679" y="48"/>
                    </a:cubicBezTo>
                    <a:cubicBezTo>
                      <a:pt x="1680" y="48"/>
                      <a:pt x="1681" y="48"/>
                      <a:pt x="1682" y="48"/>
                    </a:cubicBezTo>
                    <a:lnTo>
                      <a:pt x="1682" y="48"/>
                    </a:lnTo>
                    <a:cubicBezTo>
                      <a:pt x="1721" y="804"/>
                      <a:pt x="1579" y="1491"/>
                      <a:pt x="798" y="1584"/>
                    </a:cubicBezTo>
                    <a:cubicBezTo>
                      <a:pt x="748" y="1589"/>
                      <a:pt x="701" y="1592"/>
                      <a:pt x="656" y="1592"/>
                    </a:cubicBezTo>
                    <a:cubicBezTo>
                      <a:pt x="495" y="1592"/>
                      <a:pt x="359" y="1562"/>
                      <a:pt x="238" y="1525"/>
                    </a:cubicBezTo>
                    <a:cubicBezTo>
                      <a:pt x="215" y="1513"/>
                      <a:pt x="191" y="1501"/>
                      <a:pt x="167" y="1489"/>
                    </a:cubicBezTo>
                    <a:cubicBezTo>
                      <a:pt x="107" y="1525"/>
                      <a:pt x="48" y="1572"/>
                      <a:pt x="0" y="1620"/>
                    </a:cubicBezTo>
                    <a:cubicBezTo>
                      <a:pt x="72" y="1667"/>
                      <a:pt x="155" y="1703"/>
                      <a:pt x="227" y="1715"/>
                    </a:cubicBezTo>
                    <a:cubicBezTo>
                      <a:pt x="365" y="1761"/>
                      <a:pt x="508" y="1783"/>
                      <a:pt x="650" y="1783"/>
                    </a:cubicBezTo>
                    <a:cubicBezTo>
                      <a:pt x="1020" y="1783"/>
                      <a:pt x="1377" y="1635"/>
                      <a:pt x="1584" y="1394"/>
                    </a:cubicBezTo>
                    <a:cubicBezTo>
                      <a:pt x="1834" y="1096"/>
                      <a:pt x="1881" y="679"/>
                      <a:pt x="1870" y="179"/>
                    </a:cubicBezTo>
                    <a:cubicBezTo>
                      <a:pt x="1858" y="132"/>
                      <a:pt x="1858" y="84"/>
                      <a:pt x="1858" y="36"/>
                    </a:cubicBezTo>
                    <a:cubicBezTo>
                      <a:pt x="1799" y="36"/>
                      <a:pt x="1740" y="48"/>
                      <a:pt x="1682" y="48"/>
                    </a:cubicBezTo>
                    <a:lnTo>
                      <a:pt x="1682" y="48"/>
                    </a:lnTo>
                    <a:cubicBezTo>
                      <a:pt x="1681" y="32"/>
                      <a:pt x="1680" y="16"/>
                      <a:pt x="16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0" name="Google Shape;2680;p106"/>
              <p:cNvSpPr/>
              <p:nvPr/>
            </p:nvSpPr>
            <p:spPr>
              <a:xfrm>
                <a:off x="7829915" y="4880789"/>
                <a:ext cx="87223" cy="99372"/>
              </a:xfrm>
              <a:custGeom>
                <a:rect b="b" l="l" r="r" t="t"/>
                <a:pathLst>
                  <a:path extrusionOk="0" h="1276" w="1120">
                    <a:moveTo>
                      <a:pt x="972" y="0"/>
                    </a:moveTo>
                    <a:cubicBezTo>
                      <a:pt x="414" y="0"/>
                      <a:pt x="164" y="372"/>
                      <a:pt x="72" y="823"/>
                    </a:cubicBezTo>
                    <a:cubicBezTo>
                      <a:pt x="48" y="918"/>
                      <a:pt x="1" y="1180"/>
                      <a:pt x="48" y="1275"/>
                    </a:cubicBezTo>
                    <a:cubicBezTo>
                      <a:pt x="96" y="1263"/>
                      <a:pt x="143" y="1251"/>
                      <a:pt x="191" y="1251"/>
                    </a:cubicBezTo>
                    <a:cubicBezTo>
                      <a:pt x="227" y="1168"/>
                      <a:pt x="227" y="1037"/>
                      <a:pt x="239" y="930"/>
                    </a:cubicBezTo>
                    <a:cubicBezTo>
                      <a:pt x="297" y="543"/>
                      <a:pt x="494" y="179"/>
                      <a:pt x="1000" y="179"/>
                    </a:cubicBezTo>
                    <a:cubicBezTo>
                      <a:pt x="1008" y="179"/>
                      <a:pt x="1016" y="179"/>
                      <a:pt x="1024" y="180"/>
                    </a:cubicBezTo>
                    <a:cubicBezTo>
                      <a:pt x="1048" y="180"/>
                      <a:pt x="1084" y="192"/>
                      <a:pt x="1108" y="192"/>
                    </a:cubicBezTo>
                    <a:cubicBezTo>
                      <a:pt x="1120" y="132"/>
                      <a:pt x="1120" y="61"/>
                      <a:pt x="1120" y="1"/>
                    </a:cubicBezTo>
                    <a:lnTo>
                      <a:pt x="1024" y="1"/>
                    </a:lnTo>
                    <a:cubicBezTo>
                      <a:pt x="1007" y="0"/>
                      <a:pt x="989" y="0"/>
                      <a:pt x="9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1" name="Google Shape;2681;p106"/>
              <p:cNvSpPr/>
              <p:nvPr/>
            </p:nvSpPr>
            <p:spPr>
              <a:xfrm>
                <a:off x="7640749" y="4950412"/>
                <a:ext cx="262525" cy="39095"/>
              </a:xfrm>
              <a:custGeom>
                <a:rect b="b" l="l" r="r" t="t"/>
                <a:pathLst>
                  <a:path extrusionOk="0" h="502" w="3371">
                    <a:moveTo>
                      <a:pt x="3370" y="0"/>
                    </a:moveTo>
                    <a:lnTo>
                      <a:pt x="1" y="333"/>
                    </a:lnTo>
                    <a:cubicBezTo>
                      <a:pt x="84" y="476"/>
                      <a:pt x="370" y="500"/>
                      <a:pt x="620" y="500"/>
                    </a:cubicBezTo>
                    <a:cubicBezTo>
                      <a:pt x="680" y="501"/>
                      <a:pt x="740" y="502"/>
                      <a:pt x="799" y="502"/>
                    </a:cubicBezTo>
                    <a:cubicBezTo>
                      <a:pt x="1317" y="502"/>
                      <a:pt x="1814" y="457"/>
                      <a:pt x="2358" y="393"/>
                    </a:cubicBezTo>
                    <a:cubicBezTo>
                      <a:pt x="2799" y="333"/>
                      <a:pt x="3192" y="250"/>
                      <a:pt x="337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2" name="Google Shape;2682;p106"/>
              <p:cNvSpPr/>
              <p:nvPr/>
            </p:nvSpPr>
            <p:spPr>
              <a:xfrm>
                <a:off x="7684361" y="3630909"/>
                <a:ext cx="640776" cy="564768"/>
              </a:xfrm>
              <a:custGeom>
                <a:rect b="b" l="l" r="r" t="t"/>
                <a:pathLst>
                  <a:path extrusionOk="0" h="7252" w="8228">
                    <a:moveTo>
                      <a:pt x="8085" y="0"/>
                    </a:moveTo>
                    <a:cubicBezTo>
                      <a:pt x="8108" y="0"/>
                      <a:pt x="8108" y="12"/>
                      <a:pt x="8108" y="24"/>
                    </a:cubicBezTo>
                    <a:cubicBezTo>
                      <a:pt x="8227" y="1048"/>
                      <a:pt x="7942" y="2322"/>
                      <a:pt x="7489" y="2953"/>
                    </a:cubicBezTo>
                    <a:cubicBezTo>
                      <a:pt x="7180" y="3382"/>
                      <a:pt x="6715" y="3775"/>
                      <a:pt x="6311" y="4060"/>
                    </a:cubicBezTo>
                    <a:cubicBezTo>
                      <a:pt x="5977" y="4287"/>
                      <a:pt x="5608" y="4430"/>
                      <a:pt x="5203" y="4608"/>
                    </a:cubicBezTo>
                    <a:cubicBezTo>
                      <a:pt x="5096" y="4656"/>
                      <a:pt x="4953" y="4715"/>
                      <a:pt x="4858" y="4787"/>
                    </a:cubicBezTo>
                    <a:cubicBezTo>
                      <a:pt x="4667" y="4953"/>
                      <a:pt x="4525" y="5203"/>
                      <a:pt x="4370" y="5406"/>
                    </a:cubicBezTo>
                    <a:cubicBezTo>
                      <a:pt x="3882" y="6025"/>
                      <a:pt x="3429" y="6620"/>
                      <a:pt x="2929" y="7251"/>
                    </a:cubicBezTo>
                    <a:cubicBezTo>
                      <a:pt x="1929" y="6608"/>
                      <a:pt x="881" y="6001"/>
                      <a:pt x="0" y="5263"/>
                    </a:cubicBezTo>
                    <a:cubicBezTo>
                      <a:pt x="846" y="4072"/>
                      <a:pt x="3382" y="1013"/>
                      <a:pt x="3382" y="1013"/>
                    </a:cubicBezTo>
                    <a:cubicBezTo>
                      <a:pt x="3382" y="1013"/>
                      <a:pt x="5727" y="596"/>
                      <a:pt x="6763" y="334"/>
                    </a:cubicBezTo>
                    <a:cubicBezTo>
                      <a:pt x="7204" y="227"/>
                      <a:pt x="7656" y="96"/>
                      <a:pt x="808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3" name="Google Shape;2683;p106"/>
              <p:cNvSpPr/>
              <p:nvPr/>
            </p:nvSpPr>
            <p:spPr>
              <a:xfrm>
                <a:off x="7845646" y="3630909"/>
                <a:ext cx="479492" cy="564768"/>
              </a:xfrm>
              <a:custGeom>
                <a:rect b="b" l="l" r="r" t="t"/>
                <a:pathLst>
                  <a:path extrusionOk="0" h="7252" w="6157">
                    <a:moveTo>
                      <a:pt x="6014" y="0"/>
                    </a:moveTo>
                    <a:cubicBezTo>
                      <a:pt x="5787" y="48"/>
                      <a:pt x="5561" y="108"/>
                      <a:pt x="5323" y="167"/>
                    </a:cubicBezTo>
                    <a:cubicBezTo>
                      <a:pt x="5335" y="405"/>
                      <a:pt x="5323" y="632"/>
                      <a:pt x="5287" y="870"/>
                    </a:cubicBezTo>
                    <a:cubicBezTo>
                      <a:pt x="5025" y="2525"/>
                      <a:pt x="3704" y="3787"/>
                      <a:pt x="2120" y="4060"/>
                    </a:cubicBezTo>
                    <a:cubicBezTo>
                      <a:pt x="2108" y="4060"/>
                      <a:pt x="2108" y="4060"/>
                      <a:pt x="2096" y="4072"/>
                    </a:cubicBezTo>
                    <a:cubicBezTo>
                      <a:pt x="1977" y="4168"/>
                      <a:pt x="1906" y="4346"/>
                      <a:pt x="1799" y="4489"/>
                    </a:cubicBezTo>
                    <a:cubicBezTo>
                      <a:pt x="1287" y="5180"/>
                      <a:pt x="763" y="5787"/>
                      <a:pt x="227" y="6454"/>
                    </a:cubicBezTo>
                    <a:cubicBezTo>
                      <a:pt x="168" y="6525"/>
                      <a:pt x="96" y="6620"/>
                      <a:pt x="1" y="6716"/>
                    </a:cubicBezTo>
                    <a:cubicBezTo>
                      <a:pt x="287" y="6894"/>
                      <a:pt x="572" y="7073"/>
                      <a:pt x="858" y="7251"/>
                    </a:cubicBezTo>
                    <a:cubicBezTo>
                      <a:pt x="1358" y="6620"/>
                      <a:pt x="1811" y="6025"/>
                      <a:pt x="2299" y="5406"/>
                    </a:cubicBezTo>
                    <a:cubicBezTo>
                      <a:pt x="2454" y="5203"/>
                      <a:pt x="2596" y="4953"/>
                      <a:pt x="2787" y="4787"/>
                    </a:cubicBezTo>
                    <a:cubicBezTo>
                      <a:pt x="2882" y="4715"/>
                      <a:pt x="3025" y="4656"/>
                      <a:pt x="3132" y="4608"/>
                    </a:cubicBezTo>
                    <a:cubicBezTo>
                      <a:pt x="3537" y="4430"/>
                      <a:pt x="3906" y="4287"/>
                      <a:pt x="4240" y="4060"/>
                    </a:cubicBezTo>
                    <a:cubicBezTo>
                      <a:pt x="4644" y="3775"/>
                      <a:pt x="5109" y="3382"/>
                      <a:pt x="5418" y="2953"/>
                    </a:cubicBezTo>
                    <a:cubicBezTo>
                      <a:pt x="5871" y="2322"/>
                      <a:pt x="6156" y="1048"/>
                      <a:pt x="6037" y="24"/>
                    </a:cubicBezTo>
                    <a:cubicBezTo>
                      <a:pt x="6037" y="12"/>
                      <a:pt x="6037" y="0"/>
                      <a:pt x="6014" y="0"/>
                    </a:cubicBezTo>
                    <a:close/>
                  </a:path>
                </a:pathLst>
              </a:custGeom>
              <a:solidFill>
                <a:srgbClr val="FFFFFF">
                  <a:alpha val="544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4" name="Google Shape;2684;p106"/>
              <p:cNvSpPr/>
              <p:nvPr/>
            </p:nvSpPr>
            <p:spPr>
              <a:xfrm>
                <a:off x="7708425" y="2705552"/>
                <a:ext cx="264316" cy="235579"/>
              </a:xfrm>
              <a:custGeom>
                <a:rect b="b" l="l" r="r" t="t"/>
                <a:pathLst>
                  <a:path extrusionOk="0" h="3025" w="3394">
                    <a:moveTo>
                      <a:pt x="1132" y="0"/>
                    </a:moveTo>
                    <a:cubicBezTo>
                      <a:pt x="894" y="512"/>
                      <a:pt x="596" y="1762"/>
                      <a:pt x="156" y="2619"/>
                    </a:cubicBezTo>
                    <a:cubicBezTo>
                      <a:pt x="1" y="2941"/>
                      <a:pt x="858" y="2977"/>
                      <a:pt x="1251" y="3024"/>
                    </a:cubicBezTo>
                    <a:cubicBezTo>
                      <a:pt x="1370" y="2786"/>
                      <a:pt x="1465" y="2536"/>
                      <a:pt x="1584" y="2357"/>
                    </a:cubicBezTo>
                    <a:cubicBezTo>
                      <a:pt x="1703" y="2167"/>
                      <a:pt x="1834" y="1976"/>
                      <a:pt x="1989" y="1846"/>
                    </a:cubicBezTo>
                    <a:cubicBezTo>
                      <a:pt x="2251" y="1643"/>
                      <a:pt x="2442" y="1560"/>
                      <a:pt x="2680" y="1238"/>
                    </a:cubicBezTo>
                    <a:cubicBezTo>
                      <a:pt x="2775" y="1107"/>
                      <a:pt x="3156" y="643"/>
                      <a:pt x="3335" y="405"/>
                    </a:cubicBezTo>
                    <a:cubicBezTo>
                      <a:pt x="3389" y="328"/>
                      <a:pt x="3394" y="212"/>
                      <a:pt x="3283" y="212"/>
                    </a:cubicBezTo>
                    <a:cubicBezTo>
                      <a:pt x="3273" y="212"/>
                      <a:pt x="3263" y="212"/>
                      <a:pt x="3251" y="214"/>
                    </a:cubicBezTo>
                    <a:cubicBezTo>
                      <a:pt x="3013" y="250"/>
                      <a:pt x="2727" y="583"/>
                      <a:pt x="2584" y="703"/>
                    </a:cubicBezTo>
                    <a:cubicBezTo>
                      <a:pt x="2403" y="622"/>
                      <a:pt x="2248" y="593"/>
                      <a:pt x="2096" y="593"/>
                    </a:cubicBezTo>
                    <a:cubicBezTo>
                      <a:pt x="2068" y="593"/>
                      <a:pt x="2041" y="594"/>
                      <a:pt x="2013" y="595"/>
                    </a:cubicBezTo>
                    <a:cubicBezTo>
                      <a:pt x="2007" y="596"/>
                      <a:pt x="2001" y="597"/>
                      <a:pt x="1995" y="597"/>
                    </a:cubicBezTo>
                    <a:cubicBezTo>
                      <a:pt x="1815" y="597"/>
                      <a:pt x="1686" y="69"/>
                      <a:pt x="1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5" name="Google Shape;2685;p106"/>
              <p:cNvSpPr/>
              <p:nvPr/>
            </p:nvSpPr>
            <p:spPr>
              <a:xfrm>
                <a:off x="7790976" y="2715754"/>
                <a:ext cx="122501" cy="85042"/>
              </a:xfrm>
              <a:custGeom>
                <a:rect b="b" l="l" r="r" t="t"/>
                <a:pathLst>
                  <a:path extrusionOk="0" h="1092" w="1573">
                    <a:moveTo>
                      <a:pt x="24" y="0"/>
                    </a:moveTo>
                    <a:cubicBezTo>
                      <a:pt x="24" y="0"/>
                      <a:pt x="0" y="298"/>
                      <a:pt x="250" y="905"/>
                    </a:cubicBezTo>
                    <a:cubicBezTo>
                      <a:pt x="302" y="1031"/>
                      <a:pt x="414" y="1092"/>
                      <a:pt x="536" y="1092"/>
                    </a:cubicBezTo>
                    <a:cubicBezTo>
                      <a:pt x="611" y="1092"/>
                      <a:pt x="690" y="1069"/>
                      <a:pt x="762" y="1024"/>
                    </a:cubicBezTo>
                    <a:cubicBezTo>
                      <a:pt x="989" y="869"/>
                      <a:pt x="1298" y="679"/>
                      <a:pt x="1572" y="595"/>
                    </a:cubicBezTo>
                    <a:cubicBezTo>
                      <a:pt x="1572" y="595"/>
                      <a:pt x="1203" y="381"/>
                      <a:pt x="762" y="226"/>
                    </a:cubicBezTo>
                    <a:cubicBezTo>
                      <a:pt x="346" y="71"/>
                      <a:pt x="274" y="36"/>
                      <a:pt x="2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6" name="Google Shape;2686;p106"/>
              <p:cNvSpPr/>
              <p:nvPr/>
            </p:nvSpPr>
            <p:spPr>
              <a:xfrm>
                <a:off x="7791910" y="2659136"/>
                <a:ext cx="117829" cy="115103"/>
              </a:xfrm>
              <a:custGeom>
                <a:rect b="b" l="l" r="r" t="t"/>
                <a:pathLst>
                  <a:path extrusionOk="0" h="1478" w="1513">
                    <a:moveTo>
                      <a:pt x="750" y="1060"/>
                    </a:moveTo>
                    <a:cubicBezTo>
                      <a:pt x="643" y="1168"/>
                      <a:pt x="536" y="1382"/>
                      <a:pt x="393" y="1334"/>
                    </a:cubicBezTo>
                    <a:cubicBezTo>
                      <a:pt x="250" y="1275"/>
                      <a:pt x="310" y="1037"/>
                      <a:pt x="334" y="870"/>
                    </a:cubicBezTo>
                    <a:cubicBezTo>
                      <a:pt x="286" y="941"/>
                      <a:pt x="227" y="1048"/>
                      <a:pt x="131" y="1025"/>
                    </a:cubicBezTo>
                    <a:cubicBezTo>
                      <a:pt x="0" y="989"/>
                      <a:pt x="12" y="644"/>
                      <a:pt x="108" y="417"/>
                    </a:cubicBezTo>
                    <a:cubicBezTo>
                      <a:pt x="227" y="120"/>
                      <a:pt x="584" y="1"/>
                      <a:pt x="572" y="358"/>
                    </a:cubicBezTo>
                    <a:cubicBezTo>
                      <a:pt x="727" y="227"/>
                      <a:pt x="1000" y="370"/>
                      <a:pt x="941" y="572"/>
                    </a:cubicBezTo>
                    <a:cubicBezTo>
                      <a:pt x="1048" y="501"/>
                      <a:pt x="1108" y="429"/>
                      <a:pt x="1227" y="489"/>
                    </a:cubicBezTo>
                    <a:cubicBezTo>
                      <a:pt x="1512" y="644"/>
                      <a:pt x="1036" y="1477"/>
                      <a:pt x="786" y="1382"/>
                    </a:cubicBezTo>
                    <a:cubicBezTo>
                      <a:pt x="679" y="1334"/>
                      <a:pt x="703" y="1191"/>
                      <a:pt x="750" y="10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7" name="Google Shape;2687;p106"/>
              <p:cNvSpPr/>
              <p:nvPr/>
            </p:nvSpPr>
            <p:spPr>
              <a:xfrm>
                <a:off x="7811380" y="2669805"/>
                <a:ext cx="83485" cy="42287"/>
              </a:xfrm>
              <a:custGeom>
                <a:rect b="b" l="l" r="r" t="t"/>
                <a:pathLst>
                  <a:path extrusionOk="0" h="543" w="1072">
                    <a:moveTo>
                      <a:pt x="170" y="0"/>
                    </a:moveTo>
                    <a:cubicBezTo>
                      <a:pt x="118" y="0"/>
                      <a:pt x="57" y="27"/>
                      <a:pt x="0" y="78"/>
                    </a:cubicBezTo>
                    <a:cubicBezTo>
                      <a:pt x="36" y="78"/>
                      <a:pt x="84" y="78"/>
                      <a:pt x="119" y="102"/>
                    </a:cubicBezTo>
                    <a:cubicBezTo>
                      <a:pt x="191" y="138"/>
                      <a:pt x="239" y="185"/>
                      <a:pt x="274" y="257"/>
                    </a:cubicBezTo>
                    <a:cubicBezTo>
                      <a:pt x="298" y="245"/>
                      <a:pt x="310" y="233"/>
                      <a:pt x="334" y="233"/>
                    </a:cubicBezTo>
                    <a:cubicBezTo>
                      <a:pt x="356" y="227"/>
                      <a:pt x="379" y="225"/>
                      <a:pt x="401" y="225"/>
                    </a:cubicBezTo>
                    <a:cubicBezTo>
                      <a:pt x="520" y="225"/>
                      <a:pt x="629" y="301"/>
                      <a:pt x="679" y="411"/>
                    </a:cubicBezTo>
                    <a:cubicBezTo>
                      <a:pt x="691" y="435"/>
                      <a:pt x="691" y="459"/>
                      <a:pt x="691" y="495"/>
                    </a:cubicBezTo>
                    <a:cubicBezTo>
                      <a:pt x="733" y="441"/>
                      <a:pt x="798" y="417"/>
                      <a:pt x="862" y="417"/>
                    </a:cubicBezTo>
                    <a:cubicBezTo>
                      <a:pt x="926" y="417"/>
                      <a:pt x="989" y="441"/>
                      <a:pt x="1024" y="483"/>
                    </a:cubicBezTo>
                    <a:cubicBezTo>
                      <a:pt x="1048" y="507"/>
                      <a:pt x="1060" y="530"/>
                      <a:pt x="1060" y="542"/>
                    </a:cubicBezTo>
                    <a:cubicBezTo>
                      <a:pt x="1072" y="459"/>
                      <a:pt x="1048" y="388"/>
                      <a:pt x="977" y="352"/>
                    </a:cubicBezTo>
                    <a:cubicBezTo>
                      <a:pt x="941" y="334"/>
                      <a:pt x="909" y="326"/>
                      <a:pt x="879" y="326"/>
                    </a:cubicBezTo>
                    <a:cubicBezTo>
                      <a:pt x="812" y="326"/>
                      <a:pt x="757" y="369"/>
                      <a:pt x="691" y="435"/>
                    </a:cubicBezTo>
                    <a:cubicBezTo>
                      <a:pt x="749" y="268"/>
                      <a:pt x="620" y="154"/>
                      <a:pt x="485" y="154"/>
                    </a:cubicBezTo>
                    <a:cubicBezTo>
                      <a:pt x="427" y="154"/>
                      <a:pt x="368" y="175"/>
                      <a:pt x="322" y="221"/>
                    </a:cubicBezTo>
                    <a:cubicBezTo>
                      <a:pt x="322" y="185"/>
                      <a:pt x="310" y="149"/>
                      <a:pt x="310" y="114"/>
                    </a:cubicBezTo>
                    <a:cubicBezTo>
                      <a:pt x="310" y="114"/>
                      <a:pt x="310" y="114"/>
                      <a:pt x="298" y="102"/>
                    </a:cubicBezTo>
                    <a:cubicBezTo>
                      <a:pt x="298" y="90"/>
                      <a:pt x="298" y="90"/>
                      <a:pt x="286" y="78"/>
                    </a:cubicBezTo>
                    <a:cubicBezTo>
                      <a:pt x="286" y="66"/>
                      <a:pt x="286" y="66"/>
                      <a:pt x="286" y="66"/>
                    </a:cubicBezTo>
                    <a:cubicBezTo>
                      <a:pt x="258" y="21"/>
                      <a:pt x="217" y="0"/>
                      <a:pt x="17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8" name="Google Shape;2688;p106"/>
              <p:cNvSpPr/>
              <p:nvPr/>
            </p:nvSpPr>
            <p:spPr>
              <a:xfrm>
                <a:off x="7875318" y="2698075"/>
                <a:ext cx="64093" cy="81693"/>
              </a:xfrm>
              <a:custGeom>
                <a:rect b="b" l="l" r="r" t="t"/>
                <a:pathLst>
                  <a:path extrusionOk="0" h="1049" w="823">
                    <a:moveTo>
                      <a:pt x="537" y="60"/>
                    </a:moveTo>
                    <a:cubicBezTo>
                      <a:pt x="430" y="1"/>
                      <a:pt x="287" y="84"/>
                      <a:pt x="239" y="215"/>
                    </a:cubicBezTo>
                    <a:cubicBezTo>
                      <a:pt x="227" y="275"/>
                      <a:pt x="72" y="620"/>
                      <a:pt x="49" y="656"/>
                    </a:cubicBezTo>
                    <a:cubicBezTo>
                      <a:pt x="13" y="787"/>
                      <a:pt x="1" y="906"/>
                      <a:pt x="96" y="953"/>
                    </a:cubicBezTo>
                    <a:cubicBezTo>
                      <a:pt x="346" y="1049"/>
                      <a:pt x="822" y="203"/>
                      <a:pt x="537" y="6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9" name="Google Shape;2689;p106"/>
              <p:cNvSpPr/>
              <p:nvPr/>
            </p:nvSpPr>
            <p:spPr>
              <a:xfrm>
                <a:off x="7893931" y="2700567"/>
                <a:ext cx="30606" cy="18924"/>
              </a:xfrm>
              <a:custGeom>
                <a:rect b="b" l="l" r="r" t="t"/>
                <a:pathLst>
                  <a:path extrusionOk="0" h="243" w="393">
                    <a:moveTo>
                      <a:pt x="207" y="1"/>
                    </a:moveTo>
                    <a:cubicBezTo>
                      <a:pt x="83" y="1"/>
                      <a:pt x="10" y="164"/>
                      <a:pt x="0" y="183"/>
                    </a:cubicBezTo>
                    <a:cubicBezTo>
                      <a:pt x="52" y="126"/>
                      <a:pt x="114" y="101"/>
                      <a:pt x="174" y="101"/>
                    </a:cubicBezTo>
                    <a:cubicBezTo>
                      <a:pt x="262" y="101"/>
                      <a:pt x="345" y="157"/>
                      <a:pt x="381" y="243"/>
                    </a:cubicBezTo>
                    <a:cubicBezTo>
                      <a:pt x="393" y="147"/>
                      <a:pt x="369" y="64"/>
                      <a:pt x="298" y="28"/>
                    </a:cubicBezTo>
                    <a:cubicBezTo>
                      <a:pt x="265" y="9"/>
                      <a:pt x="235" y="1"/>
                      <a:pt x="20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0" name="Google Shape;2690;p106"/>
              <p:cNvSpPr/>
              <p:nvPr/>
            </p:nvSpPr>
            <p:spPr>
              <a:xfrm>
                <a:off x="7498855" y="2808430"/>
                <a:ext cx="619516" cy="523960"/>
              </a:xfrm>
              <a:custGeom>
                <a:rect b="b" l="l" r="r" t="t"/>
                <a:pathLst>
                  <a:path extrusionOk="0" h="6728" w="7955">
                    <a:moveTo>
                      <a:pt x="3490" y="1"/>
                    </a:moveTo>
                    <a:cubicBezTo>
                      <a:pt x="3847" y="120"/>
                      <a:pt x="4192" y="239"/>
                      <a:pt x="4561" y="346"/>
                    </a:cubicBezTo>
                    <a:cubicBezTo>
                      <a:pt x="4049" y="1548"/>
                      <a:pt x="3513" y="2727"/>
                      <a:pt x="2954" y="3882"/>
                    </a:cubicBezTo>
                    <a:cubicBezTo>
                      <a:pt x="4513" y="3334"/>
                      <a:pt x="6216" y="2787"/>
                      <a:pt x="7954" y="2418"/>
                    </a:cubicBezTo>
                    <a:cubicBezTo>
                      <a:pt x="7823" y="2977"/>
                      <a:pt x="7704" y="3596"/>
                      <a:pt x="7573" y="4251"/>
                    </a:cubicBezTo>
                    <a:cubicBezTo>
                      <a:pt x="7538" y="4454"/>
                      <a:pt x="7550" y="4727"/>
                      <a:pt x="7478" y="4870"/>
                    </a:cubicBezTo>
                    <a:cubicBezTo>
                      <a:pt x="7419" y="5001"/>
                      <a:pt x="6978" y="5120"/>
                      <a:pt x="6764" y="5204"/>
                    </a:cubicBezTo>
                    <a:cubicBezTo>
                      <a:pt x="5561" y="5704"/>
                      <a:pt x="4299" y="6204"/>
                      <a:pt x="2989" y="6490"/>
                    </a:cubicBezTo>
                    <a:cubicBezTo>
                      <a:pt x="2454" y="6609"/>
                      <a:pt x="1858" y="6728"/>
                      <a:pt x="1251" y="6680"/>
                    </a:cubicBezTo>
                    <a:cubicBezTo>
                      <a:pt x="477" y="6621"/>
                      <a:pt x="1" y="6382"/>
                      <a:pt x="180" y="5597"/>
                    </a:cubicBezTo>
                    <a:cubicBezTo>
                      <a:pt x="239" y="5323"/>
                      <a:pt x="370" y="5025"/>
                      <a:pt x="489" y="4763"/>
                    </a:cubicBezTo>
                    <a:cubicBezTo>
                      <a:pt x="1073" y="3537"/>
                      <a:pt x="1835" y="2394"/>
                      <a:pt x="2549" y="1322"/>
                    </a:cubicBezTo>
                    <a:cubicBezTo>
                      <a:pt x="2858" y="846"/>
                      <a:pt x="3156" y="382"/>
                      <a:pt x="34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1" name="Google Shape;2691;p106"/>
              <p:cNvSpPr/>
              <p:nvPr/>
            </p:nvSpPr>
            <p:spPr>
              <a:xfrm>
                <a:off x="7701961" y="3093077"/>
                <a:ext cx="77021" cy="69467"/>
              </a:xfrm>
              <a:custGeom>
                <a:rect b="b" l="l" r="r" t="t"/>
                <a:pathLst>
                  <a:path extrusionOk="0" h="892" w="989">
                    <a:moveTo>
                      <a:pt x="989" y="1"/>
                    </a:moveTo>
                    <a:cubicBezTo>
                      <a:pt x="774" y="72"/>
                      <a:pt x="560" y="144"/>
                      <a:pt x="346" y="227"/>
                    </a:cubicBezTo>
                    <a:cubicBezTo>
                      <a:pt x="346" y="227"/>
                      <a:pt x="346" y="227"/>
                      <a:pt x="346" y="215"/>
                    </a:cubicBezTo>
                    <a:cubicBezTo>
                      <a:pt x="167" y="513"/>
                      <a:pt x="0" y="822"/>
                      <a:pt x="48" y="882"/>
                    </a:cubicBezTo>
                    <a:cubicBezTo>
                      <a:pt x="54" y="888"/>
                      <a:pt x="63" y="892"/>
                      <a:pt x="75" y="892"/>
                    </a:cubicBezTo>
                    <a:cubicBezTo>
                      <a:pt x="242" y="892"/>
                      <a:pt x="966" y="322"/>
                      <a:pt x="98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2" name="Google Shape;2692;p106"/>
              <p:cNvSpPr/>
              <p:nvPr/>
            </p:nvSpPr>
            <p:spPr>
              <a:xfrm>
                <a:off x="7498855" y="2828834"/>
                <a:ext cx="593504" cy="500674"/>
              </a:xfrm>
              <a:custGeom>
                <a:rect b="b" l="l" r="r" t="t"/>
                <a:pathLst>
                  <a:path extrusionOk="0" h="6429" w="7621">
                    <a:moveTo>
                      <a:pt x="3275" y="1"/>
                    </a:moveTo>
                    <a:lnTo>
                      <a:pt x="3275" y="1"/>
                    </a:lnTo>
                    <a:cubicBezTo>
                      <a:pt x="3025" y="322"/>
                      <a:pt x="2787" y="691"/>
                      <a:pt x="2549" y="1060"/>
                    </a:cubicBezTo>
                    <a:cubicBezTo>
                      <a:pt x="1835" y="2132"/>
                      <a:pt x="1073" y="3275"/>
                      <a:pt x="489" y="4501"/>
                    </a:cubicBezTo>
                    <a:cubicBezTo>
                      <a:pt x="370" y="4763"/>
                      <a:pt x="239" y="5061"/>
                      <a:pt x="180" y="5335"/>
                    </a:cubicBezTo>
                    <a:cubicBezTo>
                      <a:pt x="1" y="6120"/>
                      <a:pt x="477" y="6359"/>
                      <a:pt x="1251" y="6418"/>
                    </a:cubicBezTo>
                    <a:cubicBezTo>
                      <a:pt x="1345" y="6425"/>
                      <a:pt x="1439" y="6429"/>
                      <a:pt x="1532" y="6429"/>
                    </a:cubicBezTo>
                    <a:cubicBezTo>
                      <a:pt x="2041" y="6429"/>
                      <a:pt x="2537" y="6328"/>
                      <a:pt x="2989" y="6228"/>
                    </a:cubicBezTo>
                    <a:cubicBezTo>
                      <a:pt x="4299" y="5942"/>
                      <a:pt x="5561" y="5442"/>
                      <a:pt x="6764" y="4942"/>
                    </a:cubicBezTo>
                    <a:cubicBezTo>
                      <a:pt x="6978" y="4858"/>
                      <a:pt x="7419" y="4739"/>
                      <a:pt x="7478" y="4608"/>
                    </a:cubicBezTo>
                    <a:cubicBezTo>
                      <a:pt x="7550" y="4465"/>
                      <a:pt x="7538" y="4192"/>
                      <a:pt x="7573" y="3989"/>
                    </a:cubicBezTo>
                    <a:cubicBezTo>
                      <a:pt x="7585" y="3906"/>
                      <a:pt x="7609" y="3834"/>
                      <a:pt x="7621" y="3751"/>
                    </a:cubicBezTo>
                    <a:lnTo>
                      <a:pt x="7621" y="3751"/>
                    </a:lnTo>
                    <a:cubicBezTo>
                      <a:pt x="7014" y="4037"/>
                      <a:pt x="6430" y="4311"/>
                      <a:pt x="5811" y="4573"/>
                    </a:cubicBezTo>
                    <a:cubicBezTo>
                      <a:pt x="4871" y="4977"/>
                      <a:pt x="4013" y="5263"/>
                      <a:pt x="2894" y="5513"/>
                    </a:cubicBezTo>
                    <a:cubicBezTo>
                      <a:pt x="2597" y="5585"/>
                      <a:pt x="2263" y="5668"/>
                      <a:pt x="1846" y="5716"/>
                    </a:cubicBezTo>
                    <a:cubicBezTo>
                      <a:pt x="1710" y="5733"/>
                      <a:pt x="1475" y="5763"/>
                      <a:pt x="1251" y="5763"/>
                    </a:cubicBezTo>
                    <a:cubicBezTo>
                      <a:pt x="1008" y="5763"/>
                      <a:pt x="778" y="5727"/>
                      <a:pt x="703" y="5597"/>
                    </a:cubicBezTo>
                    <a:cubicBezTo>
                      <a:pt x="620" y="5454"/>
                      <a:pt x="727" y="5061"/>
                      <a:pt x="811" y="4811"/>
                    </a:cubicBezTo>
                    <a:cubicBezTo>
                      <a:pt x="906" y="4525"/>
                      <a:pt x="1001" y="4275"/>
                      <a:pt x="1084" y="4084"/>
                    </a:cubicBezTo>
                    <a:cubicBezTo>
                      <a:pt x="1608" y="2882"/>
                      <a:pt x="3180" y="358"/>
                      <a:pt x="327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3" name="Google Shape;2693;p106"/>
              <p:cNvSpPr/>
              <p:nvPr/>
            </p:nvSpPr>
            <p:spPr>
              <a:xfrm>
                <a:off x="7858652" y="2943783"/>
                <a:ext cx="374669" cy="336664"/>
              </a:xfrm>
              <a:custGeom>
                <a:rect b="b" l="l" r="r" t="t"/>
                <a:pathLst>
                  <a:path extrusionOk="0" h="4323" w="4811">
                    <a:moveTo>
                      <a:pt x="1275" y="4323"/>
                    </a:moveTo>
                    <a:cubicBezTo>
                      <a:pt x="763" y="3454"/>
                      <a:pt x="382" y="2501"/>
                      <a:pt x="1" y="1537"/>
                    </a:cubicBezTo>
                    <a:cubicBezTo>
                      <a:pt x="132" y="1406"/>
                      <a:pt x="322" y="1358"/>
                      <a:pt x="489" y="1287"/>
                    </a:cubicBezTo>
                    <a:cubicBezTo>
                      <a:pt x="1298" y="918"/>
                      <a:pt x="2156" y="549"/>
                      <a:pt x="3061" y="251"/>
                    </a:cubicBezTo>
                    <a:cubicBezTo>
                      <a:pt x="3442" y="132"/>
                      <a:pt x="3834" y="13"/>
                      <a:pt x="4227" y="13"/>
                    </a:cubicBezTo>
                    <a:cubicBezTo>
                      <a:pt x="4644" y="1"/>
                      <a:pt x="4811" y="334"/>
                      <a:pt x="4787" y="727"/>
                    </a:cubicBezTo>
                    <a:cubicBezTo>
                      <a:pt x="4763" y="1263"/>
                      <a:pt x="4501" y="1715"/>
                      <a:pt x="4251" y="2085"/>
                    </a:cubicBezTo>
                    <a:cubicBezTo>
                      <a:pt x="3501" y="3156"/>
                      <a:pt x="2370" y="3823"/>
                      <a:pt x="1275" y="43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4" name="Google Shape;2694;p106"/>
              <p:cNvSpPr/>
              <p:nvPr/>
            </p:nvSpPr>
            <p:spPr>
              <a:xfrm>
                <a:off x="8144231" y="2592393"/>
                <a:ext cx="299595" cy="430273"/>
              </a:xfrm>
              <a:custGeom>
                <a:rect b="b" l="l" r="r" t="t"/>
                <a:pathLst>
                  <a:path extrusionOk="0" h="5525" w="3847">
                    <a:moveTo>
                      <a:pt x="918" y="3930"/>
                    </a:moveTo>
                    <a:lnTo>
                      <a:pt x="798" y="4715"/>
                    </a:lnTo>
                    <a:cubicBezTo>
                      <a:pt x="1084" y="5370"/>
                      <a:pt x="2049" y="5525"/>
                      <a:pt x="2537" y="5239"/>
                    </a:cubicBezTo>
                    <a:cubicBezTo>
                      <a:pt x="2858" y="5061"/>
                      <a:pt x="2834" y="4882"/>
                      <a:pt x="2870" y="4572"/>
                    </a:cubicBezTo>
                    <a:cubicBezTo>
                      <a:pt x="2930" y="4156"/>
                      <a:pt x="3001" y="3727"/>
                      <a:pt x="3037" y="3310"/>
                    </a:cubicBezTo>
                    <a:cubicBezTo>
                      <a:pt x="3180" y="3322"/>
                      <a:pt x="3430" y="3251"/>
                      <a:pt x="3549" y="3060"/>
                    </a:cubicBezTo>
                    <a:cubicBezTo>
                      <a:pt x="3656" y="2918"/>
                      <a:pt x="3632" y="2703"/>
                      <a:pt x="3465" y="2620"/>
                    </a:cubicBezTo>
                    <a:cubicBezTo>
                      <a:pt x="3835" y="1834"/>
                      <a:pt x="3846" y="1072"/>
                      <a:pt x="3132" y="512"/>
                    </a:cubicBezTo>
                    <a:cubicBezTo>
                      <a:pt x="2453" y="1"/>
                      <a:pt x="1525" y="12"/>
                      <a:pt x="989" y="608"/>
                    </a:cubicBezTo>
                    <a:cubicBezTo>
                      <a:pt x="286" y="1394"/>
                      <a:pt x="1" y="2537"/>
                      <a:pt x="167" y="3191"/>
                    </a:cubicBezTo>
                    <a:cubicBezTo>
                      <a:pt x="239" y="3501"/>
                      <a:pt x="477" y="3882"/>
                      <a:pt x="918" y="39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5" name="Google Shape;2695;p106"/>
              <p:cNvSpPr/>
              <p:nvPr/>
            </p:nvSpPr>
            <p:spPr>
              <a:xfrm>
                <a:off x="8175772" y="2539514"/>
                <a:ext cx="286589" cy="289393"/>
              </a:xfrm>
              <a:custGeom>
                <a:rect b="b" l="l" r="r" t="t"/>
                <a:pathLst>
                  <a:path extrusionOk="0" h="3716" w="3680">
                    <a:moveTo>
                      <a:pt x="870" y="489"/>
                    </a:moveTo>
                    <a:cubicBezTo>
                      <a:pt x="655" y="394"/>
                      <a:pt x="417" y="168"/>
                      <a:pt x="262" y="310"/>
                    </a:cubicBezTo>
                    <a:cubicBezTo>
                      <a:pt x="1" y="537"/>
                      <a:pt x="417" y="1156"/>
                      <a:pt x="727" y="1394"/>
                    </a:cubicBezTo>
                    <a:cubicBezTo>
                      <a:pt x="1275" y="1811"/>
                      <a:pt x="1846" y="1930"/>
                      <a:pt x="2227" y="1715"/>
                    </a:cubicBezTo>
                    <a:cubicBezTo>
                      <a:pt x="2203" y="1811"/>
                      <a:pt x="2191" y="1918"/>
                      <a:pt x="2203" y="2049"/>
                    </a:cubicBezTo>
                    <a:cubicBezTo>
                      <a:pt x="2227" y="2311"/>
                      <a:pt x="2453" y="2561"/>
                      <a:pt x="2406" y="2870"/>
                    </a:cubicBezTo>
                    <a:cubicBezTo>
                      <a:pt x="2370" y="3120"/>
                      <a:pt x="2084" y="3477"/>
                      <a:pt x="2263" y="3608"/>
                    </a:cubicBezTo>
                    <a:cubicBezTo>
                      <a:pt x="2418" y="3716"/>
                      <a:pt x="2608" y="3394"/>
                      <a:pt x="2799" y="3323"/>
                    </a:cubicBezTo>
                    <a:cubicBezTo>
                      <a:pt x="2906" y="3287"/>
                      <a:pt x="2953" y="3287"/>
                      <a:pt x="3060" y="3299"/>
                    </a:cubicBezTo>
                    <a:cubicBezTo>
                      <a:pt x="3513" y="2989"/>
                      <a:pt x="3680" y="2501"/>
                      <a:pt x="3441" y="2073"/>
                    </a:cubicBezTo>
                    <a:cubicBezTo>
                      <a:pt x="3346" y="1918"/>
                      <a:pt x="3287" y="1906"/>
                      <a:pt x="3251" y="1834"/>
                    </a:cubicBezTo>
                    <a:cubicBezTo>
                      <a:pt x="3191" y="1715"/>
                      <a:pt x="3203" y="1596"/>
                      <a:pt x="3156" y="1501"/>
                    </a:cubicBezTo>
                    <a:cubicBezTo>
                      <a:pt x="3060" y="1287"/>
                      <a:pt x="2906" y="1120"/>
                      <a:pt x="2560" y="918"/>
                    </a:cubicBezTo>
                    <a:cubicBezTo>
                      <a:pt x="2358" y="787"/>
                      <a:pt x="2132" y="727"/>
                      <a:pt x="1894" y="608"/>
                    </a:cubicBezTo>
                    <a:cubicBezTo>
                      <a:pt x="1346" y="299"/>
                      <a:pt x="620" y="1"/>
                      <a:pt x="870" y="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6" name="Google Shape;2696;p106"/>
              <p:cNvSpPr/>
              <p:nvPr/>
            </p:nvSpPr>
            <p:spPr>
              <a:xfrm>
                <a:off x="8210972" y="2880779"/>
                <a:ext cx="92830" cy="52022"/>
              </a:xfrm>
              <a:custGeom>
                <a:rect b="b" l="l" r="r" t="t"/>
                <a:pathLst>
                  <a:path extrusionOk="0" h="668" w="1192">
                    <a:moveTo>
                      <a:pt x="1192" y="0"/>
                    </a:moveTo>
                    <a:cubicBezTo>
                      <a:pt x="870" y="167"/>
                      <a:pt x="382" y="286"/>
                      <a:pt x="61" y="227"/>
                    </a:cubicBezTo>
                    <a:lnTo>
                      <a:pt x="1" y="619"/>
                    </a:lnTo>
                    <a:cubicBezTo>
                      <a:pt x="215" y="667"/>
                      <a:pt x="858" y="655"/>
                      <a:pt x="119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7" name="Google Shape;2697;p106"/>
              <p:cNvSpPr/>
              <p:nvPr/>
            </p:nvSpPr>
            <p:spPr>
              <a:xfrm>
                <a:off x="8252715" y="2730551"/>
                <a:ext cx="43689" cy="38082"/>
              </a:xfrm>
              <a:custGeom>
                <a:rect b="b" l="l" r="r" t="t"/>
                <a:pathLst>
                  <a:path extrusionOk="0" h="489" w="561">
                    <a:moveTo>
                      <a:pt x="560" y="453"/>
                    </a:moveTo>
                    <a:cubicBezTo>
                      <a:pt x="394" y="1"/>
                      <a:pt x="1" y="131"/>
                      <a:pt x="1" y="131"/>
                    </a:cubicBezTo>
                    <a:cubicBezTo>
                      <a:pt x="1" y="131"/>
                      <a:pt x="36" y="286"/>
                      <a:pt x="227" y="405"/>
                    </a:cubicBezTo>
                    <a:cubicBezTo>
                      <a:pt x="370" y="489"/>
                      <a:pt x="560" y="453"/>
                      <a:pt x="560" y="4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8" name="Google Shape;2698;p106"/>
              <p:cNvSpPr/>
              <p:nvPr/>
            </p:nvSpPr>
            <p:spPr>
              <a:xfrm>
                <a:off x="8252715" y="2735223"/>
                <a:ext cx="28815" cy="24142"/>
              </a:xfrm>
              <a:custGeom>
                <a:rect b="b" l="l" r="r" t="t"/>
                <a:pathLst>
                  <a:path extrusionOk="0" h="310" w="370">
                    <a:moveTo>
                      <a:pt x="1" y="71"/>
                    </a:moveTo>
                    <a:cubicBezTo>
                      <a:pt x="1" y="71"/>
                      <a:pt x="191" y="0"/>
                      <a:pt x="370" y="119"/>
                    </a:cubicBezTo>
                    <a:cubicBezTo>
                      <a:pt x="370" y="143"/>
                      <a:pt x="370" y="179"/>
                      <a:pt x="358" y="191"/>
                    </a:cubicBezTo>
                    <a:cubicBezTo>
                      <a:pt x="334" y="262"/>
                      <a:pt x="251" y="310"/>
                      <a:pt x="167" y="310"/>
                    </a:cubicBezTo>
                    <a:cubicBezTo>
                      <a:pt x="25" y="191"/>
                      <a:pt x="1" y="71"/>
                      <a:pt x="1" y="7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9" name="Google Shape;2699;p106"/>
              <p:cNvSpPr/>
              <p:nvPr/>
            </p:nvSpPr>
            <p:spPr>
              <a:xfrm>
                <a:off x="8180444" y="2695349"/>
                <a:ext cx="38082" cy="33409"/>
              </a:xfrm>
              <a:custGeom>
                <a:rect b="b" l="l" r="r" t="t"/>
                <a:pathLst>
                  <a:path extrusionOk="0" h="429" w="489">
                    <a:moveTo>
                      <a:pt x="488" y="393"/>
                    </a:moveTo>
                    <a:cubicBezTo>
                      <a:pt x="345" y="0"/>
                      <a:pt x="0" y="107"/>
                      <a:pt x="0" y="107"/>
                    </a:cubicBezTo>
                    <a:cubicBezTo>
                      <a:pt x="0" y="107"/>
                      <a:pt x="24" y="238"/>
                      <a:pt x="191" y="345"/>
                    </a:cubicBezTo>
                    <a:cubicBezTo>
                      <a:pt x="310" y="429"/>
                      <a:pt x="488" y="393"/>
                      <a:pt x="488" y="39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0" name="Google Shape;2700;p106"/>
              <p:cNvSpPr/>
              <p:nvPr/>
            </p:nvSpPr>
            <p:spPr>
              <a:xfrm>
                <a:off x="8180444" y="2699944"/>
                <a:ext cx="25077" cy="20482"/>
              </a:xfrm>
              <a:custGeom>
                <a:rect b="b" l="l" r="r" t="t"/>
                <a:pathLst>
                  <a:path extrusionOk="0" h="263" w="322">
                    <a:moveTo>
                      <a:pt x="0" y="48"/>
                    </a:moveTo>
                    <a:cubicBezTo>
                      <a:pt x="0" y="48"/>
                      <a:pt x="167" y="1"/>
                      <a:pt x="322" y="96"/>
                    </a:cubicBezTo>
                    <a:cubicBezTo>
                      <a:pt x="322" y="108"/>
                      <a:pt x="322" y="143"/>
                      <a:pt x="310" y="155"/>
                    </a:cubicBezTo>
                    <a:cubicBezTo>
                      <a:pt x="286" y="215"/>
                      <a:pt x="214" y="263"/>
                      <a:pt x="143" y="251"/>
                    </a:cubicBezTo>
                    <a:cubicBezTo>
                      <a:pt x="24" y="155"/>
                      <a:pt x="0" y="48"/>
                      <a:pt x="0" y="4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1" name="Google Shape;2701;p106"/>
              <p:cNvSpPr/>
              <p:nvPr/>
            </p:nvSpPr>
            <p:spPr>
              <a:xfrm>
                <a:off x="8242513" y="2777745"/>
                <a:ext cx="45558" cy="40185"/>
              </a:xfrm>
              <a:custGeom>
                <a:rect b="b" l="l" r="r" t="t"/>
                <a:pathLst>
                  <a:path extrusionOk="0" h="516" w="585">
                    <a:moveTo>
                      <a:pt x="296" y="0"/>
                    </a:moveTo>
                    <a:cubicBezTo>
                      <a:pt x="244" y="0"/>
                      <a:pt x="191" y="16"/>
                      <a:pt x="144" y="49"/>
                    </a:cubicBezTo>
                    <a:cubicBezTo>
                      <a:pt x="25" y="133"/>
                      <a:pt x="1" y="287"/>
                      <a:pt x="84" y="407"/>
                    </a:cubicBezTo>
                    <a:cubicBezTo>
                      <a:pt x="134" y="478"/>
                      <a:pt x="210" y="515"/>
                      <a:pt x="289" y="515"/>
                    </a:cubicBezTo>
                    <a:cubicBezTo>
                      <a:pt x="341" y="515"/>
                      <a:pt x="394" y="499"/>
                      <a:pt x="441" y="466"/>
                    </a:cubicBezTo>
                    <a:cubicBezTo>
                      <a:pt x="548" y="383"/>
                      <a:pt x="584" y="228"/>
                      <a:pt x="501" y="109"/>
                    </a:cubicBezTo>
                    <a:cubicBezTo>
                      <a:pt x="451" y="37"/>
                      <a:pt x="375" y="0"/>
                      <a:pt x="2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2" name="Google Shape;2702;p106"/>
              <p:cNvSpPr/>
              <p:nvPr/>
            </p:nvSpPr>
            <p:spPr>
              <a:xfrm>
                <a:off x="8159106" y="2725878"/>
                <a:ext cx="24142" cy="37225"/>
              </a:xfrm>
              <a:custGeom>
                <a:rect b="b" l="l" r="r" t="t"/>
                <a:pathLst>
                  <a:path extrusionOk="0" h="478" w="310">
                    <a:moveTo>
                      <a:pt x="143" y="1"/>
                    </a:moveTo>
                    <a:cubicBezTo>
                      <a:pt x="84" y="156"/>
                      <a:pt x="36" y="322"/>
                      <a:pt x="0" y="477"/>
                    </a:cubicBezTo>
                    <a:cubicBezTo>
                      <a:pt x="60" y="477"/>
                      <a:pt x="119" y="465"/>
                      <a:pt x="167" y="430"/>
                    </a:cubicBezTo>
                    <a:cubicBezTo>
                      <a:pt x="286" y="346"/>
                      <a:pt x="310" y="191"/>
                      <a:pt x="226" y="72"/>
                    </a:cubicBezTo>
                    <a:cubicBezTo>
                      <a:pt x="203" y="37"/>
                      <a:pt x="179" y="13"/>
                      <a:pt x="14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3" name="Google Shape;2703;p106"/>
              <p:cNvSpPr/>
              <p:nvPr/>
            </p:nvSpPr>
            <p:spPr>
              <a:xfrm>
                <a:off x="8258322" y="2714819"/>
                <a:ext cx="54748" cy="39017"/>
              </a:xfrm>
              <a:custGeom>
                <a:rect b="b" l="l" r="r" t="t"/>
                <a:pathLst>
                  <a:path extrusionOk="0" h="501" w="703">
                    <a:moveTo>
                      <a:pt x="703" y="453"/>
                    </a:moveTo>
                    <a:lnTo>
                      <a:pt x="607" y="500"/>
                    </a:lnTo>
                    <a:cubicBezTo>
                      <a:pt x="476" y="191"/>
                      <a:pt x="143" y="119"/>
                      <a:pt x="0" y="131"/>
                    </a:cubicBezTo>
                    <a:lnTo>
                      <a:pt x="0" y="24"/>
                    </a:lnTo>
                    <a:cubicBezTo>
                      <a:pt x="203" y="0"/>
                      <a:pt x="560" y="131"/>
                      <a:pt x="703" y="45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4" name="Google Shape;2704;p106"/>
              <p:cNvSpPr/>
              <p:nvPr/>
            </p:nvSpPr>
            <p:spPr>
              <a:xfrm>
                <a:off x="8185039" y="2681409"/>
                <a:ext cx="48284" cy="33487"/>
              </a:xfrm>
              <a:custGeom>
                <a:rect b="b" l="l" r="r" t="t"/>
                <a:pathLst>
                  <a:path extrusionOk="0" h="430" w="620">
                    <a:moveTo>
                      <a:pt x="620" y="393"/>
                    </a:moveTo>
                    <a:lnTo>
                      <a:pt x="524" y="429"/>
                    </a:lnTo>
                    <a:cubicBezTo>
                      <a:pt x="417" y="179"/>
                      <a:pt x="120" y="108"/>
                      <a:pt x="13" y="120"/>
                    </a:cubicBezTo>
                    <a:lnTo>
                      <a:pt x="1" y="12"/>
                    </a:lnTo>
                    <a:cubicBezTo>
                      <a:pt x="179" y="0"/>
                      <a:pt x="489" y="108"/>
                      <a:pt x="620" y="39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5" name="Google Shape;2705;p106"/>
              <p:cNvSpPr/>
              <p:nvPr/>
            </p:nvSpPr>
            <p:spPr>
              <a:xfrm>
                <a:off x="8190646" y="2740753"/>
                <a:ext cx="41742" cy="54748"/>
              </a:xfrm>
              <a:custGeom>
                <a:rect b="b" l="l" r="r" t="t"/>
                <a:pathLst>
                  <a:path extrusionOk="0" h="703" w="536">
                    <a:moveTo>
                      <a:pt x="464" y="36"/>
                    </a:moveTo>
                    <a:cubicBezTo>
                      <a:pt x="417" y="0"/>
                      <a:pt x="36" y="429"/>
                      <a:pt x="24" y="489"/>
                    </a:cubicBezTo>
                    <a:cubicBezTo>
                      <a:pt x="0" y="560"/>
                      <a:pt x="214" y="703"/>
                      <a:pt x="250" y="691"/>
                    </a:cubicBezTo>
                    <a:cubicBezTo>
                      <a:pt x="333" y="632"/>
                      <a:pt x="536" y="96"/>
                      <a:pt x="464" y="3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6" name="Google Shape;2706;p106"/>
              <p:cNvSpPr/>
              <p:nvPr/>
            </p:nvSpPr>
            <p:spPr>
              <a:xfrm>
                <a:off x="8166504" y="2805626"/>
                <a:ext cx="61290" cy="22039"/>
              </a:xfrm>
              <a:custGeom>
                <a:rect b="b" l="l" r="r" t="t"/>
                <a:pathLst>
                  <a:path extrusionOk="0" h="283" w="787">
                    <a:moveTo>
                      <a:pt x="96" y="1"/>
                    </a:moveTo>
                    <a:lnTo>
                      <a:pt x="0" y="72"/>
                    </a:lnTo>
                    <a:cubicBezTo>
                      <a:pt x="116" y="222"/>
                      <a:pt x="278" y="282"/>
                      <a:pt x="440" y="282"/>
                    </a:cubicBezTo>
                    <a:cubicBezTo>
                      <a:pt x="562" y="282"/>
                      <a:pt x="684" y="248"/>
                      <a:pt x="786" y="191"/>
                    </a:cubicBezTo>
                    <a:lnTo>
                      <a:pt x="727" y="84"/>
                    </a:lnTo>
                    <a:cubicBezTo>
                      <a:pt x="641" y="133"/>
                      <a:pt x="535" y="164"/>
                      <a:pt x="431" y="164"/>
                    </a:cubicBezTo>
                    <a:cubicBezTo>
                      <a:pt x="304" y="164"/>
                      <a:pt x="180" y="118"/>
                      <a:pt x="9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7" name="Google Shape;2707;p106"/>
              <p:cNvSpPr/>
              <p:nvPr/>
            </p:nvSpPr>
            <p:spPr>
              <a:xfrm>
                <a:off x="8360265" y="3743133"/>
                <a:ext cx="242121" cy="211437"/>
              </a:xfrm>
              <a:custGeom>
                <a:rect b="b" l="l" r="r" t="t"/>
                <a:pathLst>
                  <a:path extrusionOk="0" h="2715" w="3109">
                    <a:moveTo>
                      <a:pt x="1275" y="643"/>
                    </a:moveTo>
                    <a:cubicBezTo>
                      <a:pt x="1382" y="429"/>
                      <a:pt x="1489" y="214"/>
                      <a:pt x="1596" y="0"/>
                    </a:cubicBezTo>
                    <a:cubicBezTo>
                      <a:pt x="2049" y="250"/>
                      <a:pt x="2668" y="214"/>
                      <a:pt x="3108" y="476"/>
                    </a:cubicBezTo>
                    <a:cubicBezTo>
                      <a:pt x="2966" y="655"/>
                      <a:pt x="2275" y="1524"/>
                      <a:pt x="2227" y="1619"/>
                    </a:cubicBezTo>
                    <a:cubicBezTo>
                      <a:pt x="2168" y="1727"/>
                      <a:pt x="2144" y="1905"/>
                      <a:pt x="2096" y="2048"/>
                    </a:cubicBezTo>
                    <a:cubicBezTo>
                      <a:pt x="2049" y="2191"/>
                      <a:pt x="2001" y="2334"/>
                      <a:pt x="1930" y="2429"/>
                    </a:cubicBezTo>
                    <a:cubicBezTo>
                      <a:pt x="1870" y="2536"/>
                      <a:pt x="1715" y="2715"/>
                      <a:pt x="1561" y="2703"/>
                    </a:cubicBezTo>
                    <a:cubicBezTo>
                      <a:pt x="1430" y="2679"/>
                      <a:pt x="1442" y="2572"/>
                      <a:pt x="1346" y="2512"/>
                    </a:cubicBezTo>
                    <a:cubicBezTo>
                      <a:pt x="1239" y="2536"/>
                      <a:pt x="1156" y="2572"/>
                      <a:pt x="1072" y="2548"/>
                    </a:cubicBezTo>
                    <a:cubicBezTo>
                      <a:pt x="953" y="2500"/>
                      <a:pt x="953" y="2393"/>
                      <a:pt x="882" y="2298"/>
                    </a:cubicBezTo>
                    <a:cubicBezTo>
                      <a:pt x="787" y="2298"/>
                      <a:pt x="691" y="2369"/>
                      <a:pt x="596" y="2334"/>
                    </a:cubicBezTo>
                    <a:cubicBezTo>
                      <a:pt x="501" y="2298"/>
                      <a:pt x="513" y="2215"/>
                      <a:pt x="465" y="2131"/>
                    </a:cubicBezTo>
                    <a:cubicBezTo>
                      <a:pt x="299" y="2119"/>
                      <a:pt x="168" y="2119"/>
                      <a:pt x="108" y="2012"/>
                    </a:cubicBezTo>
                    <a:cubicBezTo>
                      <a:pt x="1" y="1810"/>
                      <a:pt x="287" y="1476"/>
                      <a:pt x="334" y="1310"/>
                    </a:cubicBezTo>
                    <a:cubicBezTo>
                      <a:pt x="322" y="1250"/>
                      <a:pt x="275" y="1215"/>
                      <a:pt x="251" y="1179"/>
                    </a:cubicBezTo>
                    <a:cubicBezTo>
                      <a:pt x="108" y="929"/>
                      <a:pt x="394" y="750"/>
                      <a:pt x="620" y="667"/>
                    </a:cubicBezTo>
                    <a:cubicBezTo>
                      <a:pt x="822" y="595"/>
                      <a:pt x="1061" y="595"/>
                      <a:pt x="1275" y="64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8" name="Google Shape;2708;p106"/>
              <p:cNvSpPr/>
              <p:nvPr/>
            </p:nvSpPr>
            <p:spPr>
              <a:xfrm>
                <a:off x="8381603" y="3809641"/>
                <a:ext cx="50153" cy="34578"/>
              </a:xfrm>
              <a:custGeom>
                <a:rect b="b" l="l" r="r" t="t"/>
                <a:pathLst>
                  <a:path extrusionOk="0" h="444" w="644">
                    <a:moveTo>
                      <a:pt x="567" y="1"/>
                    </a:moveTo>
                    <a:cubicBezTo>
                      <a:pt x="430" y="1"/>
                      <a:pt x="236" y="109"/>
                      <a:pt x="108" y="218"/>
                    </a:cubicBezTo>
                    <a:cubicBezTo>
                      <a:pt x="72" y="241"/>
                      <a:pt x="25" y="301"/>
                      <a:pt x="1" y="349"/>
                    </a:cubicBezTo>
                    <a:cubicBezTo>
                      <a:pt x="25" y="372"/>
                      <a:pt x="48" y="408"/>
                      <a:pt x="60" y="444"/>
                    </a:cubicBezTo>
                    <a:cubicBezTo>
                      <a:pt x="251" y="301"/>
                      <a:pt x="644" y="15"/>
                      <a:pt x="644" y="15"/>
                    </a:cubicBezTo>
                    <a:cubicBezTo>
                      <a:pt x="621" y="5"/>
                      <a:pt x="595" y="1"/>
                      <a:pt x="56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9" name="Google Shape;2709;p106"/>
              <p:cNvSpPr/>
              <p:nvPr/>
            </p:nvSpPr>
            <p:spPr>
              <a:xfrm>
                <a:off x="8386276" y="3879343"/>
                <a:ext cx="25077" cy="30762"/>
              </a:xfrm>
              <a:custGeom>
                <a:rect b="b" l="l" r="r" t="t"/>
                <a:pathLst>
                  <a:path extrusionOk="0" h="395" w="322">
                    <a:moveTo>
                      <a:pt x="313" y="1"/>
                    </a:moveTo>
                    <a:cubicBezTo>
                      <a:pt x="204" y="1"/>
                      <a:pt x="1" y="220"/>
                      <a:pt x="24" y="382"/>
                    </a:cubicBezTo>
                    <a:lnTo>
                      <a:pt x="131" y="382"/>
                    </a:lnTo>
                    <a:cubicBezTo>
                      <a:pt x="131" y="394"/>
                      <a:pt x="131" y="394"/>
                      <a:pt x="131" y="394"/>
                    </a:cubicBezTo>
                    <a:cubicBezTo>
                      <a:pt x="143" y="311"/>
                      <a:pt x="203" y="192"/>
                      <a:pt x="322" y="1"/>
                    </a:cubicBezTo>
                    <a:cubicBezTo>
                      <a:pt x="319" y="1"/>
                      <a:pt x="316" y="1"/>
                      <a:pt x="31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0" name="Google Shape;2710;p106"/>
              <p:cNvSpPr/>
              <p:nvPr/>
            </p:nvSpPr>
            <p:spPr>
              <a:xfrm>
                <a:off x="8422412" y="3892349"/>
                <a:ext cx="23285" cy="30684"/>
              </a:xfrm>
              <a:custGeom>
                <a:rect b="b" l="l" r="r" t="t"/>
                <a:pathLst>
                  <a:path extrusionOk="0" h="394" w="299">
                    <a:moveTo>
                      <a:pt x="287" y="1"/>
                    </a:moveTo>
                    <a:cubicBezTo>
                      <a:pt x="148" y="1"/>
                      <a:pt x="1" y="220"/>
                      <a:pt x="1" y="394"/>
                    </a:cubicBezTo>
                    <a:cubicBezTo>
                      <a:pt x="36" y="394"/>
                      <a:pt x="60" y="382"/>
                      <a:pt x="96" y="382"/>
                    </a:cubicBezTo>
                    <a:cubicBezTo>
                      <a:pt x="96" y="394"/>
                      <a:pt x="96" y="394"/>
                      <a:pt x="96" y="394"/>
                    </a:cubicBezTo>
                    <a:cubicBezTo>
                      <a:pt x="132" y="239"/>
                      <a:pt x="227" y="96"/>
                      <a:pt x="298" y="1"/>
                    </a:cubicBezTo>
                    <a:cubicBezTo>
                      <a:pt x="295" y="1"/>
                      <a:pt x="291" y="1"/>
                      <a:pt x="28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1" name="Google Shape;2711;p106"/>
              <p:cNvSpPr/>
              <p:nvPr/>
            </p:nvSpPr>
            <p:spPr>
              <a:xfrm>
                <a:off x="8456756" y="3906289"/>
                <a:ext cx="19547" cy="34422"/>
              </a:xfrm>
              <a:custGeom>
                <a:rect b="b" l="l" r="r" t="t"/>
                <a:pathLst>
                  <a:path extrusionOk="0" h="442" w="251">
                    <a:moveTo>
                      <a:pt x="250" y="1"/>
                    </a:moveTo>
                    <a:cubicBezTo>
                      <a:pt x="107" y="48"/>
                      <a:pt x="0" y="239"/>
                      <a:pt x="0" y="441"/>
                    </a:cubicBezTo>
                    <a:cubicBezTo>
                      <a:pt x="36" y="441"/>
                      <a:pt x="72" y="429"/>
                      <a:pt x="107" y="417"/>
                    </a:cubicBezTo>
                    <a:cubicBezTo>
                      <a:pt x="143" y="239"/>
                      <a:pt x="226" y="84"/>
                      <a:pt x="2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2" name="Google Shape;2712;p106"/>
              <p:cNvSpPr/>
              <p:nvPr/>
            </p:nvSpPr>
            <p:spPr>
              <a:xfrm>
                <a:off x="8397413" y="3002270"/>
                <a:ext cx="446939" cy="876278"/>
              </a:xfrm>
              <a:custGeom>
                <a:rect b="b" l="l" r="r" t="t"/>
                <a:pathLst>
                  <a:path extrusionOk="0" h="11252" w="5739">
                    <a:moveTo>
                      <a:pt x="0" y="0"/>
                    </a:moveTo>
                    <a:cubicBezTo>
                      <a:pt x="12" y="0"/>
                      <a:pt x="12" y="12"/>
                      <a:pt x="12" y="24"/>
                    </a:cubicBezTo>
                    <a:cubicBezTo>
                      <a:pt x="1215" y="762"/>
                      <a:pt x="2310" y="1548"/>
                      <a:pt x="3298" y="2477"/>
                    </a:cubicBezTo>
                    <a:cubicBezTo>
                      <a:pt x="3989" y="3131"/>
                      <a:pt x="4751" y="3834"/>
                      <a:pt x="5263" y="4679"/>
                    </a:cubicBezTo>
                    <a:cubicBezTo>
                      <a:pt x="5501" y="5060"/>
                      <a:pt x="5739" y="5489"/>
                      <a:pt x="5584" y="6048"/>
                    </a:cubicBezTo>
                    <a:cubicBezTo>
                      <a:pt x="5513" y="6310"/>
                      <a:pt x="5322" y="6572"/>
                      <a:pt x="5156" y="6822"/>
                    </a:cubicBezTo>
                    <a:cubicBezTo>
                      <a:pt x="4679" y="7537"/>
                      <a:pt x="4155" y="8203"/>
                      <a:pt x="3632" y="8799"/>
                    </a:cubicBezTo>
                    <a:cubicBezTo>
                      <a:pt x="3096" y="9454"/>
                      <a:pt x="2584" y="10049"/>
                      <a:pt x="2048" y="10680"/>
                    </a:cubicBezTo>
                    <a:cubicBezTo>
                      <a:pt x="1869" y="10894"/>
                      <a:pt x="1703" y="11109"/>
                      <a:pt x="1477" y="11251"/>
                    </a:cubicBezTo>
                    <a:cubicBezTo>
                      <a:pt x="1238" y="11109"/>
                      <a:pt x="786" y="10823"/>
                      <a:pt x="560" y="10656"/>
                    </a:cubicBezTo>
                    <a:cubicBezTo>
                      <a:pt x="1298" y="8823"/>
                      <a:pt x="2358" y="7310"/>
                      <a:pt x="3251" y="5703"/>
                    </a:cubicBezTo>
                    <a:cubicBezTo>
                      <a:pt x="3048" y="5417"/>
                      <a:pt x="2774" y="5203"/>
                      <a:pt x="2512" y="4965"/>
                    </a:cubicBezTo>
                    <a:cubicBezTo>
                      <a:pt x="1750" y="4262"/>
                      <a:pt x="976" y="3536"/>
                      <a:pt x="262" y="2798"/>
                    </a:cubicBezTo>
                    <a:cubicBezTo>
                      <a:pt x="286" y="2167"/>
                      <a:pt x="191" y="1536"/>
                      <a:pt x="143" y="941"/>
                    </a:cubicBezTo>
                    <a:cubicBezTo>
                      <a:pt x="119" y="738"/>
                      <a:pt x="119" y="536"/>
                      <a:pt x="83" y="345"/>
                    </a:cubicBezTo>
                    <a:cubicBezTo>
                      <a:pt x="60" y="226"/>
                      <a:pt x="0" y="143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3" name="Google Shape;2713;p106"/>
              <p:cNvSpPr/>
              <p:nvPr/>
            </p:nvSpPr>
            <p:spPr>
              <a:xfrm>
                <a:off x="8458547" y="3042144"/>
                <a:ext cx="385805" cy="793727"/>
              </a:xfrm>
              <a:custGeom>
                <a:rect b="b" l="l" r="r" t="t"/>
                <a:pathLst>
                  <a:path extrusionOk="0" h="10192" w="4954">
                    <a:moveTo>
                      <a:pt x="1" y="0"/>
                    </a:moveTo>
                    <a:lnTo>
                      <a:pt x="1" y="0"/>
                    </a:lnTo>
                    <a:cubicBezTo>
                      <a:pt x="25" y="36"/>
                      <a:pt x="49" y="60"/>
                      <a:pt x="72" y="83"/>
                    </a:cubicBezTo>
                    <a:cubicBezTo>
                      <a:pt x="156" y="179"/>
                      <a:pt x="287" y="298"/>
                      <a:pt x="394" y="393"/>
                    </a:cubicBezTo>
                    <a:cubicBezTo>
                      <a:pt x="1073" y="1036"/>
                      <a:pt x="1680" y="1619"/>
                      <a:pt x="2323" y="2215"/>
                    </a:cubicBezTo>
                    <a:cubicBezTo>
                      <a:pt x="2739" y="2596"/>
                      <a:pt x="3192" y="2988"/>
                      <a:pt x="3549" y="3465"/>
                    </a:cubicBezTo>
                    <a:cubicBezTo>
                      <a:pt x="3882" y="3929"/>
                      <a:pt x="4263" y="4501"/>
                      <a:pt x="4156" y="5179"/>
                    </a:cubicBezTo>
                    <a:cubicBezTo>
                      <a:pt x="4061" y="5834"/>
                      <a:pt x="3716" y="6394"/>
                      <a:pt x="3406" y="6870"/>
                    </a:cubicBezTo>
                    <a:cubicBezTo>
                      <a:pt x="3097" y="7358"/>
                      <a:pt x="1287" y="10192"/>
                      <a:pt x="1287" y="10192"/>
                    </a:cubicBezTo>
                    <a:cubicBezTo>
                      <a:pt x="1823" y="9549"/>
                      <a:pt x="2311" y="8942"/>
                      <a:pt x="2847" y="8287"/>
                    </a:cubicBezTo>
                    <a:cubicBezTo>
                      <a:pt x="3370" y="7691"/>
                      <a:pt x="3894" y="7025"/>
                      <a:pt x="4371" y="6310"/>
                    </a:cubicBezTo>
                    <a:cubicBezTo>
                      <a:pt x="4537" y="6060"/>
                      <a:pt x="4728" y="5798"/>
                      <a:pt x="4799" y="5536"/>
                    </a:cubicBezTo>
                    <a:cubicBezTo>
                      <a:pt x="4954" y="4977"/>
                      <a:pt x="4716" y="4548"/>
                      <a:pt x="4478" y="4167"/>
                    </a:cubicBezTo>
                    <a:cubicBezTo>
                      <a:pt x="3966" y="3322"/>
                      <a:pt x="3192" y="2619"/>
                      <a:pt x="2513" y="1965"/>
                    </a:cubicBezTo>
                    <a:cubicBezTo>
                      <a:pt x="1739" y="1238"/>
                      <a:pt x="894" y="595"/>
                      <a:pt x="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4" name="Google Shape;2714;p106"/>
              <p:cNvSpPr/>
              <p:nvPr/>
            </p:nvSpPr>
            <p:spPr>
              <a:xfrm>
                <a:off x="8626374" y="3384111"/>
                <a:ext cx="91895" cy="62380"/>
              </a:xfrm>
              <a:custGeom>
                <a:rect b="b" l="l" r="r" t="t"/>
                <a:pathLst>
                  <a:path extrusionOk="0" h="801" w="1180">
                    <a:moveTo>
                      <a:pt x="1058" y="0"/>
                    </a:moveTo>
                    <a:cubicBezTo>
                      <a:pt x="874" y="0"/>
                      <a:pt x="307" y="264"/>
                      <a:pt x="1" y="443"/>
                    </a:cubicBezTo>
                    <a:cubicBezTo>
                      <a:pt x="108" y="550"/>
                      <a:pt x="227" y="669"/>
                      <a:pt x="311" y="800"/>
                    </a:cubicBezTo>
                    <a:cubicBezTo>
                      <a:pt x="680" y="622"/>
                      <a:pt x="1180" y="86"/>
                      <a:pt x="1108" y="14"/>
                    </a:cubicBezTo>
                    <a:cubicBezTo>
                      <a:pt x="1099" y="5"/>
                      <a:pt x="1081" y="0"/>
                      <a:pt x="105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5" name="Google Shape;2715;p106"/>
              <p:cNvSpPr/>
              <p:nvPr/>
            </p:nvSpPr>
            <p:spPr>
              <a:xfrm>
                <a:off x="8361199" y="2969795"/>
                <a:ext cx="293131" cy="369139"/>
              </a:xfrm>
              <a:custGeom>
                <a:rect b="b" l="l" r="r" t="t"/>
                <a:pathLst>
                  <a:path extrusionOk="0" h="4740" w="3764">
                    <a:moveTo>
                      <a:pt x="3763" y="2655"/>
                    </a:moveTo>
                    <a:cubicBezTo>
                      <a:pt x="3275" y="3417"/>
                      <a:pt x="2692" y="4060"/>
                      <a:pt x="2144" y="4739"/>
                    </a:cubicBezTo>
                    <a:cubicBezTo>
                      <a:pt x="1668" y="4322"/>
                      <a:pt x="1180" y="3906"/>
                      <a:pt x="727" y="3417"/>
                    </a:cubicBezTo>
                    <a:cubicBezTo>
                      <a:pt x="668" y="3346"/>
                      <a:pt x="584" y="3263"/>
                      <a:pt x="560" y="3203"/>
                    </a:cubicBezTo>
                    <a:cubicBezTo>
                      <a:pt x="477" y="3025"/>
                      <a:pt x="501" y="2608"/>
                      <a:pt x="489" y="2370"/>
                    </a:cubicBezTo>
                    <a:cubicBezTo>
                      <a:pt x="429" y="1679"/>
                      <a:pt x="358" y="989"/>
                      <a:pt x="167" y="381"/>
                    </a:cubicBezTo>
                    <a:cubicBezTo>
                      <a:pt x="144" y="298"/>
                      <a:pt x="132" y="203"/>
                      <a:pt x="84" y="107"/>
                    </a:cubicBezTo>
                    <a:cubicBezTo>
                      <a:pt x="72" y="84"/>
                      <a:pt x="1" y="84"/>
                      <a:pt x="48" y="24"/>
                    </a:cubicBezTo>
                    <a:cubicBezTo>
                      <a:pt x="477" y="0"/>
                      <a:pt x="929" y="322"/>
                      <a:pt x="1275" y="572"/>
                    </a:cubicBezTo>
                    <a:cubicBezTo>
                      <a:pt x="2168" y="1191"/>
                      <a:pt x="3061" y="1977"/>
                      <a:pt x="3763" y="265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6" name="Google Shape;2716;p106"/>
              <p:cNvSpPr/>
              <p:nvPr/>
            </p:nvSpPr>
            <p:spPr>
              <a:xfrm>
                <a:off x="7982011" y="2944718"/>
                <a:ext cx="494288" cy="783603"/>
              </a:xfrm>
              <a:custGeom>
                <a:rect b="b" l="l" r="r" t="t"/>
                <a:pathLst>
                  <a:path extrusionOk="0" h="10062" w="6347">
                    <a:moveTo>
                      <a:pt x="2893" y="1"/>
                    </a:moveTo>
                    <a:cubicBezTo>
                      <a:pt x="3215" y="299"/>
                      <a:pt x="3679" y="787"/>
                      <a:pt x="4394" y="632"/>
                    </a:cubicBezTo>
                    <a:cubicBezTo>
                      <a:pt x="4501" y="608"/>
                      <a:pt x="4632" y="572"/>
                      <a:pt x="4727" y="525"/>
                    </a:cubicBezTo>
                    <a:cubicBezTo>
                      <a:pt x="4810" y="477"/>
                      <a:pt x="4882" y="370"/>
                      <a:pt x="4977" y="382"/>
                    </a:cubicBezTo>
                    <a:cubicBezTo>
                      <a:pt x="6346" y="1287"/>
                      <a:pt x="6251" y="3585"/>
                      <a:pt x="5787" y="5799"/>
                    </a:cubicBezTo>
                    <a:cubicBezTo>
                      <a:pt x="5441" y="7478"/>
                      <a:pt x="4917" y="8966"/>
                      <a:pt x="4251" y="10062"/>
                    </a:cubicBezTo>
                    <a:cubicBezTo>
                      <a:pt x="2905" y="9562"/>
                      <a:pt x="1798" y="8883"/>
                      <a:pt x="857" y="8085"/>
                    </a:cubicBezTo>
                    <a:cubicBezTo>
                      <a:pt x="548" y="7823"/>
                      <a:pt x="238" y="7549"/>
                      <a:pt x="0" y="7240"/>
                    </a:cubicBezTo>
                    <a:cubicBezTo>
                      <a:pt x="441" y="6359"/>
                      <a:pt x="691" y="5156"/>
                      <a:pt x="845" y="3870"/>
                    </a:cubicBezTo>
                    <a:cubicBezTo>
                      <a:pt x="1000" y="2620"/>
                      <a:pt x="1048" y="1299"/>
                      <a:pt x="1691" y="584"/>
                    </a:cubicBezTo>
                    <a:cubicBezTo>
                      <a:pt x="1977" y="263"/>
                      <a:pt x="2393" y="96"/>
                      <a:pt x="289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7" name="Google Shape;2717;p106"/>
              <p:cNvSpPr/>
              <p:nvPr/>
            </p:nvSpPr>
            <p:spPr>
              <a:xfrm>
                <a:off x="8245317" y="2979997"/>
                <a:ext cx="230985" cy="748325"/>
              </a:xfrm>
              <a:custGeom>
                <a:rect b="b" l="l" r="r" t="t"/>
                <a:pathLst>
                  <a:path extrusionOk="0" h="9609" w="2966">
                    <a:moveTo>
                      <a:pt x="1584" y="0"/>
                    </a:moveTo>
                    <a:cubicBezTo>
                      <a:pt x="1608" y="119"/>
                      <a:pt x="1691" y="227"/>
                      <a:pt x="1739" y="334"/>
                    </a:cubicBezTo>
                    <a:cubicBezTo>
                      <a:pt x="2239" y="1405"/>
                      <a:pt x="2191" y="2929"/>
                      <a:pt x="1822" y="4525"/>
                    </a:cubicBezTo>
                    <a:cubicBezTo>
                      <a:pt x="1465" y="6049"/>
                      <a:pt x="548" y="8478"/>
                      <a:pt x="1" y="9240"/>
                    </a:cubicBezTo>
                    <a:cubicBezTo>
                      <a:pt x="251" y="9359"/>
                      <a:pt x="596" y="9501"/>
                      <a:pt x="870" y="9609"/>
                    </a:cubicBezTo>
                    <a:cubicBezTo>
                      <a:pt x="1572" y="8525"/>
                      <a:pt x="2072" y="6918"/>
                      <a:pt x="2429" y="5251"/>
                    </a:cubicBezTo>
                    <a:cubicBezTo>
                      <a:pt x="2858" y="3179"/>
                      <a:pt x="2965" y="1036"/>
                      <a:pt x="1870" y="24"/>
                    </a:cubicBezTo>
                    <a:cubicBezTo>
                      <a:pt x="1775" y="12"/>
                      <a:pt x="1679" y="0"/>
                      <a:pt x="15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8" name="Google Shape;2718;p106"/>
              <p:cNvSpPr/>
              <p:nvPr/>
            </p:nvSpPr>
            <p:spPr>
              <a:xfrm>
                <a:off x="8176706" y="2944718"/>
                <a:ext cx="228181" cy="81927"/>
              </a:xfrm>
              <a:custGeom>
                <a:rect b="b" l="l" r="r" t="t"/>
                <a:pathLst>
                  <a:path extrusionOk="0" h="1052" w="2930">
                    <a:moveTo>
                      <a:pt x="0" y="1"/>
                    </a:moveTo>
                    <a:cubicBezTo>
                      <a:pt x="60" y="227"/>
                      <a:pt x="310" y="489"/>
                      <a:pt x="441" y="608"/>
                    </a:cubicBezTo>
                    <a:cubicBezTo>
                      <a:pt x="771" y="901"/>
                      <a:pt x="1191" y="1051"/>
                      <a:pt x="1614" y="1051"/>
                    </a:cubicBezTo>
                    <a:cubicBezTo>
                      <a:pt x="1863" y="1051"/>
                      <a:pt x="2113" y="1000"/>
                      <a:pt x="2346" y="894"/>
                    </a:cubicBezTo>
                    <a:cubicBezTo>
                      <a:pt x="2525" y="810"/>
                      <a:pt x="2810" y="656"/>
                      <a:pt x="2929" y="453"/>
                    </a:cubicBezTo>
                    <a:cubicBezTo>
                      <a:pt x="2763" y="382"/>
                      <a:pt x="2536" y="334"/>
                      <a:pt x="2441" y="322"/>
                    </a:cubicBezTo>
                    <a:cubicBezTo>
                      <a:pt x="2417" y="346"/>
                      <a:pt x="2286" y="489"/>
                      <a:pt x="2215" y="525"/>
                    </a:cubicBezTo>
                    <a:cubicBezTo>
                      <a:pt x="2132" y="572"/>
                      <a:pt x="2001" y="608"/>
                      <a:pt x="1894" y="632"/>
                    </a:cubicBezTo>
                    <a:cubicBezTo>
                      <a:pt x="1800" y="652"/>
                      <a:pt x="1710" y="662"/>
                      <a:pt x="1624" y="662"/>
                    </a:cubicBezTo>
                    <a:cubicBezTo>
                      <a:pt x="1059" y="662"/>
                      <a:pt x="673" y="259"/>
                      <a:pt x="3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9" name="Google Shape;2719;p106"/>
              <p:cNvSpPr/>
              <p:nvPr/>
            </p:nvSpPr>
            <p:spPr>
              <a:xfrm>
                <a:off x="8058954" y="3132017"/>
                <a:ext cx="217045" cy="335730"/>
              </a:xfrm>
              <a:custGeom>
                <a:rect b="b" l="l" r="r" t="t"/>
                <a:pathLst>
                  <a:path extrusionOk="0" h="4311" w="2787">
                    <a:moveTo>
                      <a:pt x="2786" y="727"/>
                    </a:moveTo>
                    <a:lnTo>
                      <a:pt x="2703" y="1192"/>
                    </a:lnTo>
                    <a:lnTo>
                      <a:pt x="2191" y="1096"/>
                    </a:lnTo>
                    <a:lnTo>
                      <a:pt x="2239" y="787"/>
                    </a:lnTo>
                    <a:lnTo>
                      <a:pt x="1167" y="584"/>
                    </a:lnTo>
                    <a:lnTo>
                      <a:pt x="858" y="2168"/>
                    </a:lnTo>
                    <a:lnTo>
                      <a:pt x="1882" y="2346"/>
                    </a:lnTo>
                    <a:lnTo>
                      <a:pt x="2346" y="2858"/>
                    </a:lnTo>
                    <a:lnTo>
                      <a:pt x="2179" y="3894"/>
                    </a:lnTo>
                    <a:lnTo>
                      <a:pt x="1715" y="4311"/>
                    </a:lnTo>
                    <a:lnTo>
                      <a:pt x="358" y="4049"/>
                    </a:lnTo>
                    <a:lnTo>
                      <a:pt x="0" y="3525"/>
                    </a:lnTo>
                    <a:lnTo>
                      <a:pt x="596" y="620"/>
                    </a:lnTo>
                    <a:lnTo>
                      <a:pt x="1036" y="1"/>
                    </a:lnTo>
                    <a:lnTo>
                      <a:pt x="2405" y="239"/>
                    </a:lnTo>
                    <a:close/>
                    <a:moveTo>
                      <a:pt x="798" y="2739"/>
                    </a:moveTo>
                    <a:lnTo>
                      <a:pt x="608" y="3585"/>
                    </a:lnTo>
                    <a:lnTo>
                      <a:pt x="1643" y="3763"/>
                    </a:lnTo>
                    <a:lnTo>
                      <a:pt x="1774" y="291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0" name="Google Shape;2720;p106"/>
              <p:cNvSpPr/>
              <p:nvPr/>
            </p:nvSpPr>
            <p:spPr>
              <a:xfrm>
                <a:off x="8405746" y="2672141"/>
                <a:ext cx="28815" cy="36213"/>
              </a:xfrm>
              <a:custGeom>
                <a:rect b="b" l="l" r="r" t="t"/>
                <a:pathLst>
                  <a:path extrusionOk="0" h="465" w="370">
                    <a:moveTo>
                      <a:pt x="0" y="167"/>
                    </a:moveTo>
                    <a:cubicBezTo>
                      <a:pt x="107" y="0"/>
                      <a:pt x="369" y="441"/>
                      <a:pt x="179" y="453"/>
                    </a:cubicBezTo>
                    <a:cubicBezTo>
                      <a:pt x="72" y="465"/>
                      <a:pt x="12" y="262"/>
                      <a:pt x="0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1" name="Google Shape;2721;p106"/>
              <p:cNvSpPr/>
              <p:nvPr/>
            </p:nvSpPr>
            <p:spPr>
              <a:xfrm>
                <a:off x="8357539" y="2613732"/>
                <a:ext cx="50153" cy="55682"/>
              </a:xfrm>
              <a:custGeom>
                <a:rect b="b" l="l" r="r" t="t"/>
                <a:pathLst>
                  <a:path extrusionOk="0" h="715" w="644">
                    <a:moveTo>
                      <a:pt x="643" y="572"/>
                    </a:moveTo>
                    <a:cubicBezTo>
                      <a:pt x="643" y="608"/>
                      <a:pt x="631" y="703"/>
                      <a:pt x="548" y="703"/>
                    </a:cubicBezTo>
                    <a:cubicBezTo>
                      <a:pt x="441" y="715"/>
                      <a:pt x="322" y="536"/>
                      <a:pt x="262" y="465"/>
                    </a:cubicBezTo>
                    <a:cubicBezTo>
                      <a:pt x="179" y="393"/>
                      <a:pt x="0" y="286"/>
                      <a:pt x="36" y="167"/>
                    </a:cubicBezTo>
                    <a:cubicBezTo>
                      <a:pt x="84" y="0"/>
                      <a:pt x="322" y="203"/>
                      <a:pt x="393" y="274"/>
                    </a:cubicBezTo>
                    <a:cubicBezTo>
                      <a:pt x="441" y="322"/>
                      <a:pt x="476" y="358"/>
                      <a:pt x="512" y="393"/>
                    </a:cubicBezTo>
                    <a:cubicBezTo>
                      <a:pt x="572" y="453"/>
                      <a:pt x="631" y="489"/>
                      <a:pt x="643" y="5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2" name="Google Shape;2722;p106"/>
              <p:cNvSpPr/>
              <p:nvPr/>
            </p:nvSpPr>
            <p:spPr>
              <a:xfrm>
                <a:off x="8772006" y="3390731"/>
                <a:ext cx="29749" cy="52957"/>
              </a:xfrm>
              <a:custGeom>
                <a:rect b="b" l="l" r="r" t="t"/>
                <a:pathLst>
                  <a:path extrusionOk="0" h="680" w="382">
                    <a:moveTo>
                      <a:pt x="72" y="537"/>
                    </a:moveTo>
                    <a:cubicBezTo>
                      <a:pt x="298" y="679"/>
                      <a:pt x="381" y="1"/>
                      <a:pt x="131" y="84"/>
                    </a:cubicBezTo>
                    <a:cubicBezTo>
                      <a:pt x="0" y="132"/>
                      <a:pt x="24" y="417"/>
                      <a:pt x="72" y="5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3" name="Google Shape;2723;p106"/>
              <p:cNvSpPr/>
              <p:nvPr/>
            </p:nvSpPr>
            <p:spPr>
              <a:xfrm>
                <a:off x="8743269" y="3452878"/>
                <a:ext cx="51944" cy="90961"/>
              </a:xfrm>
              <a:custGeom>
                <a:rect b="b" l="l" r="r" t="t"/>
                <a:pathLst>
                  <a:path extrusionOk="0" h="1168" w="667">
                    <a:moveTo>
                      <a:pt x="643" y="155"/>
                    </a:moveTo>
                    <a:cubicBezTo>
                      <a:pt x="631" y="96"/>
                      <a:pt x="572" y="0"/>
                      <a:pt x="465" y="36"/>
                    </a:cubicBezTo>
                    <a:cubicBezTo>
                      <a:pt x="322" y="84"/>
                      <a:pt x="262" y="370"/>
                      <a:pt x="226" y="489"/>
                    </a:cubicBezTo>
                    <a:cubicBezTo>
                      <a:pt x="167" y="620"/>
                      <a:pt x="0" y="846"/>
                      <a:pt x="107" y="977"/>
                    </a:cubicBezTo>
                    <a:cubicBezTo>
                      <a:pt x="250" y="1167"/>
                      <a:pt x="441" y="786"/>
                      <a:pt x="500" y="643"/>
                    </a:cubicBezTo>
                    <a:cubicBezTo>
                      <a:pt x="524" y="572"/>
                      <a:pt x="548" y="501"/>
                      <a:pt x="572" y="441"/>
                    </a:cubicBezTo>
                    <a:cubicBezTo>
                      <a:pt x="619" y="334"/>
                      <a:pt x="667" y="262"/>
                      <a:pt x="643" y="1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4" name="Google Shape;2724;p106"/>
              <p:cNvSpPr/>
              <p:nvPr/>
            </p:nvSpPr>
            <p:spPr>
              <a:xfrm>
                <a:off x="8313927" y="3495556"/>
                <a:ext cx="30684" cy="52879"/>
              </a:xfrm>
              <a:custGeom>
                <a:rect b="b" l="l" r="r" t="t"/>
                <a:pathLst>
                  <a:path extrusionOk="0" h="679" w="394">
                    <a:moveTo>
                      <a:pt x="36" y="512"/>
                    </a:moveTo>
                    <a:cubicBezTo>
                      <a:pt x="239" y="679"/>
                      <a:pt x="393" y="0"/>
                      <a:pt x="143" y="60"/>
                    </a:cubicBezTo>
                    <a:cubicBezTo>
                      <a:pt x="12" y="95"/>
                      <a:pt x="1" y="381"/>
                      <a:pt x="36" y="5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5" name="Google Shape;2725;p106"/>
              <p:cNvSpPr/>
              <p:nvPr/>
            </p:nvSpPr>
            <p:spPr>
              <a:xfrm>
                <a:off x="8274054" y="3555834"/>
                <a:ext cx="56617" cy="88157"/>
              </a:xfrm>
              <a:custGeom>
                <a:rect b="b" l="l" r="r" t="t"/>
                <a:pathLst>
                  <a:path extrusionOk="0" h="1132" w="727">
                    <a:moveTo>
                      <a:pt x="703" y="167"/>
                    </a:moveTo>
                    <a:cubicBezTo>
                      <a:pt x="703" y="119"/>
                      <a:pt x="655" y="0"/>
                      <a:pt x="536" y="36"/>
                    </a:cubicBezTo>
                    <a:cubicBezTo>
                      <a:pt x="394" y="72"/>
                      <a:pt x="310" y="345"/>
                      <a:pt x="251" y="453"/>
                    </a:cubicBezTo>
                    <a:cubicBezTo>
                      <a:pt x="179" y="583"/>
                      <a:pt x="1" y="798"/>
                      <a:pt x="84" y="941"/>
                    </a:cubicBezTo>
                    <a:cubicBezTo>
                      <a:pt x="215" y="1131"/>
                      <a:pt x="441" y="774"/>
                      <a:pt x="513" y="643"/>
                    </a:cubicBezTo>
                    <a:cubicBezTo>
                      <a:pt x="548" y="583"/>
                      <a:pt x="584" y="512"/>
                      <a:pt x="608" y="453"/>
                    </a:cubicBezTo>
                    <a:cubicBezTo>
                      <a:pt x="667" y="345"/>
                      <a:pt x="727" y="274"/>
                      <a:pt x="703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6" name="Google Shape;2726;p106"/>
              <p:cNvSpPr/>
              <p:nvPr/>
            </p:nvSpPr>
            <p:spPr>
              <a:xfrm>
                <a:off x="8050621" y="3896087"/>
                <a:ext cx="74217" cy="44624"/>
              </a:xfrm>
              <a:custGeom>
                <a:rect b="b" l="l" r="r" t="t"/>
                <a:pathLst>
                  <a:path extrusionOk="0" h="573" w="953">
                    <a:moveTo>
                      <a:pt x="0" y="465"/>
                    </a:moveTo>
                    <a:cubicBezTo>
                      <a:pt x="84" y="322"/>
                      <a:pt x="334" y="203"/>
                      <a:pt x="572" y="108"/>
                    </a:cubicBezTo>
                    <a:cubicBezTo>
                      <a:pt x="679" y="60"/>
                      <a:pt x="846" y="1"/>
                      <a:pt x="893" y="84"/>
                    </a:cubicBezTo>
                    <a:cubicBezTo>
                      <a:pt x="953" y="191"/>
                      <a:pt x="774" y="298"/>
                      <a:pt x="715" y="334"/>
                    </a:cubicBezTo>
                    <a:cubicBezTo>
                      <a:pt x="500" y="453"/>
                      <a:pt x="226" y="560"/>
                      <a:pt x="72" y="572"/>
                    </a:cubicBezTo>
                    <a:cubicBezTo>
                      <a:pt x="36" y="560"/>
                      <a:pt x="0" y="501"/>
                      <a:pt x="0" y="46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7" name="Google Shape;2727;p106"/>
              <p:cNvSpPr/>
              <p:nvPr/>
            </p:nvSpPr>
            <p:spPr>
              <a:xfrm>
                <a:off x="8096024" y="3843207"/>
                <a:ext cx="47350" cy="41820"/>
              </a:xfrm>
              <a:custGeom>
                <a:rect b="b" l="l" r="r" t="t"/>
                <a:pathLst>
                  <a:path extrusionOk="0" h="537" w="608">
                    <a:moveTo>
                      <a:pt x="167" y="477"/>
                    </a:moveTo>
                    <a:cubicBezTo>
                      <a:pt x="1" y="287"/>
                      <a:pt x="489" y="1"/>
                      <a:pt x="572" y="191"/>
                    </a:cubicBezTo>
                    <a:cubicBezTo>
                      <a:pt x="608" y="275"/>
                      <a:pt x="429" y="501"/>
                      <a:pt x="298" y="525"/>
                    </a:cubicBezTo>
                    <a:cubicBezTo>
                      <a:pt x="251" y="537"/>
                      <a:pt x="203" y="513"/>
                      <a:pt x="167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8" name="Google Shape;2728;p106"/>
              <p:cNvSpPr/>
              <p:nvPr/>
            </p:nvSpPr>
            <p:spPr>
              <a:xfrm>
                <a:off x="8182235" y="3810810"/>
                <a:ext cx="37225" cy="43611"/>
              </a:xfrm>
              <a:custGeom>
                <a:rect b="b" l="l" r="r" t="t"/>
                <a:pathLst>
                  <a:path extrusionOk="0" h="560" w="478">
                    <a:moveTo>
                      <a:pt x="72" y="477"/>
                    </a:moveTo>
                    <a:cubicBezTo>
                      <a:pt x="1" y="417"/>
                      <a:pt x="49" y="286"/>
                      <a:pt x="144" y="191"/>
                    </a:cubicBezTo>
                    <a:cubicBezTo>
                      <a:pt x="215" y="119"/>
                      <a:pt x="382" y="0"/>
                      <a:pt x="441" y="107"/>
                    </a:cubicBezTo>
                    <a:cubicBezTo>
                      <a:pt x="477" y="155"/>
                      <a:pt x="441" y="262"/>
                      <a:pt x="370" y="346"/>
                    </a:cubicBezTo>
                    <a:cubicBezTo>
                      <a:pt x="287" y="441"/>
                      <a:pt x="156" y="560"/>
                      <a:pt x="72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9" name="Google Shape;2729;p106"/>
              <p:cNvSpPr/>
              <p:nvPr/>
            </p:nvSpPr>
            <p:spPr>
              <a:xfrm>
                <a:off x="7678753" y="4268816"/>
                <a:ext cx="38082" cy="65962"/>
              </a:xfrm>
              <a:custGeom>
                <a:rect b="b" l="l" r="r" t="t"/>
                <a:pathLst>
                  <a:path extrusionOk="0" h="847" w="489">
                    <a:moveTo>
                      <a:pt x="60" y="215"/>
                    </a:moveTo>
                    <a:cubicBezTo>
                      <a:pt x="263" y="1"/>
                      <a:pt x="489" y="668"/>
                      <a:pt x="287" y="751"/>
                    </a:cubicBezTo>
                    <a:cubicBezTo>
                      <a:pt x="48" y="846"/>
                      <a:pt x="1" y="382"/>
                      <a:pt x="48" y="239"/>
                    </a:cubicBezTo>
                    <a:cubicBezTo>
                      <a:pt x="48" y="227"/>
                      <a:pt x="60" y="215"/>
                      <a:pt x="60" y="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0" name="Google Shape;2730;p106"/>
              <p:cNvSpPr/>
              <p:nvPr/>
            </p:nvSpPr>
            <p:spPr>
              <a:xfrm>
                <a:off x="7686230" y="4339296"/>
                <a:ext cx="40808" cy="49219"/>
              </a:xfrm>
              <a:custGeom>
                <a:rect b="b" l="l" r="r" t="t"/>
                <a:pathLst>
                  <a:path extrusionOk="0" h="632" w="524">
                    <a:moveTo>
                      <a:pt x="119" y="144"/>
                    </a:moveTo>
                    <a:cubicBezTo>
                      <a:pt x="298" y="1"/>
                      <a:pt x="524" y="560"/>
                      <a:pt x="286" y="596"/>
                    </a:cubicBezTo>
                    <a:cubicBezTo>
                      <a:pt x="107" y="632"/>
                      <a:pt x="0" y="251"/>
                      <a:pt x="119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1" name="Google Shape;2731;p106"/>
              <p:cNvSpPr/>
              <p:nvPr/>
            </p:nvSpPr>
            <p:spPr>
              <a:xfrm>
                <a:off x="7293958" y="3521489"/>
                <a:ext cx="74295" cy="67753"/>
              </a:xfrm>
              <a:custGeom>
                <a:rect b="b" l="l" r="r" t="t"/>
                <a:pathLst>
                  <a:path extrusionOk="0" h="870" w="954">
                    <a:moveTo>
                      <a:pt x="953" y="96"/>
                    </a:moveTo>
                    <a:cubicBezTo>
                      <a:pt x="906" y="274"/>
                      <a:pt x="679" y="477"/>
                      <a:pt x="453" y="667"/>
                    </a:cubicBezTo>
                    <a:cubicBezTo>
                      <a:pt x="346" y="751"/>
                      <a:pt x="191" y="870"/>
                      <a:pt x="108" y="798"/>
                    </a:cubicBezTo>
                    <a:cubicBezTo>
                      <a:pt x="1" y="703"/>
                      <a:pt x="167" y="524"/>
                      <a:pt x="227" y="465"/>
                    </a:cubicBezTo>
                    <a:cubicBezTo>
                      <a:pt x="406" y="262"/>
                      <a:pt x="667" y="60"/>
                      <a:pt x="834" y="1"/>
                    </a:cubicBezTo>
                    <a:cubicBezTo>
                      <a:pt x="882" y="1"/>
                      <a:pt x="929" y="48"/>
                      <a:pt x="953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2" name="Google Shape;2732;p106"/>
              <p:cNvSpPr/>
              <p:nvPr/>
            </p:nvSpPr>
            <p:spPr>
              <a:xfrm>
                <a:off x="7289363" y="3600303"/>
                <a:ext cx="51010" cy="52022"/>
              </a:xfrm>
              <a:custGeom>
                <a:rect b="b" l="l" r="r" t="t"/>
                <a:pathLst>
                  <a:path extrusionOk="0" h="668" w="655">
                    <a:moveTo>
                      <a:pt x="405" y="48"/>
                    </a:moveTo>
                    <a:cubicBezTo>
                      <a:pt x="655" y="203"/>
                      <a:pt x="214" y="667"/>
                      <a:pt x="60" y="489"/>
                    </a:cubicBezTo>
                    <a:cubicBezTo>
                      <a:pt x="0" y="405"/>
                      <a:pt x="119" y="108"/>
                      <a:pt x="262" y="24"/>
                    </a:cubicBezTo>
                    <a:cubicBezTo>
                      <a:pt x="310" y="1"/>
                      <a:pt x="369" y="12"/>
                      <a:pt x="405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3" name="Google Shape;2733;p106"/>
              <p:cNvSpPr/>
              <p:nvPr/>
            </p:nvSpPr>
            <p:spPr>
              <a:xfrm>
                <a:off x="7220752" y="3659647"/>
                <a:ext cx="33409" cy="52957"/>
              </a:xfrm>
              <a:custGeom>
                <a:rect b="b" l="l" r="r" t="t"/>
                <a:pathLst>
                  <a:path extrusionOk="0" h="680" w="429">
                    <a:moveTo>
                      <a:pt x="333" y="60"/>
                    </a:moveTo>
                    <a:cubicBezTo>
                      <a:pt x="429" y="108"/>
                      <a:pt x="417" y="263"/>
                      <a:pt x="345" y="393"/>
                    </a:cubicBezTo>
                    <a:cubicBezTo>
                      <a:pt x="298" y="501"/>
                      <a:pt x="143" y="679"/>
                      <a:pt x="48" y="584"/>
                    </a:cubicBezTo>
                    <a:cubicBezTo>
                      <a:pt x="0" y="536"/>
                      <a:pt x="0" y="417"/>
                      <a:pt x="48" y="310"/>
                    </a:cubicBezTo>
                    <a:cubicBezTo>
                      <a:pt x="107" y="179"/>
                      <a:pt x="214" y="1"/>
                      <a:pt x="333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4" name="Google Shape;2734;p106"/>
              <p:cNvSpPr/>
              <p:nvPr/>
            </p:nvSpPr>
            <p:spPr>
              <a:xfrm>
                <a:off x="7606482" y="3268383"/>
                <a:ext cx="70479" cy="21338"/>
              </a:xfrm>
              <a:custGeom>
                <a:rect b="b" l="l" r="r" t="t"/>
                <a:pathLst>
                  <a:path extrusionOk="0" h="274" w="905">
                    <a:moveTo>
                      <a:pt x="12" y="72"/>
                    </a:moveTo>
                    <a:cubicBezTo>
                      <a:pt x="143" y="0"/>
                      <a:pt x="381" y="0"/>
                      <a:pt x="631" y="12"/>
                    </a:cubicBezTo>
                    <a:cubicBezTo>
                      <a:pt x="726" y="12"/>
                      <a:pt x="893" y="24"/>
                      <a:pt x="905" y="119"/>
                    </a:cubicBezTo>
                    <a:cubicBezTo>
                      <a:pt x="905" y="226"/>
                      <a:pt x="714" y="250"/>
                      <a:pt x="655" y="250"/>
                    </a:cubicBezTo>
                    <a:cubicBezTo>
                      <a:pt x="429" y="274"/>
                      <a:pt x="167" y="250"/>
                      <a:pt x="24" y="203"/>
                    </a:cubicBezTo>
                    <a:cubicBezTo>
                      <a:pt x="0" y="179"/>
                      <a:pt x="0" y="107"/>
                      <a:pt x="12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5" name="Google Shape;2735;p106"/>
              <p:cNvSpPr/>
              <p:nvPr/>
            </p:nvSpPr>
            <p:spPr>
              <a:xfrm>
                <a:off x="7672289" y="3233104"/>
                <a:ext cx="39951" cy="31618"/>
              </a:xfrm>
              <a:custGeom>
                <a:rect b="b" l="l" r="r" t="t"/>
                <a:pathLst>
                  <a:path extrusionOk="0" h="406" w="513">
                    <a:moveTo>
                      <a:pt x="48" y="275"/>
                    </a:moveTo>
                    <a:cubicBezTo>
                      <a:pt x="0" y="48"/>
                      <a:pt x="512" y="1"/>
                      <a:pt x="501" y="203"/>
                    </a:cubicBezTo>
                    <a:cubicBezTo>
                      <a:pt x="501" y="286"/>
                      <a:pt x="262" y="406"/>
                      <a:pt x="131" y="370"/>
                    </a:cubicBezTo>
                    <a:cubicBezTo>
                      <a:pt x="96" y="358"/>
                      <a:pt x="60" y="322"/>
                      <a:pt x="48" y="2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6" name="Google Shape;2736;p106"/>
              <p:cNvSpPr/>
              <p:nvPr/>
            </p:nvSpPr>
            <p:spPr>
              <a:xfrm>
                <a:off x="7752037" y="3237776"/>
                <a:ext cx="38082" cy="28815"/>
              </a:xfrm>
              <a:custGeom>
                <a:rect b="b" l="l" r="r" t="t"/>
                <a:pathLst>
                  <a:path extrusionOk="0" h="370" w="489">
                    <a:moveTo>
                      <a:pt x="36" y="274"/>
                    </a:moveTo>
                    <a:cubicBezTo>
                      <a:pt x="0" y="191"/>
                      <a:pt x="96" y="107"/>
                      <a:pt x="203" y="60"/>
                    </a:cubicBezTo>
                    <a:cubicBezTo>
                      <a:pt x="298" y="24"/>
                      <a:pt x="477" y="0"/>
                      <a:pt x="489" y="107"/>
                    </a:cubicBezTo>
                    <a:cubicBezTo>
                      <a:pt x="489" y="155"/>
                      <a:pt x="429" y="238"/>
                      <a:pt x="334" y="274"/>
                    </a:cubicBezTo>
                    <a:cubicBezTo>
                      <a:pt x="227" y="322"/>
                      <a:pt x="72" y="369"/>
                      <a:pt x="36" y="2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7" name="Google Shape;2737;p106"/>
              <p:cNvSpPr/>
              <p:nvPr/>
            </p:nvSpPr>
            <p:spPr>
              <a:xfrm>
                <a:off x="6569769" y="3369392"/>
                <a:ext cx="423887" cy="423887"/>
              </a:xfrm>
              <a:custGeom>
                <a:rect b="b" l="l" r="r" t="t"/>
                <a:pathLst>
                  <a:path extrusionOk="0" h="5443" w="5443">
                    <a:moveTo>
                      <a:pt x="5228" y="3120"/>
                    </a:moveTo>
                    <a:cubicBezTo>
                      <a:pt x="5013" y="4501"/>
                      <a:pt x="3728" y="5442"/>
                      <a:pt x="2335" y="5228"/>
                    </a:cubicBezTo>
                    <a:cubicBezTo>
                      <a:pt x="953" y="5013"/>
                      <a:pt x="1" y="3728"/>
                      <a:pt x="215" y="2335"/>
                    </a:cubicBezTo>
                    <a:cubicBezTo>
                      <a:pt x="430" y="953"/>
                      <a:pt x="1727" y="1"/>
                      <a:pt x="3108" y="215"/>
                    </a:cubicBezTo>
                    <a:cubicBezTo>
                      <a:pt x="4501" y="430"/>
                      <a:pt x="5442" y="1727"/>
                      <a:pt x="5228" y="3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8" name="Google Shape;2738;p106"/>
              <p:cNvSpPr/>
              <p:nvPr/>
            </p:nvSpPr>
            <p:spPr>
              <a:xfrm>
                <a:off x="6589238" y="3383799"/>
                <a:ext cx="394216" cy="392736"/>
              </a:xfrm>
              <a:custGeom>
                <a:rect b="b" l="l" r="r" t="t"/>
                <a:pathLst>
                  <a:path extrusionOk="0" h="5043" w="5062">
                    <a:moveTo>
                      <a:pt x="2487" y="1"/>
                    </a:moveTo>
                    <a:cubicBezTo>
                      <a:pt x="2314" y="1"/>
                      <a:pt x="2144" y="19"/>
                      <a:pt x="1977" y="54"/>
                    </a:cubicBezTo>
                    <a:cubicBezTo>
                      <a:pt x="2025" y="161"/>
                      <a:pt x="2168" y="209"/>
                      <a:pt x="2275" y="256"/>
                    </a:cubicBezTo>
                    <a:cubicBezTo>
                      <a:pt x="2454" y="352"/>
                      <a:pt x="2632" y="423"/>
                      <a:pt x="2751" y="542"/>
                    </a:cubicBezTo>
                    <a:cubicBezTo>
                      <a:pt x="2716" y="733"/>
                      <a:pt x="2692" y="923"/>
                      <a:pt x="2656" y="1114"/>
                    </a:cubicBezTo>
                    <a:cubicBezTo>
                      <a:pt x="2275" y="1340"/>
                      <a:pt x="1882" y="1542"/>
                      <a:pt x="1477" y="1757"/>
                    </a:cubicBezTo>
                    <a:cubicBezTo>
                      <a:pt x="1263" y="1638"/>
                      <a:pt x="1013" y="1554"/>
                      <a:pt x="775" y="1459"/>
                    </a:cubicBezTo>
                    <a:cubicBezTo>
                      <a:pt x="763" y="1185"/>
                      <a:pt x="894" y="911"/>
                      <a:pt x="882" y="649"/>
                    </a:cubicBezTo>
                    <a:cubicBezTo>
                      <a:pt x="858" y="637"/>
                      <a:pt x="846" y="626"/>
                      <a:pt x="834" y="614"/>
                    </a:cubicBezTo>
                    <a:cubicBezTo>
                      <a:pt x="418" y="959"/>
                      <a:pt x="120" y="1447"/>
                      <a:pt x="1" y="2007"/>
                    </a:cubicBezTo>
                    <a:cubicBezTo>
                      <a:pt x="30" y="2018"/>
                      <a:pt x="59" y="2023"/>
                      <a:pt x="87" y="2023"/>
                    </a:cubicBezTo>
                    <a:cubicBezTo>
                      <a:pt x="331" y="2023"/>
                      <a:pt x="524" y="1646"/>
                      <a:pt x="727" y="1614"/>
                    </a:cubicBezTo>
                    <a:cubicBezTo>
                      <a:pt x="965" y="1709"/>
                      <a:pt x="1203" y="1792"/>
                      <a:pt x="1465" y="1876"/>
                    </a:cubicBezTo>
                    <a:cubicBezTo>
                      <a:pt x="1465" y="2304"/>
                      <a:pt x="1561" y="2673"/>
                      <a:pt x="1608" y="3078"/>
                    </a:cubicBezTo>
                    <a:cubicBezTo>
                      <a:pt x="1394" y="3304"/>
                      <a:pt x="1215" y="3578"/>
                      <a:pt x="1001" y="3805"/>
                    </a:cubicBezTo>
                    <a:cubicBezTo>
                      <a:pt x="751" y="3709"/>
                      <a:pt x="537" y="3578"/>
                      <a:pt x="275" y="3495"/>
                    </a:cubicBezTo>
                    <a:cubicBezTo>
                      <a:pt x="239" y="3519"/>
                      <a:pt x="191" y="3543"/>
                      <a:pt x="168" y="3578"/>
                    </a:cubicBezTo>
                    <a:cubicBezTo>
                      <a:pt x="394" y="4102"/>
                      <a:pt x="811" y="4543"/>
                      <a:pt x="1334" y="4805"/>
                    </a:cubicBezTo>
                    <a:cubicBezTo>
                      <a:pt x="1406" y="4769"/>
                      <a:pt x="1465" y="4697"/>
                      <a:pt x="1465" y="4650"/>
                    </a:cubicBezTo>
                    <a:cubicBezTo>
                      <a:pt x="1489" y="4543"/>
                      <a:pt x="1358" y="4412"/>
                      <a:pt x="1299" y="4305"/>
                    </a:cubicBezTo>
                    <a:cubicBezTo>
                      <a:pt x="1239" y="4186"/>
                      <a:pt x="1192" y="4078"/>
                      <a:pt x="1156" y="3959"/>
                    </a:cubicBezTo>
                    <a:cubicBezTo>
                      <a:pt x="1370" y="3709"/>
                      <a:pt x="1561" y="3412"/>
                      <a:pt x="1775" y="3150"/>
                    </a:cubicBezTo>
                    <a:cubicBezTo>
                      <a:pt x="2132" y="3245"/>
                      <a:pt x="2561" y="3281"/>
                      <a:pt x="2954" y="3352"/>
                    </a:cubicBezTo>
                    <a:cubicBezTo>
                      <a:pt x="3073" y="3685"/>
                      <a:pt x="3228" y="3983"/>
                      <a:pt x="3359" y="4293"/>
                    </a:cubicBezTo>
                    <a:cubicBezTo>
                      <a:pt x="3263" y="4495"/>
                      <a:pt x="2739" y="4793"/>
                      <a:pt x="2906" y="5043"/>
                    </a:cubicBezTo>
                    <a:cubicBezTo>
                      <a:pt x="3549" y="4936"/>
                      <a:pt x="4121" y="4578"/>
                      <a:pt x="4502" y="4066"/>
                    </a:cubicBezTo>
                    <a:cubicBezTo>
                      <a:pt x="4458" y="4018"/>
                      <a:pt x="4401" y="4001"/>
                      <a:pt x="4335" y="4001"/>
                    </a:cubicBezTo>
                    <a:cubicBezTo>
                      <a:pt x="4238" y="4001"/>
                      <a:pt x="4122" y="4038"/>
                      <a:pt x="4001" y="4066"/>
                    </a:cubicBezTo>
                    <a:cubicBezTo>
                      <a:pt x="3835" y="4102"/>
                      <a:pt x="3680" y="4150"/>
                      <a:pt x="3561" y="4162"/>
                    </a:cubicBezTo>
                    <a:cubicBezTo>
                      <a:pt x="3442" y="3828"/>
                      <a:pt x="3299" y="3519"/>
                      <a:pt x="3156" y="3209"/>
                    </a:cubicBezTo>
                    <a:cubicBezTo>
                      <a:pt x="3394" y="2900"/>
                      <a:pt x="3537" y="2495"/>
                      <a:pt x="3775" y="2197"/>
                    </a:cubicBezTo>
                    <a:cubicBezTo>
                      <a:pt x="4001" y="2173"/>
                      <a:pt x="4240" y="2150"/>
                      <a:pt x="4466" y="2126"/>
                    </a:cubicBezTo>
                    <a:cubicBezTo>
                      <a:pt x="4537" y="2209"/>
                      <a:pt x="4609" y="2316"/>
                      <a:pt x="4692" y="2435"/>
                    </a:cubicBezTo>
                    <a:cubicBezTo>
                      <a:pt x="4787" y="2578"/>
                      <a:pt x="4847" y="2745"/>
                      <a:pt x="5002" y="2769"/>
                    </a:cubicBezTo>
                    <a:cubicBezTo>
                      <a:pt x="5061" y="2161"/>
                      <a:pt x="4894" y="1578"/>
                      <a:pt x="4561" y="1102"/>
                    </a:cubicBezTo>
                    <a:cubicBezTo>
                      <a:pt x="4442" y="1292"/>
                      <a:pt x="4502" y="1697"/>
                      <a:pt x="4418" y="1971"/>
                    </a:cubicBezTo>
                    <a:cubicBezTo>
                      <a:pt x="4180" y="1983"/>
                      <a:pt x="3966" y="2030"/>
                      <a:pt x="3740" y="2066"/>
                    </a:cubicBezTo>
                    <a:cubicBezTo>
                      <a:pt x="3597" y="1888"/>
                      <a:pt x="3430" y="1733"/>
                      <a:pt x="3263" y="1566"/>
                    </a:cubicBezTo>
                    <a:cubicBezTo>
                      <a:pt x="3108" y="1411"/>
                      <a:pt x="2930" y="1257"/>
                      <a:pt x="2799" y="1078"/>
                    </a:cubicBezTo>
                    <a:cubicBezTo>
                      <a:pt x="2835" y="899"/>
                      <a:pt x="2870" y="721"/>
                      <a:pt x="2894" y="518"/>
                    </a:cubicBezTo>
                    <a:cubicBezTo>
                      <a:pt x="3156" y="459"/>
                      <a:pt x="3430" y="423"/>
                      <a:pt x="3680" y="352"/>
                    </a:cubicBezTo>
                    <a:cubicBezTo>
                      <a:pt x="3680" y="340"/>
                      <a:pt x="3680" y="328"/>
                      <a:pt x="3692" y="316"/>
                    </a:cubicBezTo>
                    <a:cubicBezTo>
                      <a:pt x="3442" y="173"/>
                      <a:pt x="3156" y="78"/>
                      <a:pt x="2858" y="30"/>
                    </a:cubicBezTo>
                    <a:cubicBezTo>
                      <a:pt x="2734" y="10"/>
                      <a:pt x="2610" y="1"/>
                      <a:pt x="248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9" name="Google Shape;2739;p106"/>
              <p:cNvSpPr/>
              <p:nvPr/>
            </p:nvSpPr>
            <p:spPr>
              <a:xfrm>
                <a:off x="6866485" y="3646641"/>
                <a:ext cx="38160" cy="40886"/>
              </a:xfrm>
              <a:custGeom>
                <a:rect b="b" l="l" r="r" t="t"/>
                <a:pathLst>
                  <a:path extrusionOk="0" h="525" w="490">
                    <a:moveTo>
                      <a:pt x="203" y="501"/>
                    </a:moveTo>
                    <a:cubicBezTo>
                      <a:pt x="1" y="394"/>
                      <a:pt x="287" y="1"/>
                      <a:pt x="430" y="132"/>
                    </a:cubicBezTo>
                    <a:cubicBezTo>
                      <a:pt x="489" y="179"/>
                      <a:pt x="418" y="430"/>
                      <a:pt x="322" y="501"/>
                    </a:cubicBezTo>
                    <a:cubicBezTo>
                      <a:pt x="287" y="525"/>
                      <a:pt x="239" y="525"/>
                      <a:pt x="203" y="5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740" name="Google Shape;2740;p106"/>
          <p:cNvGrpSpPr/>
          <p:nvPr/>
        </p:nvGrpSpPr>
        <p:grpSpPr>
          <a:xfrm>
            <a:off x="208063" y="1146350"/>
            <a:ext cx="2192810" cy="3025860"/>
            <a:chOff x="304950" y="1296469"/>
            <a:chExt cx="2650883" cy="3456151"/>
          </a:xfrm>
        </p:grpSpPr>
        <p:grpSp>
          <p:nvGrpSpPr>
            <p:cNvPr id="2741" name="Google Shape;2741;p106"/>
            <p:cNvGrpSpPr/>
            <p:nvPr/>
          </p:nvGrpSpPr>
          <p:grpSpPr>
            <a:xfrm>
              <a:off x="304950" y="1296469"/>
              <a:ext cx="2650883" cy="3456151"/>
              <a:chOff x="168661" y="1324392"/>
              <a:chExt cx="2814100" cy="3668950"/>
            </a:xfrm>
          </p:grpSpPr>
          <p:sp>
            <p:nvSpPr>
              <p:cNvPr id="2742" name="Google Shape;2742;p106"/>
              <p:cNvSpPr/>
              <p:nvPr/>
            </p:nvSpPr>
            <p:spPr>
              <a:xfrm>
                <a:off x="168661" y="1761976"/>
                <a:ext cx="2453677" cy="3231365"/>
              </a:xfrm>
              <a:custGeom>
                <a:rect b="b" l="l" r="r" t="t"/>
                <a:pathLst>
                  <a:path extrusionOk="0" h="31374" w="23825">
                    <a:moveTo>
                      <a:pt x="17157" y="22289"/>
                    </a:moveTo>
                    <a:cubicBezTo>
                      <a:pt x="18252" y="22754"/>
                      <a:pt x="19348" y="23206"/>
                      <a:pt x="20550" y="23230"/>
                    </a:cubicBezTo>
                    <a:cubicBezTo>
                      <a:pt x="21693" y="23242"/>
                      <a:pt x="22479" y="22789"/>
                      <a:pt x="23074" y="21956"/>
                    </a:cubicBezTo>
                    <a:cubicBezTo>
                      <a:pt x="23705" y="21063"/>
                      <a:pt x="23824" y="19765"/>
                      <a:pt x="23693" y="18694"/>
                    </a:cubicBezTo>
                    <a:cubicBezTo>
                      <a:pt x="23563" y="17658"/>
                      <a:pt x="23253" y="16705"/>
                      <a:pt x="22943" y="15824"/>
                    </a:cubicBezTo>
                    <a:cubicBezTo>
                      <a:pt x="22312" y="14026"/>
                      <a:pt x="21479" y="12336"/>
                      <a:pt x="20515" y="10716"/>
                    </a:cubicBezTo>
                    <a:cubicBezTo>
                      <a:pt x="19574" y="9121"/>
                      <a:pt x="18455" y="7585"/>
                      <a:pt x="17205" y="6216"/>
                    </a:cubicBezTo>
                    <a:cubicBezTo>
                      <a:pt x="15943" y="4811"/>
                      <a:pt x="14561" y="3537"/>
                      <a:pt x="12906" y="2370"/>
                    </a:cubicBezTo>
                    <a:cubicBezTo>
                      <a:pt x="12133" y="1811"/>
                      <a:pt x="11228" y="1227"/>
                      <a:pt x="10168" y="846"/>
                    </a:cubicBezTo>
                    <a:cubicBezTo>
                      <a:pt x="7787" y="1"/>
                      <a:pt x="5358" y="513"/>
                      <a:pt x="4715" y="2561"/>
                    </a:cubicBezTo>
                    <a:cubicBezTo>
                      <a:pt x="4513" y="3180"/>
                      <a:pt x="4501" y="3799"/>
                      <a:pt x="4524" y="4347"/>
                    </a:cubicBezTo>
                    <a:cubicBezTo>
                      <a:pt x="4596" y="5966"/>
                      <a:pt x="5084" y="7323"/>
                      <a:pt x="5644" y="8657"/>
                    </a:cubicBezTo>
                    <a:cubicBezTo>
                      <a:pt x="5917" y="9312"/>
                      <a:pt x="6215" y="9943"/>
                      <a:pt x="6548" y="10574"/>
                    </a:cubicBezTo>
                    <a:cubicBezTo>
                      <a:pt x="6656" y="10788"/>
                      <a:pt x="6763" y="11014"/>
                      <a:pt x="6882" y="11217"/>
                    </a:cubicBezTo>
                    <a:cubicBezTo>
                      <a:pt x="6882" y="11228"/>
                      <a:pt x="6894" y="11228"/>
                      <a:pt x="6894" y="11252"/>
                    </a:cubicBezTo>
                    <a:cubicBezTo>
                      <a:pt x="6120" y="10705"/>
                      <a:pt x="5370" y="10157"/>
                      <a:pt x="4453" y="9740"/>
                    </a:cubicBezTo>
                    <a:cubicBezTo>
                      <a:pt x="3381" y="9252"/>
                      <a:pt x="2298" y="9121"/>
                      <a:pt x="1476" y="9609"/>
                    </a:cubicBezTo>
                    <a:cubicBezTo>
                      <a:pt x="738" y="10062"/>
                      <a:pt x="202" y="11050"/>
                      <a:pt x="95" y="12193"/>
                    </a:cubicBezTo>
                    <a:cubicBezTo>
                      <a:pt x="0" y="13288"/>
                      <a:pt x="167" y="14253"/>
                      <a:pt x="381" y="15157"/>
                    </a:cubicBezTo>
                    <a:cubicBezTo>
                      <a:pt x="595" y="16050"/>
                      <a:pt x="893" y="16920"/>
                      <a:pt x="1250" y="17741"/>
                    </a:cubicBezTo>
                    <a:cubicBezTo>
                      <a:pt x="1584" y="18551"/>
                      <a:pt x="1976" y="19360"/>
                      <a:pt x="2405" y="20122"/>
                    </a:cubicBezTo>
                    <a:cubicBezTo>
                      <a:pt x="3250" y="21682"/>
                      <a:pt x="4191" y="23147"/>
                      <a:pt x="5239" y="24528"/>
                    </a:cubicBezTo>
                    <a:cubicBezTo>
                      <a:pt x="5763" y="25218"/>
                      <a:pt x="6334" y="25897"/>
                      <a:pt x="6941" y="26540"/>
                    </a:cubicBezTo>
                    <a:cubicBezTo>
                      <a:pt x="7537" y="27171"/>
                      <a:pt x="8156" y="27826"/>
                      <a:pt x="8858" y="28409"/>
                    </a:cubicBezTo>
                    <a:cubicBezTo>
                      <a:pt x="9537" y="28969"/>
                      <a:pt x="10275" y="29528"/>
                      <a:pt x="11156" y="30005"/>
                    </a:cubicBezTo>
                    <a:cubicBezTo>
                      <a:pt x="12406" y="30695"/>
                      <a:pt x="14299" y="31374"/>
                      <a:pt x="15776" y="31076"/>
                    </a:cubicBezTo>
                    <a:cubicBezTo>
                      <a:pt x="17097" y="30802"/>
                      <a:pt x="18169" y="29743"/>
                      <a:pt x="18288" y="27861"/>
                    </a:cubicBezTo>
                    <a:cubicBezTo>
                      <a:pt x="18348" y="26826"/>
                      <a:pt x="18145" y="25837"/>
                      <a:pt x="17943" y="24921"/>
                    </a:cubicBezTo>
                    <a:cubicBezTo>
                      <a:pt x="17740" y="23992"/>
                      <a:pt x="17502" y="23099"/>
                      <a:pt x="17157" y="222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3" name="Google Shape;2743;p106"/>
              <p:cNvSpPr/>
              <p:nvPr/>
            </p:nvSpPr>
            <p:spPr>
              <a:xfrm>
                <a:off x="2764428" y="1572316"/>
                <a:ext cx="218333" cy="180344"/>
              </a:xfrm>
              <a:custGeom>
                <a:rect b="b" l="l" r="r" t="t"/>
                <a:pathLst>
                  <a:path extrusionOk="0" h="1751" w="2120">
                    <a:moveTo>
                      <a:pt x="1167" y="24"/>
                    </a:moveTo>
                    <a:cubicBezTo>
                      <a:pt x="1631" y="60"/>
                      <a:pt x="2119" y="536"/>
                      <a:pt x="1941" y="1132"/>
                    </a:cubicBezTo>
                    <a:cubicBezTo>
                      <a:pt x="1834" y="1453"/>
                      <a:pt x="1429" y="1751"/>
                      <a:pt x="1036" y="1715"/>
                    </a:cubicBezTo>
                    <a:cubicBezTo>
                      <a:pt x="405" y="1644"/>
                      <a:pt x="0" y="858"/>
                      <a:pt x="441" y="322"/>
                    </a:cubicBezTo>
                    <a:cubicBezTo>
                      <a:pt x="595" y="144"/>
                      <a:pt x="881" y="1"/>
                      <a:pt x="1167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4" name="Google Shape;2744;p106"/>
              <p:cNvSpPr/>
              <p:nvPr/>
            </p:nvSpPr>
            <p:spPr>
              <a:xfrm>
                <a:off x="2791411" y="1628140"/>
                <a:ext cx="126366" cy="120916"/>
              </a:xfrm>
              <a:custGeom>
                <a:rect b="b" l="l" r="r" t="t"/>
                <a:pathLst>
                  <a:path extrusionOk="0" h="1174" w="1227">
                    <a:moveTo>
                      <a:pt x="795" y="1"/>
                    </a:moveTo>
                    <a:cubicBezTo>
                      <a:pt x="541" y="1"/>
                      <a:pt x="292" y="344"/>
                      <a:pt x="96" y="344"/>
                    </a:cubicBezTo>
                    <a:cubicBezTo>
                      <a:pt x="83" y="344"/>
                      <a:pt x="71" y="343"/>
                      <a:pt x="60" y="340"/>
                    </a:cubicBezTo>
                    <a:cubicBezTo>
                      <a:pt x="36" y="340"/>
                      <a:pt x="12" y="328"/>
                      <a:pt x="0" y="304"/>
                    </a:cubicBezTo>
                    <a:cubicBezTo>
                      <a:pt x="0" y="340"/>
                      <a:pt x="0" y="375"/>
                      <a:pt x="0" y="411"/>
                    </a:cubicBezTo>
                    <a:cubicBezTo>
                      <a:pt x="24" y="423"/>
                      <a:pt x="36" y="423"/>
                      <a:pt x="48" y="423"/>
                    </a:cubicBezTo>
                    <a:cubicBezTo>
                      <a:pt x="69" y="428"/>
                      <a:pt x="91" y="430"/>
                      <a:pt x="111" y="430"/>
                    </a:cubicBezTo>
                    <a:cubicBezTo>
                      <a:pt x="356" y="430"/>
                      <a:pt x="522" y="101"/>
                      <a:pt x="763" y="101"/>
                    </a:cubicBezTo>
                    <a:cubicBezTo>
                      <a:pt x="790" y="101"/>
                      <a:pt x="817" y="105"/>
                      <a:pt x="845" y="114"/>
                    </a:cubicBezTo>
                    <a:cubicBezTo>
                      <a:pt x="1215" y="221"/>
                      <a:pt x="667" y="792"/>
                      <a:pt x="810" y="1090"/>
                    </a:cubicBezTo>
                    <a:cubicBezTo>
                      <a:pt x="822" y="1114"/>
                      <a:pt x="857" y="1149"/>
                      <a:pt x="893" y="1173"/>
                    </a:cubicBezTo>
                    <a:cubicBezTo>
                      <a:pt x="976" y="1173"/>
                      <a:pt x="1060" y="1149"/>
                      <a:pt x="1143" y="1114"/>
                    </a:cubicBezTo>
                    <a:cubicBezTo>
                      <a:pt x="1060" y="1078"/>
                      <a:pt x="941" y="1078"/>
                      <a:pt x="917" y="995"/>
                    </a:cubicBezTo>
                    <a:cubicBezTo>
                      <a:pt x="917" y="661"/>
                      <a:pt x="1226" y="280"/>
                      <a:pt x="988" y="78"/>
                    </a:cubicBezTo>
                    <a:cubicBezTo>
                      <a:pt x="924" y="23"/>
                      <a:pt x="860" y="1"/>
                      <a:pt x="79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5" name="Google Shape;2745;p106"/>
              <p:cNvSpPr/>
              <p:nvPr/>
            </p:nvSpPr>
            <p:spPr>
              <a:xfrm>
                <a:off x="1618024" y="2252703"/>
                <a:ext cx="703920" cy="587483"/>
              </a:xfrm>
              <a:custGeom>
                <a:rect b="b" l="l" r="r" t="t"/>
                <a:pathLst>
                  <a:path extrusionOk="0" h="5704" w="6835">
                    <a:moveTo>
                      <a:pt x="6811" y="4132"/>
                    </a:moveTo>
                    <a:cubicBezTo>
                      <a:pt x="6823" y="4108"/>
                      <a:pt x="6823" y="4073"/>
                      <a:pt x="6834" y="4061"/>
                    </a:cubicBezTo>
                    <a:cubicBezTo>
                      <a:pt x="6834" y="4013"/>
                      <a:pt x="6834" y="3965"/>
                      <a:pt x="6823" y="3930"/>
                    </a:cubicBezTo>
                    <a:cubicBezTo>
                      <a:pt x="5691" y="3882"/>
                      <a:pt x="4537" y="3811"/>
                      <a:pt x="3453" y="3846"/>
                    </a:cubicBezTo>
                    <a:cubicBezTo>
                      <a:pt x="2834" y="2810"/>
                      <a:pt x="2048" y="1501"/>
                      <a:pt x="1322" y="465"/>
                    </a:cubicBezTo>
                    <a:cubicBezTo>
                      <a:pt x="1203" y="298"/>
                      <a:pt x="1084" y="96"/>
                      <a:pt x="941" y="12"/>
                    </a:cubicBezTo>
                    <a:cubicBezTo>
                      <a:pt x="929" y="1"/>
                      <a:pt x="822" y="24"/>
                      <a:pt x="834" y="12"/>
                    </a:cubicBezTo>
                    <a:cubicBezTo>
                      <a:pt x="488" y="298"/>
                      <a:pt x="322" y="1167"/>
                      <a:pt x="131" y="1787"/>
                    </a:cubicBezTo>
                    <a:cubicBezTo>
                      <a:pt x="95" y="1763"/>
                      <a:pt x="72" y="1667"/>
                      <a:pt x="0" y="1703"/>
                    </a:cubicBezTo>
                    <a:cubicBezTo>
                      <a:pt x="596" y="2763"/>
                      <a:pt x="1322" y="3918"/>
                      <a:pt x="2096" y="4906"/>
                    </a:cubicBezTo>
                    <a:cubicBezTo>
                      <a:pt x="2215" y="5061"/>
                      <a:pt x="2334" y="5239"/>
                      <a:pt x="2453" y="5335"/>
                    </a:cubicBezTo>
                    <a:cubicBezTo>
                      <a:pt x="2977" y="5704"/>
                      <a:pt x="3691" y="5477"/>
                      <a:pt x="4179" y="5346"/>
                    </a:cubicBezTo>
                    <a:cubicBezTo>
                      <a:pt x="4620" y="5216"/>
                      <a:pt x="5037" y="5061"/>
                      <a:pt x="5418" y="4942"/>
                    </a:cubicBezTo>
                    <a:cubicBezTo>
                      <a:pt x="5894" y="4787"/>
                      <a:pt x="6358" y="4656"/>
                      <a:pt x="6823" y="4525"/>
                    </a:cubicBezTo>
                    <a:cubicBezTo>
                      <a:pt x="6811" y="4394"/>
                      <a:pt x="6811" y="4263"/>
                      <a:pt x="6811" y="4132"/>
                    </a:cubicBezTo>
                    <a:close/>
                  </a:path>
                </a:pathLst>
              </a:custGeom>
              <a:solidFill>
                <a:srgbClr val="DD9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6" name="Google Shape;2746;p106"/>
              <p:cNvSpPr/>
              <p:nvPr/>
            </p:nvSpPr>
            <p:spPr>
              <a:xfrm>
                <a:off x="1618024" y="2252703"/>
                <a:ext cx="713703" cy="587483"/>
              </a:xfrm>
              <a:custGeom>
                <a:rect b="b" l="l" r="r" t="t"/>
                <a:pathLst>
                  <a:path extrusionOk="0" h="5704" w="6930">
                    <a:moveTo>
                      <a:pt x="6930" y="3930"/>
                    </a:moveTo>
                    <a:cubicBezTo>
                      <a:pt x="5763" y="3882"/>
                      <a:pt x="4572" y="3811"/>
                      <a:pt x="3453" y="3834"/>
                    </a:cubicBezTo>
                    <a:cubicBezTo>
                      <a:pt x="2834" y="2810"/>
                      <a:pt x="2048" y="1501"/>
                      <a:pt x="1310" y="465"/>
                    </a:cubicBezTo>
                    <a:cubicBezTo>
                      <a:pt x="1203" y="298"/>
                      <a:pt x="1084" y="96"/>
                      <a:pt x="941" y="12"/>
                    </a:cubicBezTo>
                    <a:cubicBezTo>
                      <a:pt x="929" y="1"/>
                      <a:pt x="822" y="24"/>
                      <a:pt x="834" y="12"/>
                    </a:cubicBezTo>
                    <a:cubicBezTo>
                      <a:pt x="488" y="298"/>
                      <a:pt x="322" y="1167"/>
                      <a:pt x="131" y="1787"/>
                    </a:cubicBezTo>
                    <a:cubicBezTo>
                      <a:pt x="95" y="1763"/>
                      <a:pt x="72" y="1667"/>
                      <a:pt x="0" y="1703"/>
                    </a:cubicBezTo>
                    <a:cubicBezTo>
                      <a:pt x="596" y="2763"/>
                      <a:pt x="1322" y="3918"/>
                      <a:pt x="2096" y="4906"/>
                    </a:cubicBezTo>
                    <a:cubicBezTo>
                      <a:pt x="2215" y="5061"/>
                      <a:pt x="2334" y="5239"/>
                      <a:pt x="2453" y="5335"/>
                    </a:cubicBezTo>
                    <a:cubicBezTo>
                      <a:pt x="2977" y="5704"/>
                      <a:pt x="3691" y="5477"/>
                      <a:pt x="4179" y="5346"/>
                    </a:cubicBezTo>
                    <a:cubicBezTo>
                      <a:pt x="4620" y="5216"/>
                      <a:pt x="5037" y="5061"/>
                      <a:pt x="5418" y="4942"/>
                    </a:cubicBezTo>
                    <a:cubicBezTo>
                      <a:pt x="5918" y="4775"/>
                      <a:pt x="6406" y="4644"/>
                      <a:pt x="6894" y="4501"/>
                    </a:cubicBezTo>
                    <a:cubicBezTo>
                      <a:pt x="6894" y="4311"/>
                      <a:pt x="6918" y="4120"/>
                      <a:pt x="6930" y="393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7" name="Google Shape;2747;p106"/>
              <p:cNvSpPr/>
              <p:nvPr/>
            </p:nvSpPr>
            <p:spPr>
              <a:xfrm>
                <a:off x="1900008" y="2634101"/>
                <a:ext cx="88363" cy="78585"/>
              </a:xfrm>
              <a:custGeom>
                <a:rect b="b" l="l" r="r" t="t"/>
                <a:pathLst>
                  <a:path extrusionOk="0" h="763" w="858">
                    <a:moveTo>
                      <a:pt x="1" y="762"/>
                    </a:moveTo>
                    <a:cubicBezTo>
                      <a:pt x="84" y="762"/>
                      <a:pt x="858" y="274"/>
                      <a:pt x="751" y="131"/>
                    </a:cubicBezTo>
                    <a:cubicBezTo>
                      <a:pt x="644" y="0"/>
                      <a:pt x="13" y="620"/>
                      <a:pt x="1" y="762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8" name="Google Shape;2748;p106"/>
              <p:cNvSpPr/>
              <p:nvPr/>
            </p:nvSpPr>
            <p:spPr>
              <a:xfrm>
                <a:off x="1519876" y="2180400"/>
                <a:ext cx="371682" cy="426811"/>
              </a:xfrm>
              <a:custGeom>
                <a:rect b="b" l="l" r="r" t="t"/>
                <a:pathLst>
                  <a:path extrusionOk="0" h="4144" w="3609">
                    <a:moveTo>
                      <a:pt x="1287" y="4143"/>
                    </a:moveTo>
                    <a:cubicBezTo>
                      <a:pt x="2037" y="3596"/>
                      <a:pt x="2823" y="3060"/>
                      <a:pt x="3608" y="2536"/>
                    </a:cubicBezTo>
                    <a:cubicBezTo>
                      <a:pt x="3049" y="1774"/>
                      <a:pt x="2465" y="893"/>
                      <a:pt x="1691" y="369"/>
                    </a:cubicBezTo>
                    <a:cubicBezTo>
                      <a:pt x="1429" y="191"/>
                      <a:pt x="1084" y="0"/>
                      <a:pt x="751" y="24"/>
                    </a:cubicBezTo>
                    <a:cubicBezTo>
                      <a:pt x="394" y="60"/>
                      <a:pt x="179" y="322"/>
                      <a:pt x="96" y="560"/>
                    </a:cubicBezTo>
                    <a:cubicBezTo>
                      <a:pt x="1" y="834"/>
                      <a:pt x="1" y="1191"/>
                      <a:pt x="72" y="1536"/>
                    </a:cubicBezTo>
                    <a:cubicBezTo>
                      <a:pt x="132" y="1881"/>
                      <a:pt x="286" y="2203"/>
                      <a:pt x="417" y="2489"/>
                    </a:cubicBezTo>
                    <a:cubicBezTo>
                      <a:pt x="715" y="3120"/>
                      <a:pt x="1001" y="3608"/>
                      <a:pt x="1287" y="414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9" name="Google Shape;2749;p106"/>
              <p:cNvSpPr/>
              <p:nvPr/>
            </p:nvSpPr>
            <p:spPr>
              <a:xfrm>
                <a:off x="1555510" y="2365485"/>
                <a:ext cx="120186" cy="132555"/>
              </a:xfrm>
              <a:custGeom>
                <a:rect b="b" l="l" r="r" t="t"/>
                <a:pathLst>
                  <a:path extrusionOk="0" h="1287" w="1167">
                    <a:moveTo>
                      <a:pt x="748" y="1"/>
                    </a:moveTo>
                    <a:cubicBezTo>
                      <a:pt x="534" y="1"/>
                      <a:pt x="221" y="269"/>
                      <a:pt x="0" y="537"/>
                    </a:cubicBezTo>
                    <a:cubicBezTo>
                      <a:pt x="24" y="596"/>
                      <a:pt x="48" y="644"/>
                      <a:pt x="71" y="692"/>
                    </a:cubicBezTo>
                    <a:cubicBezTo>
                      <a:pt x="167" y="906"/>
                      <a:pt x="274" y="1096"/>
                      <a:pt x="369" y="1287"/>
                    </a:cubicBezTo>
                    <a:cubicBezTo>
                      <a:pt x="679" y="1108"/>
                      <a:pt x="1036" y="882"/>
                      <a:pt x="1119" y="572"/>
                    </a:cubicBezTo>
                    <a:cubicBezTo>
                      <a:pt x="1167" y="418"/>
                      <a:pt x="929" y="25"/>
                      <a:pt x="762" y="1"/>
                    </a:cubicBezTo>
                    <a:cubicBezTo>
                      <a:pt x="757" y="1"/>
                      <a:pt x="753" y="1"/>
                      <a:pt x="748" y="1"/>
                    </a:cubicBezTo>
                    <a:close/>
                  </a:path>
                </a:pathLst>
              </a:custGeom>
              <a:solidFill>
                <a:srgbClr val="DD90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0" name="Google Shape;2750;p106"/>
              <p:cNvSpPr/>
              <p:nvPr/>
            </p:nvSpPr>
            <p:spPr>
              <a:xfrm>
                <a:off x="774339" y="2765319"/>
                <a:ext cx="1129464" cy="1844434"/>
              </a:xfrm>
              <a:custGeom>
                <a:rect b="b" l="l" r="r" t="t"/>
                <a:pathLst>
                  <a:path extrusionOk="0" h="17908" w="10967">
                    <a:moveTo>
                      <a:pt x="2501" y="17836"/>
                    </a:moveTo>
                    <a:cubicBezTo>
                      <a:pt x="2049" y="17741"/>
                      <a:pt x="1584" y="17657"/>
                      <a:pt x="1144" y="17550"/>
                    </a:cubicBezTo>
                    <a:cubicBezTo>
                      <a:pt x="1144" y="16014"/>
                      <a:pt x="1346" y="14264"/>
                      <a:pt x="1787" y="12871"/>
                    </a:cubicBezTo>
                    <a:cubicBezTo>
                      <a:pt x="2203" y="11549"/>
                      <a:pt x="2894" y="10359"/>
                      <a:pt x="3692" y="9502"/>
                    </a:cubicBezTo>
                    <a:cubicBezTo>
                      <a:pt x="2680" y="8204"/>
                      <a:pt x="1394" y="6989"/>
                      <a:pt x="644" y="5442"/>
                    </a:cubicBezTo>
                    <a:cubicBezTo>
                      <a:pt x="298" y="4715"/>
                      <a:pt x="1" y="3691"/>
                      <a:pt x="96" y="2655"/>
                    </a:cubicBezTo>
                    <a:cubicBezTo>
                      <a:pt x="203" y="1465"/>
                      <a:pt x="596" y="643"/>
                      <a:pt x="1227" y="0"/>
                    </a:cubicBezTo>
                    <a:cubicBezTo>
                      <a:pt x="2513" y="453"/>
                      <a:pt x="3704" y="917"/>
                      <a:pt x="4978" y="1393"/>
                    </a:cubicBezTo>
                    <a:cubicBezTo>
                      <a:pt x="5156" y="1453"/>
                      <a:pt x="5359" y="1512"/>
                      <a:pt x="5501" y="1596"/>
                    </a:cubicBezTo>
                    <a:cubicBezTo>
                      <a:pt x="5620" y="1667"/>
                      <a:pt x="5716" y="1834"/>
                      <a:pt x="5835" y="1977"/>
                    </a:cubicBezTo>
                    <a:cubicBezTo>
                      <a:pt x="6597" y="2870"/>
                      <a:pt x="7430" y="3679"/>
                      <a:pt x="8228" y="4549"/>
                    </a:cubicBezTo>
                    <a:cubicBezTo>
                      <a:pt x="8657" y="5013"/>
                      <a:pt x="9097" y="5525"/>
                      <a:pt x="9550" y="6061"/>
                    </a:cubicBezTo>
                    <a:cubicBezTo>
                      <a:pt x="9990" y="6573"/>
                      <a:pt x="10407" y="7120"/>
                      <a:pt x="10609" y="7763"/>
                    </a:cubicBezTo>
                    <a:cubicBezTo>
                      <a:pt x="10824" y="8454"/>
                      <a:pt x="10895" y="9240"/>
                      <a:pt x="10931" y="10049"/>
                    </a:cubicBezTo>
                    <a:cubicBezTo>
                      <a:pt x="10966" y="10871"/>
                      <a:pt x="10943" y="11728"/>
                      <a:pt x="10919" y="12573"/>
                    </a:cubicBezTo>
                    <a:cubicBezTo>
                      <a:pt x="10871" y="14312"/>
                      <a:pt x="10728" y="16062"/>
                      <a:pt x="10573" y="17895"/>
                    </a:cubicBezTo>
                    <a:cubicBezTo>
                      <a:pt x="10204" y="17907"/>
                      <a:pt x="9811" y="17884"/>
                      <a:pt x="9430" y="17884"/>
                    </a:cubicBezTo>
                    <a:cubicBezTo>
                      <a:pt x="9359" y="17824"/>
                      <a:pt x="9359" y="17717"/>
                      <a:pt x="9335" y="17645"/>
                    </a:cubicBezTo>
                    <a:cubicBezTo>
                      <a:pt x="8990" y="16443"/>
                      <a:pt x="8633" y="15157"/>
                      <a:pt x="8430" y="13800"/>
                    </a:cubicBezTo>
                    <a:cubicBezTo>
                      <a:pt x="8216" y="12395"/>
                      <a:pt x="8145" y="10645"/>
                      <a:pt x="8621" y="8978"/>
                    </a:cubicBezTo>
                    <a:cubicBezTo>
                      <a:pt x="8573" y="8906"/>
                      <a:pt x="8454" y="8847"/>
                      <a:pt x="8371" y="8787"/>
                    </a:cubicBezTo>
                    <a:cubicBezTo>
                      <a:pt x="7752" y="8370"/>
                      <a:pt x="7121" y="7942"/>
                      <a:pt x="6573" y="7454"/>
                    </a:cubicBezTo>
                    <a:cubicBezTo>
                      <a:pt x="5942" y="6894"/>
                      <a:pt x="5370" y="6275"/>
                      <a:pt x="4823" y="5656"/>
                    </a:cubicBezTo>
                    <a:cubicBezTo>
                      <a:pt x="4811" y="5656"/>
                      <a:pt x="4799" y="5644"/>
                      <a:pt x="4787" y="5632"/>
                    </a:cubicBezTo>
                    <a:cubicBezTo>
                      <a:pt x="5180" y="6620"/>
                      <a:pt x="5656" y="7513"/>
                      <a:pt x="6001" y="8501"/>
                    </a:cubicBezTo>
                    <a:cubicBezTo>
                      <a:pt x="6192" y="9049"/>
                      <a:pt x="6275" y="9621"/>
                      <a:pt x="6121" y="10275"/>
                    </a:cubicBezTo>
                    <a:cubicBezTo>
                      <a:pt x="5990" y="10871"/>
                      <a:pt x="5751" y="11371"/>
                      <a:pt x="5490" y="11895"/>
                    </a:cubicBezTo>
                    <a:cubicBezTo>
                      <a:pt x="5001" y="12883"/>
                      <a:pt x="4513" y="13907"/>
                      <a:pt x="4013" y="14907"/>
                    </a:cubicBezTo>
                    <a:cubicBezTo>
                      <a:pt x="3763" y="15407"/>
                      <a:pt x="3525" y="15907"/>
                      <a:pt x="3263" y="16383"/>
                    </a:cubicBezTo>
                    <a:cubicBezTo>
                      <a:pt x="3001" y="16872"/>
                      <a:pt x="2692" y="17324"/>
                      <a:pt x="2501" y="17836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1" name="Google Shape;2751;p106"/>
              <p:cNvSpPr/>
              <p:nvPr/>
            </p:nvSpPr>
            <p:spPr>
              <a:xfrm>
                <a:off x="1215749" y="3182251"/>
                <a:ext cx="578893" cy="1426275"/>
              </a:xfrm>
              <a:custGeom>
                <a:rect b="b" l="l" r="r" t="t"/>
                <a:pathLst>
                  <a:path extrusionOk="0" h="13848" w="5621">
                    <a:moveTo>
                      <a:pt x="61" y="1"/>
                    </a:moveTo>
                    <a:cubicBezTo>
                      <a:pt x="49" y="24"/>
                      <a:pt x="49" y="36"/>
                      <a:pt x="49" y="60"/>
                    </a:cubicBezTo>
                    <a:cubicBezTo>
                      <a:pt x="49" y="120"/>
                      <a:pt x="84" y="155"/>
                      <a:pt x="96" y="203"/>
                    </a:cubicBezTo>
                    <a:cubicBezTo>
                      <a:pt x="108" y="251"/>
                      <a:pt x="72" y="239"/>
                      <a:pt x="61" y="286"/>
                    </a:cubicBezTo>
                    <a:cubicBezTo>
                      <a:pt x="1" y="465"/>
                      <a:pt x="132" y="643"/>
                      <a:pt x="203" y="786"/>
                    </a:cubicBezTo>
                    <a:cubicBezTo>
                      <a:pt x="513" y="1382"/>
                      <a:pt x="882" y="1929"/>
                      <a:pt x="1287" y="2429"/>
                    </a:cubicBezTo>
                    <a:cubicBezTo>
                      <a:pt x="1608" y="2763"/>
                      <a:pt x="1942" y="3096"/>
                      <a:pt x="2287" y="3406"/>
                    </a:cubicBezTo>
                    <a:cubicBezTo>
                      <a:pt x="2835" y="3894"/>
                      <a:pt x="3466" y="4322"/>
                      <a:pt x="4085" y="4739"/>
                    </a:cubicBezTo>
                    <a:cubicBezTo>
                      <a:pt x="4180" y="4799"/>
                      <a:pt x="4287" y="4858"/>
                      <a:pt x="4347" y="4930"/>
                    </a:cubicBezTo>
                    <a:cubicBezTo>
                      <a:pt x="3859" y="6597"/>
                      <a:pt x="3930" y="8359"/>
                      <a:pt x="4144" y="9752"/>
                    </a:cubicBezTo>
                    <a:cubicBezTo>
                      <a:pt x="4347" y="11109"/>
                      <a:pt x="4704" y="12395"/>
                      <a:pt x="5049" y="13597"/>
                    </a:cubicBezTo>
                    <a:cubicBezTo>
                      <a:pt x="5073" y="13681"/>
                      <a:pt x="5073" y="13776"/>
                      <a:pt x="5144" y="13836"/>
                    </a:cubicBezTo>
                    <a:cubicBezTo>
                      <a:pt x="5299" y="13836"/>
                      <a:pt x="5466" y="13847"/>
                      <a:pt x="5621" y="13847"/>
                    </a:cubicBezTo>
                    <a:cubicBezTo>
                      <a:pt x="5585" y="13609"/>
                      <a:pt x="5525" y="13312"/>
                      <a:pt x="5502" y="13216"/>
                    </a:cubicBezTo>
                    <a:cubicBezTo>
                      <a:pt x="5311" y="12073"/>
                      <a:pt x="5228" y="10847"/>
                      <a:pt x="5097" y="9752"/>
                    </a:cubicBezTo>
                    <a:cubicBezTo>
                      <a:pt x="5002" y="9025"/>
                      <a:pt x="4894" y="8204"/>
                      <a:pt x="4906" y="7382"/>
                    </a:cubicBezTo>
                    <a:cubicBezTo>
                      <a:pt x="4906" y="6989"/>
                      <a:pt x="4954" y="6537"/>
                      <a:pt x="4990" y="6049"/>
                    </a:cubicBezTo>
                    <a:cubicBezTo>
                      <a:pt x="5025" y="5585"/>
                      <a:pt x="5085" y="5084"/>
                      <a:pt x="4978" y="4787"/>
                    </a:cubicBezTo>
                    <a:cubicBezTo>
                      <a:pt x="4894" y="4561"/>
                      <a:pt x="4633" y="4346"/>
                      <a:pt x="4359" y="4156"/>
                    </a:cubicBezTo>
                    <a:cubicBezTo>
                      <a:pt x="3597" y="3644"/>
                      <a:pt x="2823" y="3168"/>
                      <a:pt x="2192" y="2632"/>
                    </a:cubicBezTo>
                    <a:cubicBezTo>
                      <a:pt x="1513" y="2072"/>
                      <a:pt x="1001" y="1417"/>
                      <a:pt x="525" y="739"/>
                    </a:cubicBezTo>
                    <a:cubicBezTo>
                      <a:pt x="370" y="501"/>
                      <a:pt x="215" y="215"/>
                      <a:pt x="61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2" name="Google Shape;2752;p106"/>
              <p:cNvSpPr/>
              <p:nvPr/>
            </p:nvSpPr>
            <p:spPr>
              <a:xfrm>
                <a:off x="1765093" y="3577142"/>
                <a:ext cx="93307" cy="88370"/>
              </a:xfrm>
              <a:custGeom>
                <a:rect b="b" l="l" r="r" t="t"/>
                <a:pathLst>
                  <a:path extrusionOk="0" h="858" w="906">
                    <a:moveTo>
                      <a:pt x="275" y="119"/>
                    </a:moveTo>
                    <a:cubicBezTo>
                      <a:pt x="430" y="0"/>
                      <a:pt x="561" y="334"/>
                      <a:pt x="668" y="465"/>
                    </a:cubicBezTo>
                    <a:cubicBezTo>
                      <a:pt x="727" y="548"/>
                      <a:pt x="906" y="619"/>
                      <a:pt x="823" y="703"/>
                    </a:cubicBezTo>
                    <a:cubicBezTo>
                      <a:pt x="644" y="858"/>
                      <a:pt x="1" y="334"/>
                      <a:pt x="275" y="119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3" name="Google Shape;2753;p106"/>
              <p:cNvSpPr/>
              <p:nvPr/>
            </p:nvSpPr>
            <p:spPr>
              <a:xfrm>
                <a:off x="773103" y="2777576"/>
                <a:ext cx="410920" cy="1803957"/>
              </a:xfrm>
              <a:custGeom>
                <a:rect b="b" l="l" r="r" t="t"/>
                <a:pathLst>
                  <a:path extrusionOk="0" h="17515" w="3990">
                    <a:moveTo>
                      <a:pt x="1120" y="0"/>
                    </a:moveTo>
                    <a:cubicBezTo>
                      <a:pt x="560" y="631"/>
                      <a:pt x="203" y="1429"/>
                      <a:pt x="96" y="2536"/>
                    </a:cubicBezTo>
                    <a:cubicBezTo>
                      <a:pt x="1" y="3572"/>
                      <a:pt x="310" y="4596"/>
                      <a:pt x="656" y="5323"/>
                    </a:cubicBezTo>
                    <a:cubicBezTo>
                      <a:pt x="1394" y="6870"/>
                      <a:pt x="2692" y="8085"/>
                      <a:pt x="3704" y="9383"/>
                    </a:cubicBezTo>
                    <a:cubicBezTo>
                      <a:pt x="2894" y="10240"/>
                      <a:pt x="2215" y="11430"/>
                      <a:pt x="1787" y="12752"/>
                    </a:cubicBezTo>
                    <a:cubicBezTo>
                      <a:pt x="1346" y="14145"/>
                      <a:pt x="1144" y="15895"/>
                      <a:pt x="1156" y="17431"/>
                    </a:cubicBezTo>
                    <a:cubicBezTo>
                      <a:pt x="1263" y="17467"/>
                      <a:pt x="1382" y="17491"/>
                      <a:pt x="1501" y="17515"/>
                    </a:cubicBezTo>
                    <a:cubicBezTo>
                      <a:pt x="1549" y="17264"/>
                      <a:pt x="1572" y="16991"/>
                      <a:pt x="1584" y="16907"/>
                    </a:cubicBezTo>
                    <a:cubicBezTo>
                      <a:pt x="1811" y="15669"/>
                      <a:pt x="2073" y="14574"/>
                      <a:pt x="2406" y="13585"/>
                    </a:cubicBezTo>
                    <a:cubicBezTo>
                      <a:pt x="2751" y="12538"/>
                      <a:pt x="3192" y="11657"/>
                      <a:pt x="3608" y="10776"/>
                    </a:cubicBezTo>
                    <a:cubicBezTo>
                      <a:pt x="3751" y="10466"/>
                      <a:pt x="3989" y="10002"/>
                      <a:pt x="3978" y="9573"/>
                    </a:cubicBezTo>
                    <a:cubicBezTo>
                      <a:pt x="3942" y="8752"/>
                      <a:pt x="3370" y="8061"/>
                      <a:pt x="2965" y="7442"/>
                    </a:cubicBezTo>
                    <a:cubicBezTo>
                      <a:pt x="2537" y="6775"/>
                      <a:pt x="2156" y="6085"/>
                      <a:pt x="1822" y="5418"/>
                    </a:cubicBezTo>
                    <a:cubicBezTo>
                      <a:pt x="1477" y="4739"/>
                      <a:pt x="1156" y="3941"/>
                      <a:pt x="1013" y="3132"/>
                    </a:cubicBezTo>
                    <a:cubicBezTo>
                      <a:pt x="858" y="2298"/>
                      <a:pt x="941" y="1155"/>
                      <a:pt x="1322" y="286"/>
                    </a:cubicBezTo>
                    <a:cubicBezTo>
                      <a:pt x="1346" y="227"/>
                      <a:pt x="1382" y="155"/>
                      <a:pt x="1418" y="96"/>
                    </a:cubicBezTo>
                    <a:lnTo>
                      <a:pt x="1406" y="96"/>
                    </a:lnTo>
                    <a:cubicBezTo>
                      <a:pt x="1299" y="72"/>
                      <a:pt x="1203" y="48"/>
                      <a:pt x="1120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4" name="Google Shape;2754;p106"/>
              <p:cNvSpPr/>
              <p:nvPr/>
            </p:nvSpPr>
            <p:spPr>
              <a:xfrm>
                <a:off x="1293094" y="3726693"/>
                <a:ext cx="93204" cy="89709"/>
              </a:xfrm>
              <a:custGeom>
                <a:rect b="b" l="l" r="r" t="t"/>
                <a:pathLst>
                  <a:path extrusionOk="0" h="871" w="905">
                    <a:moveTo>
                      <a:pt x="286" y="120"/>
                    </a:moveTo>
                    <a:cubicBezTo>
                      <a:pt x="429" y="1"/>
                      <a:pt x="560" y="334"/>
                      <a:pt x="667" y="477"/>
                    </a:cubicBezTo>
                    <a:cubicBezTo>
                      <a:pt x="738" y="560"/>
                      <a:pt x="905" y="632"/>
                      <a:pt x="822" y="715"/>
                    </a:cubicBezTo>
                    <a:cubicBezTo>
                      <a:pt x="643" y="870"/>
                      <a:pt x="0" y="346"/>
                      <a:pt x="286" y="12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5" name="Google Shape;2755;p106"/>
              <p:cNvSpPr/>
              <p:nvPr/>
            </p:nvSpPr>
            <p:spPr>
              <a:xfrm>
                <a:off x="1625337" y="3962762"/>
                <a:ext cx="276007" cy="646088"/>
              </a:xfrm>
              <a:custGeom>
                <a:rect b="b" l="l" r="r" t="t"/>
                <a:pathLst>
                  <a:path extrusionOk="0" h="6273" w="2680">
                    <a:moveTo>
                      <a:pt x="2359" y="1"/>
                    </a:moveTo>
                    <a:cubicBezTo>
                      <a:pt x="1497" y="1"/>
                      <a:pt x="711" y="128"/>
                      <a:pt x="1" y="340"/>
                    </a:cubicBezTo>
                    <a:cubicBezTo>
                      <a:pt x="13" y="995"/>
                      <a:pt x="84" y="1614"/>
                      <a:pt x="167" y="2174"/>
                    </a:cubicBezTo>
                    <a:cubicBezTo>
                      <a:pt x="370" y="3531"/>
                      <a:pt x="727" y="4817"/>
                      <a:pt x="1072" y="6019"/>
                    </a:cubicBezTo>
                    <a:cubicBezTo>
                      <a:pt x="1096" y="6091"/>
                      <a:pt x="1096" y="6198"/>
                      <a:pt x="1167" y="6258"/>
                    </a:cubicBezTo>
                    <a:cubicBezTo>
                      <a:pt x="1472" y="6258"/>
                      <a:pt x="1785" y="6273"/>
                      <a:pt x="2086" y="6273"/>
                    </a:cubicBezTo>
                    <a:cubicBezTo>
                      <a:pt x="2162" y="6273"/>
                      <a:pt x="2237" y="6272"/>
                      <a:pt x="2310" y="6269"/>
                    </a:cubicBezTo>
                    <a:cubicBezTo>
                      <a:pt x="2465" y="4436"/>
                      <a:pt x="2608" y="2686"/>
                      <a:pt x="2656" y="947"/>
                    </a:cubicBezTo>
                    <a:cubicBezTo>
                      <a:pt x="2668" y="638"/>
                      <a:pt x="2680" y="328"/>
                      <a:pt x="2680" y="7"/>
                    </a:cubicBezTo>
                    <a:cubicBezTo>
                      <a:pt x="2572" y="3"/>
                      <a:pt x="2465" y="1"/>
                      <a:pt x="235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6" name="Google Shape;2756;p106"/>
              <p:cNvSpPr/>
              <p:nvPr/>
            </p:nvSpPr>
            <p:spPr>
              <a:xfrm>
                <a:off x="1629044" y="4022192"/>
                <a:ext cx="271063" cy="57780"/>
              </a:xfrm>
              <a:custGeom>
                <a:rect b="b" l="l" r="r" t="t"/>
                <a:pathLst>
                  <a:path extrusionOk="0" h="561" w="2632">
                    <a:moveTo>
                      <a:pt x="2519" y="1"/>
                    </a:moveTo>
                    <a:cubicBezTo>
                      <a:pt x="1587" y="1"/>
                      <a:pt x="744" y="142"/>
                      <a:pt x="0" y="394"/>
                    </a:cubicBezTo>
                    <a:cubicBezTo>
                      <a:pt x="0" y="442"/>
                      <a:pt x="0" y="501"/>
                      <a:pt x="12" y="561"/>
                    </a:cubicBezTo>
                    <a:cubicBezTo>
                      <a:pt x="727" y="323"/>
                      <a:pt x="1489" y="168"/>
                      <a:pt x="2370" y="168"/>
                    </a:cubicBezTo>
                    <a:lnTo>
                      <a:pt x="2632" y="168"/>
                    </a:lnTo>
                    <a:cubicBezTo>
                      <a:pt x="2632" y="120"/>
                      <a:pt x="2632" y="61"/>
                      <a:pt x="2632" y="1"/>
                    </a:cubicBezTo>
                    <a:cubicBezTo>
                      <a:pt x="2594" y="1"/>
                      <a:pt x="2556" y="1"/>
                      <a:pt x="25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7" name="Google Shape;2757;p106"/>
              <p:cNvSpPr/>
              <p:nvPr/>
            </p:nvSpPr>
            <p:spPr>
              <a:xfrm>
                <a:off x="1633988" y="4076265"/>
                <a:ext cx="264884" cy="51600"/>
              </a:xfrm>
              <a:custGeom>
                <a:rect b="b" l="l" r="r" t="t"/>
                <a:pathLst>
                  <a:path extrusionOk="0" h="501" w="2572">
                    <a:moveTo>
                      <a:pt x="2572" y="0"/>
                    </a:moveTo>
                    <a:cubicBezTo>
                      <a:pt x="1584" y="0"/>
                      <a:pt x="738" y="167"/>
                      <a:pt x="0" y="453"/>
                    </a:cubicBezTo>
                    <a:cubicBezTo>
                      <a:pt x="0" y="464"/>
                      <a:pt x="0" y="488"/>
                      <a:pt x="0" y="500"/>
                    </a:cubicBezTo>
                    <a:cubicBezTo>
                      <a:pt x="733" y="225"/>
                      <a:pt x="1531" y="83"/>
                      <a:pt x="2460" y="83"/>
                    </a:cubicBezTo>
                    <a:cubicBezTo>
                      <a:pt x="2497" y="83"/>
                      <a:pt x="2534" y="83"/>
                      <a:pt x="2572" y="83"/>
                    </a:cubicBezTo>
                    <a:cubicBezTo>
                      <a:pt x="2572" y="60"/>
                      <a:pt x="2572" y="24"/>
                      <a:pt x="25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8" name="Google Shape;2758;p106"/>
              <p:cNvSpPr/>
              <p:nvPr/>
            </p:nvSpPr>
            <p:spPr>
              <a:xfrm>
                <a:off x="1718542" y="4453955"/>
                <a:ext cx="369210" cy="269847"/>
              </a:xfrm>
              <a:custGeom>
                <a:rect b="b" l="l" r="r" t="t"/>
                <a:pathLst>
                  <a:path extrusionOk="0" h="2620" w="3585">
                    <a:moveTo>
                      <a:pt x="2179" y="1334"/>
                    </a:moveTo>
                    <a:cubicBezTo>
                      <a:pt x="2608" y="1441"/>
                      <a:pt x="3013" y="1560"/>
                      <a:pt x="3334" y="1822"/>
                    </a:cubicBezTo>
                    <a:cubicBezTo>
                      <a:pt x="3441" y="1893"/>
                      <a:pt x="3584" y="2001"/>
                      <a:pt x="3572" y="2143"/>
                    </a:cubicBezTo>
                    <a:cubicBezTo>
                      <a:pt x="3572" y="2334"/>
                      <a:pt x="3263" y="2405"/>
                      <a:pt x="3001" y="2441"/>
                    </a:cubicBezTo>
                    <a:cubicBezTo>
                      <a:pt x="2465" y="2536"/>
                      <a:pt x="1953" y="2584"/>
                      <a:pt x="1382" y="2596"/>
                    </a:cubicBezTo>
                    <a:cubicBezTo>
                      <a:pt x="917" y="2620"/>
                      <a:pt x="501" y="2584"/>
                      <a:pt x="322" y="2310"/>
                    </a:cubicBezTo>
                    <a:cubicBezTo>
                      <a:pt x="191" y="2096"/>
                      <a:pt x="143" y="1822"/>
                      <a:pt x="84" y="1548"/>
                    </a:cubicBezTo>
                    <a:cubicBezTo>
                      <a:pt x="24" y="1274"/>
                      <a:pt x="1" y="1012"/>
                      <a:pt x="12" y="679"/>
                    </a:cubicBezTo>
                    <a:cubicBezTo>
                      <a:pt x="393" y="596"/>
                      <a:pt x="905" y="536"/>
                      <a:pt x="1417" y="512"/>
                    </a:cubicBezTo>
                    <a:cubicBezTo>
                      <a:pt x="1370" y="191"/>
                      <a:pt x="1536" y="60"/>
                      <a:pt x="1846" y="12"/>
                    </a:cubicBezTo>
                    <a:cubicBezTo>
                      <a:pt x="1953" y="0"/>
                      <a:pt x="2144" y="0"/>
                      <a:pt x="2191" y="60"/>
                    </a:cubicBezTo>
                    <a:cubicBezTo>
                      <a:pt x="2298" y="167"/>
                      <a:pt x="2215" y="1143"/>
                      <a:pt x="2179" y="133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9" name="Google Shape;2759;p106"/>
              <p:cNvSpPr/>
              <p:nvPr/>
            </p:nvSpPr>
            <p:spPr>
              <a:xfrm>
                <a:off x="1936775" y="4494330"/>
                <a:ext cx="51597" cy="95785"/>
              </a:xfrm>
              <a:custGeom>
                <a:rect b="b" l="l" r="r" t="t"/>
                <a:pathLst>
                  <a:path extrusionOk="0" h="930" w="501">
                    <a:moveTo>
                      <a:pt x="370" y="96"/>
                    </a:moveTo>
                    <a:cubicBezTo>
                      <a:pt x="370" y="108"/>
                      <a:pt x="382" y="108"/>
                      <a:pt x="394" y="120"/>
                    </a:cubicBezTo>
                    <a:cubicBezTo>
                      <a:pt x="406" y="132"/>
                      <a:pt x="406" y="156"/>
                      <a:pt x="406" y="180"/>
                    </a:cubicBezTo>
                    <a:cubicBezTo>
                      <a:pt x="406" y="335"/>
                      <a:pt x="251" y="620"/>
                      <a:pt x="120" y="775"/>
                    </a:cubicBezTo>
                    <a:cubicBezTo>
                      <a:pt x="132" y="585"/>
                      <a:pt x="191" y="204"/>
                      <a:pt x="310" y="120"/>
                    </a:cubicBezTo>
                    <a:cubicBezTo>
                      <a:pt x="334" y="96"/>
                      <a:pt x="346" y="96"/>
                      <a:pt x="370" y="96"/>
                    </a:cubicBezTo>
                    <a:close/>
                    <a:moveTo>
                      <a:pt x="346" y="1"/>
                    </a:moveTo>
                    <a:cubicBezTo>
                      <a:pt x="312" y="1"/>
                      <a:pt x="282" y="14"/>
                      <a:pt x="251" y="37"/>
                    </a:cubicBezTo>
                    <a:cubicBezTo>
                      <a:pt x="72" y="192"/>
                      <a:pt x="1" y="775"/>
                      <a:pt x="37" y="894"/>
                    </a:cubicBezTo>
                    <a:cubicBezTo>
                      <a:pt x="37" y="906"/>
                      <a:pt x="48" y="918"/>
                      <a:pt x="60" y="930"/>
                    </a:cubicBezTo>
                    <a:cubicBezTo>
                      <a:pt x="72" y="930"/>
                      <a:pt x="96" y="930"/>
                      <a:pt x="108" y="918"/>
                    </a:cubicBezTo>
                    <a:cubicBezTo>
                      <a:pt x="239" y="811"/>
                      <a:pt x="501" y="406"/>
                      <a:pt x="501" y="180"/>
                    </a:cubicBezTo>
                    <a:cubicBezTo>
                      <a:pt x="501" y="120"/>
                      <a:pt x="501" y="85"/>
                      <a:pt x="465" y="49"/>
                    </a:cubicBezTo>
                    <a:cubicBezTo>
                      <a:pt x="453" y="37"/>
                      <a:pt x="418" y="25"/>
                      <a:pt x="406" y="13"/>
                    </a:cubicBezTo>
                    <a:cubicBezTo>
                      <a:pt x="385" y="5"/>
                      <a:pt x="365" y="1"/>
                      <a:pt x="34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0" name="Google Shape;2760;p106"/>
              <p:cNvSpPr/>
              <p:nvPr/>
            </p:nvSpPr>
            <p:spPr>
              <a:xfrm>
                <a:off x="1941719" y="4523066"/>
                <a:ext cx="85892" cy="69522"/>
              </a:xfrm>
              <a:custGeom>
                <a:rect b="b" l="l" r="r" t="t"/>
                <a:pathLst>
                  <a:path extrusionOk="0" h="675" w="834">
                    <a:moveTo>
                      <a:pt x="661" y="95"/>
                    </a:moveTo>
                    <a:cubicBezTo>
                      <a:pt x="671" y="95"/>
                      <a:pt x="681" y="98"/>
                      <a:pt x="691" y="103"/>
                    </a:cubicBezTo>
                    <a:cubicBezTo>
                      <a:pt x="703" y="103"/>
                      <a:pt x="715" y="115"/>
                      <a:pt x="727" y="139"/>
                    </a:cubicBezTo>
                    <a:cubicBezTo>
                      <a:pt x="739" y="163"/>
                      <a:pt x="727" y="187"/>
                      <a:pt x="715" y="210"/>
                    </a:cubicBezTo>
                    <a:cubicBezTo>
                      <a:pt x="632" y="341"/>
                      <a:pt x="346" y="496"/>
                      <a:pt x="155" y="556"/>
                    </a:cubicBezTo>
                    <a:cubicBezTo>
                      <a:pt x="251" y="413"/>
                      <a:pt x="453" y="187"/>
                      <a:pt x="608" y="115"/>
                    </a:cubicBezTo>
                    <a:cubicBezTo>
                      <a:pt x="629" y="101"/>
                      <a:pt x="645" y="95"/>
                      <a:pt x="661" y="95"/>
                    </a:cubicBezTo>
                    <a:close/>
                    <a:moveTo>
                      <a:pt x="672" y="0"/>
                    </a:moveTo>
                    <a:cubicBezTo>
                      <a:pt x="642" y="0"/>
                      <a:pt x="607" y="6"/>
                      <a:pt x="572" y="20"/>
                    </a:cubicBezTo>
                    <a:cubicBezTo>
                      <a:pt x="346" y="127"/>
                      <a:pt x="48" y="508"/>
                      <a:pt x="12" y="615"/>
                    </a:cubicBezTo>
                    <a:cubicBezTo>
                      <a:pt x="0" y="627"/>
                      <a:pt x="12" y="639"/>
                      <a:pt x="24" y="651"/>
                    </a:cubicBezTo>
                    <a:cubicBezTo>
                      <a:pt x="24" y="663"/>
                      <a:pt x="48" y="675"/>
                      <a:pt x="60" y="675"/>
                    </a:cubicBezTo>
                    <a:cubicBezTo>
                      <a:pt x="227" y="651"/>
                      <a:pt x="667" y="448"/>
                      <a:pt x="786" y="258"/>
                    </a:cubicBezTo>
                    <a:cubicBezTo>
                      <a:pt x="822" y="210"/>
                      <a:pt x="834" y="163"/>
                      <a:pt x="822" y="115"/>
                    </a:cubicBezTo>
                    <a:cubicBezTo>
                      <a:pt x="798" y="67"/>
                      <a:pt x="774" y="32"/>
                      <a:pt x="727" y="8"/>
                    </a:cubicBezTo>
                    <a:cubicBezTo>
                      <a:pt x="712" y="3"/>
                      <a:pt x="693" y="0"/>
                      <a:pt x="67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1" name="Google Shape;2761;p106"/>
              <p:cNvSpPr/>
              <p:nvPr/>
            </p:nvSpPr>
            <p:spPr>
              <a:xfrm>
                <a:off x="1946662" y="4582701"/>
                <a:ext cx="74872" cy="18436"/>
              </a:xfrm>
              <a:custGeom>
                <a:rect b="b" l="l" r="r" t="t"/>
                <a:pathLst>
                  <a:path extrusionOk="0" h="179" w="727">
                    <a:moveTo>
                      <a:pt x="12" y="0"/>
                    </a:moveTo>
                    <a:lnTo>
                      <a:pt x="0" y="96"/>
                    </a:lnTo>
                    <a:lnTo>
                      <a:pt x="714" y="179"/>
                    </a:lnTo>
                    <a:lnTo>
                      <a:pt x="726" y="84"/>
                    </a:lnTo>
                    <a:lnTo>
                      <a:pt x="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2" name="Google Shape;2762;p106"/>
              <p:cNvSpPr/>
              <p:nvPr/>
            </p:nvSpPr>
            <p:spPr>
              <a:xfrm>
                <a:off x="1847278" y="4501745"/>
                <a:ext cx="201238" cy="156655"/>
              </a:xfrm>
              <a:custGeom>
                <a:rect b="b" l="l" r="r" t="t"/>
                <a:pathLst>
                  <a:path extrusionOk="0" h="1521" w="1954">
                    <a:moveTo>
                      <a:pt x="155" y="1"/>
                    </a:moveTo>
                    <a:cubicBezTo>
                      <a:pt x="155" y="17"/>
                      <a:pt x="155" y="27"/>
                      <a:pt x="159" y="36"/>
                    </a:cubicBezTo>
                    <a:lnTo>
                      <a:pt x="159" y="36"/>
                    </a:lnTo>
                    <a:cubicBezTo>
                      <a:pt x="158" y="24"/>
                      <a:pt x="157" y="12"/>
                      <a:pt x="155" y="1"/>
                    </a:cubicBezTo>
                    <a:close/>
                    <a:moveTo>
                      <a:pt x="159" y="36"/>
                    </a:moveTo>
                    <a:cubicBezTo>
                      <a:pt x="160" y="40"/>
                      <a:pt x="160" y="44"/>
                      <a:pt x="160" y="48"/>
                    </a:cubicBezTo>
                    <a:lnTo>
                      <a:pt x="160" y="48"/>
                    </a:lnTo>
                    <a:cubicBezTo>
                      <a:pt x="163" y="48"/>
                      <a:pt x="165" y="48"/>
                      <a:pt x="167" y="48"/>
                    </a:cubicBezTo>
                    <a:cubicBezTo>
                      <a:pt x="163" y="44"/>
                      <a:pt x="161" y="40"/>
                      <a:pt x="159" y="36"/>
                    </a:cubicBezTo>
                    <a:close/>
                    <a:moveTo>
                      <a:pt x="160" y="48"/>
                    </a:moveTo>
                    <a:cubicBezTo>
                      <a:pt x="103" y="49"/>
                      <a:pt x="46" y="60"/>
                      <a:pt x="1" y="60"/>
                    </a:cubicBezTo>
                    <a:cubicBezTo>
                      <a:pt x="1" y="108"/>
                      <a:pt x="13" y="155"/>
                      <a:pt x="13" y="191"/>
                    </a:cubicBezTo>
                    <a:cubicBezTo>
                      <a:pt x="72" y="655"/>
                      <a:pt x="179" y="1036"/>
                      <a:pt x="453" y="1275"/>
                    </a:cubicBezTo>
                    <a:cubicBezTo>
                      <a:pt x="633" y="1434"/>
                      <a:pt x="898" y="1521"/>
                      <a:pt x="1175" y="1521"/>
                    </a:cubicBezTo>
                    <a:cubicBezTo>
                      <a:pt x="1374" y="1521"/>
                      <a:pt x="1579" y="1476"/>
                      <a:pt x="1763" y="1382"/>
                    </a:cubicBezTo>
                    <a:cubicBezTo>
                      <a:pt x="1822" y="1358"/>
                      <a:pt x="1894" y="1310"/>
                      <a:pt x="1953" y="1263"/>
                    </a:cubicBezTo>
                    <a:cubicBezTo>
                      <a:pt x="1894" y="1227"/>
                      <a:pt x="1834" y="1191"/>
                      <a:pt x="1775" y="1156"/>
                    </a:cubicBezTo>
                    <a:cubicBezTo>
                      <a:pt x="1751" y="1179"/>
                      <a:pt x="1739" y="1191"/>
                      <a:pt x="1715" y="1203"/>
                    </a:cubicBezTo>
                    <a:cubicBezTo>
                      <a:pt x="1584" y="1275"/>
                      <a:pt x="1418" y="1334"/>
                      <a:pt x="1215" y="1346"/>
                    </a:cubicBezTo>
                    <a:cubicBezTo>
                      <a:pt x="1201" y="1346"/>
                      <a:pt x="1188" y="1347"/>
                      <a:pt x="1175" y="1347"/>
                    </a:cubicBezTo>
                    <a:cubicBezTo>
                      <a:pt x="461" y="1347"/>
                      <a:pt x="236" y="742"/>
                      <a:pt x="160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3" name="Google Shape;2763;p106"/>
              <p:cNvSpPr/>
              <p:nvPr/>
            </p:nvSpPr>
            <p:spPr>
              <a:xfrm>
                <a:off x="1727090" y="4612467"/>
                <a:ext cx="125233" cy="109793"/>
              </a:xfrm>
              <a:custGeom>
                <a:rect b="b" l="l" r="r" t="t"/>
                <a:pathLst>
                  <a:path extrusionOk="0" h="1066" w="1216">
                    <a:moveTo>
                      <a:pt x="300" y="0"/>
                    </a:moveTo>
                    <a:cubicBezTo>
                      <a:pt x="236" y="0"/>
                      <a:pt x="168" y="7"/>
                      <a:pt x="96" y="21"/>
                    </a:cubicBezTo>
                    <a:cubicBezTo>
                      <a:pt x="72" y="21"/>
                      <a:pt x="37" y="33"/>
                      <a:pt x="1" y="45"/>
                    </a:cubicBezTo>
                    <a:cubicBezTo>
                      <a:pt x="13" y="104"/>
                      <a:pt x="25" y="164"/>
                      <a:pt x="37" y="223"/>
                    </a:cubicBezTo>
                    <a:cubicBezTo>
                      <a:pt x="72" y="211"/>
                      <a:pt x="96" y="200"/>
                      <a:pt x="120" y="188"/>
                    </a:cubicBezTo>
                    <a:cubicBezTo>
                      <a:pt x="174" y="178"/>
                      <a:pt x="226" y="174"/>
                      <a:pt x="274" y="174"/>
                    </a:cubicBezTo>
                    <a:cubicBezTo>
                      <a:pt x="660" y="174"/>
                      <a:pt x="858" y="454"/>
                      <a:pt x="953" y="771"/>
                    </a:cubicBezTo>
                    <a:cubicBezTo>
                      <a:pt x="989" y="866"/>
                      <a:pt x="1001" y="997"/>
                      <a:pt x="1049" y="1057"/>
                    </a:cubicBezTo>
                    <a:cubicBezTo>
                      <a:pt x="1072" y="1063"/>
                      <a:pt x="1093" y="1066"/>
                      <a:pt x="1114" y="1066"/>
                    </a:cubicBezTo>
                    <a:cubicBezTo>
                      <a:pt x="1135" y="1066"/>
                      <a:pt x="1156" y="1063"/>
                      <a:pt x="1180" y="1057"/>
                    </a:cubicBezTo>
                    <a:cubicBezTo>
                      <a:pt x="1215" y="962"/>
                      <a:pt x="1132" y="735"/>
                      <a:pt x="1096" y="640"/>
                    </a:cubicBezTo>
                    <a:cubicBezTo>
                      <a:pt x="962" y="289"/>
                      <a:pt x="720" y="0"/>
                      <a:pt x="30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4" name="Google Shape;2764;p106"/>
              <p:cNvSpPr/>
              <p:nvPr/>
            </p:nvSpPr>
            <p:spPr>
              <a:xfrm>
                <a:off x="1757780" y="4680754"/>
                <a:ext cx="327500" cy="40889"/>
              </a:xfrm>
              <a:custGeom>
                <a:rect b="b" l="l" r="r" t="t"/>
                <a:pathLst>
                  <a:path extrusionOk="0" h="397" w="3180">
                    <a:moveTo>
                      <a:pt x="3180" y="1"/>
                    </a:moveTo>
                    <a:lnTo>
                      <a:pt x="1" y="180"/>
                    </a:lnTo>
                    <a:cubicBezTo>
                      <a:pt x="171" y="360"/>
                      <a:pt x="469" y="397"/>
                      <a:pt x="807" y="397"/>
                    </a:cubicBezTo>
                    <a:cubicBezTo>
                      <a:pt x="870" y="397"/>
                      <a:pt x="935" y="396"/>
                      <a:pt x="1001" y="394"/>
                    </a:cubicBezTo>
                    <a:cubicBezTo>
                      <a:pt x="1572" y="382"/>
                      <a:pt x="2084" y="334"/>
                      <a:pt x="2620" y="239"/>
                    </a:cubicBezTo>
                    <a:cubicBezTo>
                      <a:pt x="2858" y="203"/>
                      <a:pt x="3120" y="144"/>
                      <a:pt x="31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5" name="Google Shape;2765;p106"/>
              <p:cNvSpPr/>
              <p:nvPr/>
            </p:nvSpPr>
            <p:spPr>
              <a:xfrm>
                <a:off x="892055" y="3913118"/>
                <a:ext cx="430488" cy="689243"/>
              </a:xfrm>
              <a:custGeom>
                <a:rect b="b" l="l" r="r" t="t"/>
                <a:pathLst>
                  <a:path extrusionOk="0" h="6692" w="4180">
                    <a:moveTo>
                      <a:pt x="1382" y="1"/>
                    </a:moveTo>
                    <a:cubicBezTo>
                      <a:pt x="1084" y="536"/>
                      <a:pt x="834" y="1120"/>
                      <a:pt x="644" y="1727"/>
                    </a:cubicBezTo>
                    <a:cubicBezTo>
                      <a:pt x="203" y="3120"/>
                      <a:pt x="1" y="4870"/>
                      <a:pt x="1" y="6406"/>
                    </a:cubicBezTo>
                    <a:cubicBezTo>
                      <a:pt x="441" y="6513"/>
                      <a:pt x="906" y="6597"/>
                      <a:pt x="1358" y="6692"/>
                    </a:cubicBezTo>
                    <a:cubicBezTo>
                      <a:pt x="1549" y="6180"/>
                      <a:pt x="1858" y="5728"/>
                      <a:pt x="2120" y="5239"/>
                    </a:cubicBezTo>
                    <a:cubicBezTo>
                      <a:pt x="2382" y="4763"/>
                      <a:pt x="2620" y="4263"/>
                      <a:pt x="2870" y="3763"/>
                    </a:cubicBezTo>
                    <a:cubicBezTo>
                      <a:pt x="3311" y="2870"/>
                      <a:pt x="3739" y="1977"/>
                      <a:pt x="4180" y="1084"/>
                    </a:cubicBezTo>
                    <a:cubicBezTo>
                      <a:pt x="3227" y="501"/>
                      <a:pt x="2275" y="155"/>
                      <a:pt x="138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6" name="Google Shape;2766;p106"/>
              <p:cNvSpPr/>
              <p:nvPr/>
            </p:nvSpPr>
            <p:spPr>
              <a:xfrm>
                <a:off x="997516" y="3970796"/>
                <a:ext cx="299282" cy="122667"/>
              </a:xfrm>
              <a:custGeom>
                <a:rect b="b" l="l" r="r" t="t"/>
                <a:pathLst>
                  <a:path extrusionOk="0" h="1191" w="2906">
                    <a:moveTo>
                      <a:pt x="72" y="0"/>
                    </a:moveTo>
                    <a:cubicBezTo>
                      <a:pt x="48" y="60"/>
                      <a:pt x="24" y="107"/>
                      <a:pt x="1" y="155"/>
                    </a:cubicBezTo>
                    <a:cubicBezTo>
                      <a:pt x="810" y="286"/>
                      <a:pt x="1632" y="524"/>
                      <a:pt x="2465" y="988"/>
                    </a:cubicBezTo>
                    <a:cubicBezTo>
                      <a:pt x="2584" y="1048"/>
                      <a:pt x="2715" y="1119"/>
                      <a:pt x="2834" y="1191"/>
                    </a:cubicBezTo>
                    <a:cubicBezTo>
                      <a:pt x="2858" y="1143"/>
                      <a:pt x="2882" y="1096"/>
                      <a:pt x="2906" y="1048"/>
                    </a:cubicBezTo>
                    <a:cubicBezTo>
                      <a:pt x="1941" y="476"/>
                      <a:pt x="977" y="143"/>
                      <a:pt x="7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7" name="Google Shape;2767;p106"/>
              <p:cNvSpPr/>
              <p:nvPr/>
            </p:nvSpPr>
            <p:spPr>
              <a:xfrm>
                <a:off x="979184" y="4028371"/>
                <a:ext cx="294338" cy="105570"/>
              </a:xfrm>
              <a:custGeom>
                <a:rect b="b" l="l" r="r" t="t"/>
                <a:pathLst>
                  <a:path extrusionOk="0" h="1025" w="2858">
                    <a:moveTo>
                      <a:pt x="12" y="1"/>
                    </a:moveTo>
                    <a:cubicBezTo>
                      <a:pt x="12" y="13"/>
                      <a:pt x="0" y="25"/>
                      <a:pt x="0" y="37"/>
                    </a:cubicBezTo>
                    <a:cubicBezTo>
                      <a:pt x="905" y="144"/>
                      <a:pt x="1846" y="441"/>
                      <a:pt x="2822" y="1025"/>
                    </a:cubicBezTo>
                    <a:cubicBezTo>
                      <a:pt x="2834" y="1001"/>
                      <a:pt x="2846" y="977"/>
                      <a:pt x="2858" y="953"/>
                    </a:cubicBezTo>
                    <a:cubicBezTo>
                      <a:pt x="1857" y="370"/>
                      <a:pt x="905" y="96"/>
                      <a:pt x="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8" name="Google Shape;2768;p106"/>
              <p:cNvSpPr/>
              <p:nvPr/>
            </p:nvSpPr>
            <p:spPr>
              <a:xfrm>
                <a:off x="860232" y="4491961"/>
                <a:ext cx="331105" cy="291991"/>
              </a:xfrm>
              <a:custGeom>
                <a:rect b="b" l="l" r="r" t="t"/>
                <a:pathLst>
                  <a:path extrusionOk="0" h="2835" w="3215">
                    <a:moveTo>
                      <a:pt x="2131" y="1417"/>
                    </a:moveTo>
                    <a:cubicBezTo>
                      <a:pt x="2500" y="1655"/>
                      <a:pt x="2834" y="1917"/>
                      <a:pt x="3048" y="2274"/>
                    </a:cubicBezTo>
                    <a:cubicBezTo>
                      <a:pt x="3120" y="2382"/>
                      <a:pt x="3215" y="2524"/>
                      <a:pt x="3167" y="2655"/>
                    </a:cubicBezTo>
                    <a:cubicBezTo>
                      <a:pt x="3096" y="2834"/>
                      <a:pt x="2786" y="2798"/>
                      <a:pt x="2524" y="2751"/>
                    </a:cubicBezTo>
                    <a:cubicBezTo>
                      <a:pt x="1989" y="2644"/>
                      <a:pt x="1488" y="2513"/>
                      <a:pt x="953" y="2334"/>
                    </a:cubicBezTo>
                    <a:cubicBezTo>
                      <a:pt x="512" y="2179"/>
                      <a:pt x="119" y="2013"/>
                      <a:pt x="60" y="1679"/>
                    </a:cubicBezTo>
                    <a:cubicBezTo>
                      <a:pt x="0" y="1441"/>
                      <a:pt x="48" y="1167"/>
                      <a:pt x="95" y="893"/>
                    </a:cubicBezTo>
                    <a:cubicBezTo>
                      <a:pt x="131" y="619"/>
                      <a:pt x="203" y="358"/>
                      <a:pt x="322" y="48"/>
                    </a:cubicBezTo>
                    <a:cubicBezTo>
                      <a:pt x="715" y="108"/>
                      <a:pt x="1215" y="227"/>
                      <a:pt x="1703" y="381"/>
                    </a:cubicBezTo>
                    <a:cubicBezTo>
                      <a:pt x="1774" y="60"/>
                      <a:pt x="1965" y="0"/>
                      <a:pt x="2274" y="60"/>
                    </a:cubicBezTo>
                    <a:cubicBezTo>
                      <a:pt x="2381" y="84"/>
                      <a:pt x="2560" y="155"/>
                      <a:pt x="2584" y="227"/>
                    </a:cubicBezTo>
                    <a:cubicBezTo>
                      <a:pt x="2643" y="369"/>
                      <a:pt x="2239" y="1251"/>
                      <a:pt x="2131" y="141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9" name="Google Shape;2769;p106"/>
              <p:cNvSpPr/>
              <p:nvPr/>
            </p:nvSpPr>
            <p:spPr>
              <a:xfrm>
                <a:off x="1078465" y="4556437"/>
                <a:ext cx="74872" cy="81572"/>
              </a:xfrm>
              <a:custGeom>
                <a:rect b="b" l="l" r="r" t="t"/>
                <a:pathLst>
                  <a:path extrusionOk="0" h="792" w="727">
                    <a:moveTo>
                      <a:pt x="557" y="96"/>
                    </a:moveTo>
                    <a:cubicBezTo>
                      <a:pt x="573" y="96"/>
                      <a:pt x="587" y="104"/>
                      <a:pt x="596" y="113"/>
                    </a:cubicBezTo>
                    <a:cubicBezTo>
                      <a:pt x="596" y="113"/>
                      <a:pt x="608" y="124"/>
                      <a:pt x="608" y="136"/>
                    </a:cubicBezTo>
                    <a:cubicBezTo>
                      <a:pt x="620" y="148"/>
                      <a:pt x="620" y="172"/>
                      <a:pt x="608" y="196"/>
                    </a:cubicBezTo>
                    <a:cubicBezTo>
                      <a:pt x="548" y="339"/>
                      <a:pt x="298" y="553"/>
                      <a:pt x="131" y="648"/>
                    </a:cubicBezTo>
                    <a:cubicBezTo>
                      <a:pt x="203" y="482"/>
                      <a:pt x="393" y="148"/>
                      <a:pt x="536" y="101"/>
                    </a:cubicBezTo>
                    <a:cubicBezTo>
                      <a:pt x="543" y="97"/>
                      <a:pt x="550" y="96"/>
                      <a:pt x="557" y="96"/>
                    </a:cubicBezTo>
                    <a:close/>
                    <a:moveTo>
                      <a:pt x="545" y="1"/>
                    </a:moveTo>
                    <a:cubicBezTo>
                      <a:pt x="530" y="1"/>
                      <a:pt x="515" y="2"/>
                      <a:pt x="501" y="5"/>
                    </a:cubicBezTo>
                    <a:cubicBezTo>
                      <a:pt x="286" y="89"/>
                      <a:pt x="12" y="613"/>
                      <a:pt x="0" y="732"/>
                    </a:cubicBezTo>
                    <a:cubicBezTo>
                      <a:pt x="0" y="755"/>
                      <a:pt x="12" y="767"/>
                      <a:pt x="24" y="779"/>
                    </a:cubicBezTo>
                    <a:cubicBezTo>
                      <a:pt x="36" y="791"/>
                      <a:pt x="48" y="791"/>
                      <a:pt x="72" y="791"/>
                    </a:cubicBezTo>
                    <a:cubicBezTo>
                      <a:pt x="227" y="732"/>
                      <a:pt x="620" y="446"/>
                      <a:pt x="691" y="232"/>
                    </a:cubicBezTo>
                    <a:cubicBezTo>
                      <a:pt x="715" y="172"/>
                      <a:pt x="727" y="136"/>
                      <a:pt x="703" y="101"/>
                    </a:cubicBezTo>
                    <a:cubicBezTo>
                      <a:pt x="691" y="77"/>
                      <a:pt x="667" y="53"/>
                      <a:pt x="655" y="41"/>
                    </a:cubicBezTo>
                    <a:cubicBezTo>
                      <a:pt x="629" y="14"/>
                      <a:pt x="588" y="1"/>
                      <a:pt x="5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0" name="Google Shape;2770;p106"/>
              <p:cNvSpPr/>
              <p:nvPr/>
            </p:nvSpPr>
            <p:spPr>
              <a:xfrm>
                <a:off x="1080937" y="4595885"/>
                <a:ext cx="96911" cy="45936"/>
              </a:xfrm>
              <a:custGeom>
                <a:rect b="b" l="l" r="r" t="t"/>
                <a:pathLst>
                  <a:path extrusionOk="0" h="446" w="941">
                    <a:moveTo>
                      <a:pt x="738" y="99"/>
                    </a:moveTo>
                    <a:cubicBezTo>
                      <a:pt x="786" y="99"/>
                      <a:pt x="810" y="99"/>
                      <a:pt x="822" y="111"/>
                    </a:cubicBezTo>
                    <a:cubicBezTo>
                      <a:pt x="834" y="122"/>
                      <a:pt x="846" y="146"/>
                      <a:pt x="846" y="170"/>
                    </a:cubicBezTo>
                    <a:cubicBezTo>
                      <a:pt x="846" y="182"/>
                      <a:pt x="834" y="206"/>
                      <a:pt x="798" y="218"/>
                    </a:cubicBezTo>
                    <a:cubicBezTo>
                      <a:pt x="691" y="303"/>
                      <a:pt x="420" y="350"/>
                      <a:pt x="220" y="350"/>
                    </a:cubicBezTo>
                    <a:cubicBezTo>
                      <a:pt x="197" y="350"/>
                      <a:pt x="176" y="350"/>
                      <a:pt x="155" y="349"/>
                    </a:cubicBezTo>
                    <a:cubicBezTo>
                      <a:pt x="298" y="253"/>
                      <a:pt x="572" y="111"/>
                      <a:pt x="738" y="99"/>
                    </a:cubicBezTo>
                    <a:close/>
                    <a:moveTo>
                      <a:pt x="775" y="0"/>
                    </a:moveTo>
                    <a:cubicBezTo>
                      <a:pt x="764" y="0"/>
                      <a:pt x="752" y="1"/>
                      <a:pt x="738" y="3"/>
                    </a:cubicBezTo>
                    <a:cubicBezTo>
                      <a:pt x="488" y="15"/>
                      <a:pt x="72" y="265"/>
                      <a:pt x="12" y="361"/>
                    </a:cubicBezTo>
                    <a:cubicBezTo>
                      <a:pt x="0" y="372"/>
                      <a:pt x="0" y="384"/>
                      <a:pt x="0" y="396"/>
                    </a:cubicBezTo>
                    <a:cubicBezTo>
                      <a:pt x="0" y="420"/>
                      <a:pt x="24" y="432"/>
                      <a:pt x="36" y="432"/>
                    </a:cubicBezTo>
                    <a:cubicBezTo>
                      <a:pt x="73" y="441"/>
                      <a:pt x="130" y="445"/>
                      <a:pt x="196" y="445"/>
                    </a:cubicBezTo>
                    <a:cubicBezTo>
                      <a:pt x="408" y="445"/>
                      <a:pt x="722" y="401"/>
                      <a:pt x="858" y="301"/>
                    </a:cubicBezTo>
                    <a:cubicBezTo>
                      <a:pt x="905" y="265"/>
                      <a:pt x="941" y="218"/>
                      <a:pt x="941" y="170"/>
                    </a:cubicBezTo>
                    <a:cubicBezTo>
                      <a:pt x="941" y="122"/>
                      <a:pt x="929" y="75"/>
                      <a:pt x="893" y="39"/>
                    </a:cubicBezTo>
                    <a:cubicBezTo>
                      <a:pt x="864" y="20"/>
                      <a:pt x="827" y="0"/>
                      <a:pt x="7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1" name="Google Shape;2771;p106"/>
              <p:cNvSpPr/>
              <p:nvPr/>
            </p:nvSpPr>
            <p:spPr>
              <a:xfrm>
                <a:off x="1083409" y="4631728"/>
                <a:ext cx="69929" cy="41816"/>
              </a:xfrm>
              <a:custGeom>
                <a:rect b="b" l="l" r="r" t="t"/>
                <a:pathLst>
                  <a:path extrusionOk="0" h="406" w="679">
                    <a:moveTo>
                      <a:pt x="48" y="1"/>
                    </a:moveTo>
                    <a:lnTo>
                      <a:pt x="0" y="84"/>
                    </a:lnTo>
                    <a:lnTo>
                      <a:pt x="631" y="405"/>
                    </a:lnTo>
                    <a:lnTo>
                      <a:pt x="679" y="322"/>
                    </a:lnTo>
                    <a:lnTo>
                      <a:pt x="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2" name="Google Shape;2772;p106"/>
              <p:cNvSpPr/>
              <p:nvPr/>
            </p:nvSpPr>
            <p:spPr>
              <a:xfrm>
                <a:off x="1001223" y="4526259"/>
                <a:ext cx="164368" cy="192292"/>
              </a:xfrm>
              <a:custGeom>
                <a:rect b="b" l="l" r="r" t="t"/>
                <a:pathLst>
                  <a:path extrusionOk="0" h="1867" w="1596">
                    <a:moveTo>
                      <a:pt x="346" y="1"/>
                    </a:moveTo>
                    <a:cubicBezTo>
                      <a:pt x="335" y="23"/>
                      <a:pt x="334" y="34"/>
                      <a:pt x="334" y="45"/>
                    </a:cubicBezTo>
                    <a:lnTo>
                      <a:pt x="334" y="45"/>
                    </a:lnTo>
                    <a:cubicBezTo>
                      <a:pt x="338" y="31"/>
                      <a:pt x="342" y="16"/>
                      <a:pt x="346" y="1"/>
                    </a:cubicBezTo>
                    <a:close/>
                    <a:moveTo>
                      <a:pt x="334" y="45"/>
                    </a:moveTo>
                    <a:cubicBezTo>
                      <a:pt x="334" y="46"/>
                      <a:pt x="333" y="47"/>
                      <a:pt x="333" y="48"/>
                    </a:cubicBezTo>
                    <a:lnTo>
                      <a:pt x="333" y="48"/>
                    </a:lnTo>
                    <a:cubicBezTo>
                      <a:pt x="333" y="48"/>
                      <a:pt x="334" y="48"/>
                      <a:pt x="334" y="48"/>
                    </a:cubicBezTo>
                    <a:cubicBezTo>
                      <a:pt x="334" y="47"/>
                      <a:pt x="334" y="46"/>
                      <a:pt x="334" y="45"/>
                    </a:cubicBezTo>
                    <a:close/>
                    <a:moveTo>
                      <a:pt x="167" y="1"/>
                    </a:moveTo>
                    <a:cubicBezTo>
                      <a:pt x="155" y="48"/>
                      <a:pt x="143" y="96"/>
                      <a:pt x="143" y="132"/>
                    </a:cubicBezTo>
                    <a:cubicBezTo>
                      <a:pt x="36" y="584"/>
                      <a:pt x="0" y="977"/>
                      <a:pt x="179" y="1299"/>
                    </a:cubicBezTo>
                    <a:cubicBezTo>
                      <a:pt x="351" y="1631"/>
                      <a:pt x="773" y="1867"/>
                      <a:pt x="1221" y="1867"/>
                    </a:cubicBezTo>
                    <a:cubicBezTo>
                      <a:pt x="1270" y="1867"/>
                      <a:pt x="1320" y="1864"/>
                      <a:pt x="1370" y="1858"/>
                    </a:cubicBezTo>
                    <a:cubicBezTo>
                      <a:pt x="1429" y="1846"/>
                      <a:pt x="1512" y="1834"/>
                      <a:pt x="1596" y="1810"/>
                    </a:cubicBezTo>
                    <a:cubicBezTo>
                      <a:pt x="1548" y="1751"/>
                      <a:pt x="1512" y="1703"/>
                      <a:pt x="1465" y="1644"/>
                    </a:cubicBezTo>
                    <a:cubicBezTo>
                      <a:pt x="1429" y="1656"/>
                      <a:pt x="1405" y="1668"/>
                      <a:pt x="1382" y="1668"/>
                    </a:cubicBezTo>
                    <a:cubicBezTo>
                      <a:pt x="1329" y="1676"/>
                      <a:pt x="1272" y="1682"/>
                      <a:pt x="1211" y="1682"/>
                    </a:cubicBezTo>
                    <a:cubicBezTo>
                      <a:pt x="1106" y="1682"/>
                      <a:pt x="990" y="1665"/>
                      <a:pt x="870" y="1620"/>
                    </a:cubicBezTo>
                    <a:cubicBezTo>
                      <a:pt x="160" y="1399"/>
                      <a:pt x="155" y="734"/>
                      <a:pt x="333" y="48"/>
                    </a:cubicBezTo>
                    <a:lnTo>
                      <a:pt x="333" y="48"/>
                    </a:lnTo>
                    <a:cubicBezTo>
                      <a:pt x="274" y="36"/>
                      <a:pt x="226" y="13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3" name="Google Shape;2773;p106"/>
              <p:cNvSpPr/>
              <p:nvPr/>
            </p:nvSpPr>
            <p:spPr>
              <a:xfrm>
                <a:off x="866308" y="4586409"/>
                <a:ext cx="87230" cy="141103"/>
              </a:xfrm>
              <a:custGeom>
                <a:rect b="b" l="l" r="r" t="t"/>
                <a:pathLst>
                  <a:path extrusionOk="0" h="1370" w="847">
                    <a:moveTo>
                      <a:pt x="25" y="0"/>
                    </a:moveTo>
                    <a:cubicBezTo>
                      <a:pt x="25" y="72"/>
                      <a:pt x="13" y="131"/>
                      <a:pt x="1" y="191"/>
                    </a:cubicBezTo>
                    <a:cubicBezTo>
                      <a:pt x="13" y="185"/>
                      <a:pt x="27" y="182"/>
                      <a:pt x="42" y="182"/>
                    </a:cubicBezTo>
                    <a:cubicBezTo>
                      <a:pt x="57" y="182"/>
                      <a:pt x="72" y="185"/>
                      <a:pt x="84" y="191"/>
                    </a:cubicBezTo>
                    <a:cubicBezTo>
                      <a:pt x="572" y="274"/>
                      <a:pt x="691" y="655"/>
                      <a:pt x="667" y="1024"/>
                    </a:cubicBezTo>
                    <a:cubicBezTo>
                      <a:pt x="656" y="1131"/>
                      <a:pt x="632" y="1250"/>
                      <a:pt x="656" y="1322"/>
                    </a:cubicBezTo>
                    <a:cubicBezTo>
                      <a:pt x="691" y="1346"/>
                      <a:pt x="739" y="1357"/>
                      <a:pt x="775" y="1369"/>
                    </a:cubicBezTo>
                    <a:cubicBezTo>
                      <a:pt x="846" y="1298"/>
                      <a:pt x="846" y="1048"/>
                      <a:pt x="846" y="953"/>
                    </a:cubicBezTo>
                    <a:cubicBezTo>
                      <a:pt x="834" y="512"/>
                      <a:pt x="667" y="107"/>
                      <a:pt x="120" y="24"/>
                    </a:cubicBezTo>
                    <a:cubicBezTo>
                      <a:pt x="96" y="12"/>
                      <a:pt x="60" y="12"/>
                      <a:pt x="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4" name="Google Shape;2774;p106"/>
              <p:cNvSpPr/>
              <p:nvPr/>
            </p:nvSpPr>
            <p:spPr>
              <a:xfrm>
                <a:off x="868780" y="4674677"/>
                <a:ext cx="314009" cy="104334"/>
              </a:xfrm>
              <a:custGeom>
                <a:rect b="b" l="l" r="r" t="t"/>
                <a:pathLst>
                  <a:path extrusionOk="0" h="1013" w="3049">
                    <a:moveTo>
                      <a:pt x="1" y="0"/>
                    </a:moveTo>
                    <a:lnTo>
                      <a:pt x="1" y="0"/>
                    </a:lnTo>
                    <a:cubicBezTo>
                      <a:pt x="120" y="274"/>
                      <a:pt x="477" y="417"/>
                      <a:pt x="870" y="560"/>
                    </a:cubicBezTo>
                    <a:cubicBezTo>
                      <a:pt x="1405" y="739"/>
                      <a:pt x="1906" y="870"/>
                      <a:pt x="2441" y="977"/>
                    </a:cubicBezTo>
                    <a:cubicBezTo>
                      <a:pt x="2554" y="995"/>
                      <a:pt x="2679" y="1012"/>
                      <a:pt x="2790" y="1012"/>
                    </a:cubicBezTo>
                    <a:cubicBezTo>
                      <a:pt x="2900" y="1012"/>
                      <a:pt x="2995" y="995"/>
                      <a:pt x="3049" y="941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5" name="Google Shape;2775;p106"/>
              <p:cNvSpPr/>
              <p:nvPr/>
            </p:nvSpPr>
            <p:spPr>
              <a:xfrm>
                <a:off x="751063" y="2764083"/>
                <a:ext cx="867052" cy="656181"/>
              </a:xfrm>
              <a:custGeom>
                <a:rect b="b" l="l" r="r" t="t"/>
                <a:pathLst>
                  <a:path extrusionOk="0" h="6371" w="8419">
                    <a:moveTo>
                      <a:pt x="1477" y="0"/>
                    </a:moveTo>
                    <a:cubicBezTo>
                      <a:pt x="1489" y="0"/>
                      <a:pt x="1477" y="24"/>
                      <a:pt x="1477" y="48"/>
                    </a:cubicBezTo>
                    <a:cubicBezTo>
                      <a:pt x="2572" y="381"/>
                      <a:pt x="3584" y="762"/>
                      <a:pt x="4644" y="1155"/>
                    </a:cubicBezTo>
                    <a:cubicBezTo>
                      <a:pt x="4799" y="1215"/>
                      <a:pt x="4989" y="1286"/>
                      <a:pt x="5168" y="1346"/>
                    </a:cubicBezTo>
                    <a:cubicBezTo>
                      <a:pt x="5346" y="1417"/>
                      <a:pt x="5561" y="1441"/>
                      <a:pt x="5704" y="1524"/>
                    </a:cubicBezTo>
                    <a:cubicBezTo>
                      <a:pt x="5704" y="1524"/>
                      <a:pt x="5930" y="1775"/>
                      <a:pt x="6037" y="1905"/>
                    </a:cubicBezTo>
                    <a:cubicBezTo>
                      <a:pt x="6573" y="2548"/>
                      <a:pt x="7168" y="3144"/>
                      <a:pt x="7740" y="3751"/>
                    </a:cubicBezTo>
                    <a:cubicBezTo>
                      <a:pt x="7847" y="3882"/>
                      <a:pt x="7954" y="4013"/>
                      <a:pt x="8073" y="4132"/>
                    </a:cubicBezTo>
                    <a:cubicBezTo>
                      <a:pt x="8192" y="4251"/>
                      <a:pt x="8335" y="4334"/>
                      <a:pt x="8418" y="4489"/>
                    </a:cubicBezTo>
                    <a:cubicBezTo>
                      <a:pt x="7275" y="5013"/>
                      <a:pt x="6144" y="5644"/>
                      <a:pt x="4823" y="5942"/>
                    </a:cubicBezTo>
                    <a:cubicBezTo>
                      <a:pt x="3477" y="6239"/>
                      <a:pt x="2025" y="6370"/>
                      <a:pt x="346" y="6263"/>
                    </a:cubicBezTo>
                    <a:cubicBezTo>
                      <a:pt x="215" y="5227"/>
                      <a:pt x="1" y="4120"/>
                      <a:pt x="60" y="2906"/>
                    </a:cubicBezTo>
                    <a:cubicBezTo>
                      <a:pt x="96" y="2191"/>
                      <a:pt x="203" y="1727"/>
                      <a:pt x="489" y="1227"/>
                    </a:cubicBezTo>
                    <a:cubicBezTo>
                      <a:pt x="620" y="989"/>
                      <a:pt x="751" y="786"/>
                      <a:pt x="905" y="596"/>
                    </a:cubicBezTo>
                    <a:cubicBezTo>
                      <a:pt x="1048" y="393"/>
                      <a:pt x="1215" y="227"/>
                      <a:pt x="1358" y="36"/>
                    </a:cubicBezTo>
                    <a:cubicBezTo>
                      <a:pt x="1382" y="36"/>
                      <a:pt x="1394" y="36"/>
                      <a:pt x="1417" y="36"/>
                    </a:cubicBezTo>
                    <a:cubicBezTo>
                      <a:pt x="1429" y="12"/>
                      <a:pt x="1441" y="0"/>
                      <a:pt x="147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6" name="Google Shape;2776;p106"/>
              <p:cNvSpPr/>
              <p:nvPr/>
            </p:nvSpPr>
            <p:spPr>
              <a:xfrm>
                <a:off x="881035" y="2781284"/>
                <a:ext cx="459427" cy="190438"/>
              </a:xfrm>
              <a:custGeom>
                <a:rect b="b" l="l" r="r" t="t"/>
                <a:pathLst>
                  <a:path extrusionOk="0" h="1849" w="4461">
                    <a:moveTo>
                      <a:pt x="1" y="0"/>
                    </a:moveTo>
                    <a:lnTo>
                      <a:pt x="1" y="0"/>
                    </a:lnTo>
                    <a:cubicBezTo>
                      <a:pt x="1013" y="1463"/>
                      <a:pt x="2081" y="1848"/>
                      <a:pt x="2915" y="1848"/>
                    </a:cubicBezTo>
                    <a:cubicBezTo>
                      <a:pt x="3827" y="1848"/>
                      <a:pt x="4460" y="1388"/>
                      <a:pt x="4442" y="1369"/>
                    </a:cubicBezTo>
                    <a:lnTo>
                      <a:pt x="4442" y="1369"/>
                    </a:lnTo>
                    <a:cubicBezTo>
                      <a:pt x="4393" y="1390"/>
                      <a:pt x="4089" y="1454"/>
                      <a:pt x="3632" y="1454"/>
                    </a:cubicBezTo>
                    <a:cubicBezTo>
                      <a:pt x="2756" y="1454"/>
                      <a:pt x="1314" y="1220"/>
                      <a:pt x="1" y="0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7" name="Google Shape;2777;p106"/>
              <p:cNvSpPr/>
              <p:nvPr/>
            </p:nvSpPr>
            <p:spPr>
              <a:xfrm>
                <a:off x="1369100" y="3179573"/>
                <a:ext cx="101855" cy="129053"/>
              </a:xfrm>
              <a:custGeom>
                <a:rect b="b" l="l" r="r" t="t"/>
                <a:pathLst>
                  <a:path extrusionOk="0" h="1253" w="989">
                    <a:moveTo>
                      <a:pt x="69" y="1"/>
                    </a:moveTo>
                    <a:cubicBezTo>
                      <a:pt x="65" y="1"/>
                      <a:pt x="62" y="1"/>
                      <a:pt x="60" y="3"/>
                    </a:cubicBezTo>
                    <a:cubicBezTo>
                      <a:pt x="0" y="38"/>
                      <a:pt x="488" y="943"/>
                      <a:pt x="715" y="1253"/>
                    </a:cubicBezTo>
                    <a:cubicBezTo>
                      <a:pt x="798" y="1217"/>
                      <a:pt x="893" y="1169"/>
                      <a:pt x="988" y="1134"/>
                    </a:cubicBezTo>
                    <a:cubicBezTo>
                      <a:pt x="688" y="718"/>
                      <a:pt x="176" y="1"/>
                      <a:pt x="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8" name="Google Shape;2778;p106"/>
              <p:cNvSpPr/>
              <p:nvPr/>
            </p:nvSpPr>
            <p:spPr>
              <a:xfrm>
                <a:off x="1472089" y="3197804"/>
                <a:ext cx="74872" cy="72817"/>
              </a:xfrm>
              <a:custGeom>
                <a:rect b="b" l="l" r="r" t="t"/>
                <a:pathLst>
                  <a:path extrusionOk="0" h="707" w="727">
                    <a:moveTo>
                      <a:pt x="59" y="1"/>
                    </a:moveTo>
                    <a:cubicBezTo>
                      <a:pt x="54" y="1"/>
                      <a:pt x="51" y="2"/>
                      <a:pt x="48" y="4"/>
                    </a:cubicBezTo>
                    <a:cubicBezTo>
                      <a:pt x="0" y="52"/>
                      <a:pt x="322" y="481"/>
                      <a:pt x="512" y="707"/>
                    </a:cubicBezTo>
                    <a:cubicBezTo>
                      <a:pt x="584" y="671"/>
                      <a:pt x="655" y="635"/>
                      <a:pt x="727" y="600"/>
                    </a:cubicBezTo>
                    <a:cubicBezTo>
                      <a:pt x="512" y="385"/>
                      <a:pt x="138" y="1"/>
                      <a:pt x="5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9" name="Google Shape;2779;p106"/>
              <p:cNvSpPr/>
              <p:nvPr/>
            </p:nvSpPr>
            <p:spPr>
              <a:xfrm>
                <a:off x="1031914" y="3179779"/>
                <a:ext cx="99383" cy="222057"/>
              </a:xfrm>
              <a:custGeom>
                <a:rect b="b" l="l" r="r" t="t"/>
                <a:pathLst>
                  <a:path extrusionOk="0" h="2156" w="965">
                    <a:moveTo>
                      <a:pt x="148" y="0"/>
                    </a:moveTo>
                    <a:cubicBezTo>
                      <a:pt x="146" y="0"/>
                      <a:pt x="144" y="0"/>
                      <a:pt x="143" y="1"/>
                    </a:cubicBezTo>
                    <a:cubicBezTo>
                      <a:pt x="0" y="60"/>
                      <a:pt x="452" y="1548"/>
                      <a:pt x="655" y="2156"/>
                    </a:cubicBezTo>
                    <a:cubicBezTo>
                      <a:pt x="762" y="2144"/>
                      <a:pt x="869" y="2120"/>
                      <a:pt x="964" y="2108"/>
                    </a:cubicBezTo>
                    <a:cubicBezTo>
                      <a:pt x="776" y="1473"/>
                      <a:pt x="286" y="0"/>
                      <a:pt x="1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0" name="Google Shape;2780;p106"/>
              <p:cNvSpPr/>
              <p:nvPr/>
            </p:nvSpPr>
            <p:spPr>
              <a:xfrm>
                <a:off x="915331" y="3242298"/>
                <a:ext cx="43049" cy="170560"/>
              </a:xfrm>
              <a:custGeom>
                <a:rect b="b" l="l" r="r" t="t"/>
                <a:pathLst>
                  <a:path extrusionOk="0" h="1656" w="418">
                    <a:moveTo>
                      <a:pt x="122" y="1"/>
                    </a:moveTo>
                    <a:cubicBezTo>
                      <a:pt x="121" y="1"/>
                      <a:pt x="121" y="1"/>
                      <a:pt x="120" y="1"/>
                    </a:cubicBezTo>
                    <a:cubicBezTo>
                      <a:pt x="1" y="25"/>
                      <a:pt x="49" y="941"/>
                      <a:pt x="96" y="1656"/>
                    </a:cubicBezTo>
                    <a:cubicBezTo>
                      <a:pt x="203" y="1656"/>
                      <a:pt x="311" y="1656"/>
                      <a:pt x="418" y="1644"/>
                    </a:cubicBezTo>
                    <a:cubicBezTo>
                      <a:pt x="347" y="922"/>
                      <a:pt x="229" y="1"/>
                      <a:pt x="12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1" name="Google Shape;2781;p106"/>
              <p:cNvSpPr/>
              <p:nvPr/>
            </p:nvSpPr>
            <p:spPr>
              <a:xfrm>
                <a:off x="1180218" y="3125397"/>
                <a:ext cx="117818" cy="246982"/>
              </a:xfrm>
              <a:custGeom>
                <a:rect b="b" l="l" r="r" t="t"/>
                <a:pathLst>
                  <a:path extrusionOk="0" h="2398" w="1144">
                    <a:moveTo>
                      <a:pt x="74" y="1"/>
                    </a:moveTo>
                    <a:cubicBezTo>
                      <a:pt x="69" y="1"/>
                      <a:pt x="65" y="2"/>
                      <a:pt x="60" y="5"/>
                    </a:cubicBezTo>
                    <a:cubicBezTo>
                      <a:pt x="1" y="52"/>
                      <a:pt x="155" y="469"/>
                      <a:pt x="215" y="695"/>
                    </a:cubicBezTo>
                    <a:cubicBezTo>
                      <a:pt x="358" y="1148"/>
                      <a:pt x="489" y="1600"/>
                      <a:pt x="656" y="2053"/>
                    </a:cubicBezTo>
                    <a:cubicBezTo>
                      <a:pt x="679" y="2112"/>
                      <a:pt x="727" y="2267"/>
                      <a:pt x="787" y="2398"/>
                    </a:cubicBezTo>
                    <a:cubicBezTo>
                      <a:pt x="906" y="2374"/>
                      <a:pt x="1025" y="2338"/>
                      <a:pt x="1144" y="2315"/>
                    </a:cubicBezTo>
                    <a:cubicBezTo>
                      <a:pt x="1144" y="2303"/>
                      <a:pt x="1144" y="2291"/>
                      <a:pt x="1144" y="2291"/>
                    </a:cubicBezTo>
                    <a:cubicBezTo>
                      <a:pt x="1108" y="2160"/>
                      <a:pt x="1037" y="2041"/>
                      <a:pt x="1001" y="1957"/>
                    </a:cubicBezTo>
                    <a:cubicBezTo>
                      <a:pt x="793" y="1438"/>
                      <a:pt x="238" y="1"/>
                      <a:pt x="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2" name="Google Shape;2782;p106"/>
              <p:cNvSpPr/>
              <p:nvPr/>
            </p:nvSpPr>
            <p:spPr>
              <a:xfrm>
                <a:off x="881035" y="2112937"/>
                <a:ext cx="853560" cy="860935"/>
              </a:xfrm>
              <a:custGeom>
                <a:rect b="b" l="l" r="r" t="t"/>
                <a:pathLst>
                  <a:path extrusionOk="0" h="8359" w="8288">
                    <a:moveTo>
                      <a:pt x="1" y="6489"/>
                    </a:moveTo>
                    <a:cubicBezTo>
                      <a:pt x="239" y="6025"/>
                      <a:pt x="560" y="5596"/>
                      <a:pt x="834" y="5120"/>
                    </a:cubicBezTo>
                    <a:cubicBezTo>
                      <a:pt x="1370" y="4191"/>
                      <a:pt x="1846" y="3167"/>
                      <a:pt x="2370" y="2203"/>
                    </a:cubicBezTo>
                    <a:cubicBezTo>
                      <a:pt x="2632" y="1715"/>
                      <a:pt x="2894" y="1227"/>
                      <a:pt x="3215" y="858"/>
                    </a:cubicBezTo>
                    <a:cubicBezTo>
                      <a:pt x="3763" y="215"/>
                      <a:pt x="4549" y="0"/>
                      <a:pt x="5585" y="84"/>
                    </a:cubicBezTo>
                    <a:cubicBezTo>
                      <a:pt x="6120" y="131"/>
                      <a:pt x="6513" y="262"/>
                      <a:pt x="6978" y="429"/>
                    </a:cubicBezTo>
                    <a:cubicBezTo>
                      <a:pt x="7382" y="560"/>
                      <a:pt x="7811" y="762"/>
                      <a:pt x="8025" y="1012"/>
                    </a:cubicBezTo>
                    <a:cubicBezTo>
                      <a:pt x="8168" y="1179"/>
                      <a:pt x="8287" y="1441"/>
                      <a:pt x="8264" y="1727"/>
                    </a:cubicBezTo>
                    <a:cubicBezTo>
                      <a:pt x="8240" y="2120"/>
                      <a:pt x="8049" y="2417"/>
                      <a:pt x="7930" y="2882"/>
                    </a:cubicBezTo>
                    <a:cubicBezTo>
                      <a:pt x="7752" y="3548"/>
                      <a:pt x="7811" y="4382"/>
                      <a:pt x="7502" y="4810"/>
                    </a:cubicBezTo>
                    <a:cubicBezTo>
                      <a:pt x="7371" y="4989"/>
                      <a:pt x="7192" y="5156"/>
                      <a:pt x="7001" y="5275"/>
                    </a:cubicBezTo>
                    <a:cubicBezTo>
                      <a:pt x="6751" y="5453"/>
                      <a:pt x="6418" y="5560"/>
                      <a:pt x="6132" y="5751"/>
                    </a:cubicBezTo>
                    <a:cubicBezTo>
                      <a:pt x="5382" y="6239"/>
                      <a:pt x="4930" y="7061"/>
                      <a:pt x="4454" y="7846"/>
                    </a:cubicBezTo>
                    <a:cubicBezTo>
                      <a:pt x="4370" y="7977"/>
                      <a:pt x="2001" y="8358"/>
                      <a:pt x="1" y="6489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3" name="Google Shape;2783;p106"/>
              <p:cNvSpPr/>
              <p:nvPr/>
            </p:nvSpPr>
            <p:spPr>
              <a:xfrm>
                <a:off x="1463541" y="1662737"/>
                <a:ext cx="387542" cy="502101"/>
              </a:xfrm>
              <a:custGeom>
                <a:rect b="b" l="l" r="r" t="t"/>
                <a:pathLst>
                  <a:path extrusionOk="0" h="4875" w="3763">
                    <a:moveTo>
                      <a:pt x="1746" y="0"/>
                    </a:moveTo>
                    <a:cubicBezTo>
                      <a:pt x="1558" y="0"/>
                      <a:pt x="1373" y="30"/>
                      <a:pt x="1203" y="97"/>
                    </a:cubicBezTo>
                    <a:cubicBezTo>
                      <a:pt x="726" y="287"/>
                      <a:pt x="369" y="1216"/>
                      <a:pt x="179" y="1776"/>
                    </a:cubicBezTo>
                    <a:cubicBezTo>
                      <a:pt x="512" y="2061"/>
                      <a:pt x="583" y="2704"/>
                      <a:pt x="583" y="2716"/>
                    </a:cubicBezTo>
                    <a:cubicBezTo>
                      <a:pt x="548" y="2931"/>
                      <a:pt x="274" y="3716"/>
                      <a:pt x="202" y="3895"/>
                    </a:cubicBezTo>
                    <a:cubicBezTo>
                      <a:pt x="119" y="4074"/>
                      <a:pt x="131" y="4133"/>
                      <a:pt x="0" y="4300"/>
                    </a:cubicBezTo>
                    <a:cubicBezTo>
                      <a:pt x="218" y="4466"/>
                      <a:pt x="795" y="4875"/>
                      <a:pt x="1308" y="4875"/>
                    </a:cubicBezTo>
                    <a:cubicBezTo>
                      <a:pt x="1494" y="4875"/>
                      <a:pt x="1672" y="4821"/>
                      <a:pt x="1822" y="4681"/>
                    </a:cubicBezTo>
                    <a:cubicBezTo>
                      <a:pt x="1822" y="4681"/>
                      <a:pt x="1822" y="4681"/>
                      <a:pt x="1822" y="4669"/>
                    </a:cubicBezTo>
                    <a:cubicBezTo>
                      <a:pt x="1941" y="4431"/>
                      <a:pt x="2012" y="4121"/>
                      <a:pt x="2143" y="3907"/>
                    </a:cubicBezTo>
                    <a:cubicBezTo>
                      <a:pt x="2362" y="4012"/>
                      <a:pt x="2554" y="4059"/>
                      <a:pt x="2721" y="4059"/>
                    </a:cubicBezTo>
                    <a:cubicBezTo>
                      <a:pt x="3290" y="4059"/>
                      <a:pt x="3572" y="3513"/>
                      <a:pt x="3655" y="2859"/>
                    </a:cubicBezTo>
                    <a:cubicBezTo>
                      <a:pt x="3762" y="2014"/>
                      <a:pt x="3548" y="1109"/>
                      <a:pt x="3227" y="680"/>
                    </a:cubicBezTo>
                    <a:cubicBezTo>
                      <a:pt x="2947" y="293"/>
                      <a:pt x="2333" y="0"/>
                      <a:pt x="1746" y="0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4" name="Google Shape;2784;p106"/>
              <p:cNvSpPr/>
              <p:nvPr/>
            </p:nvSpPr>
            <p:spPr>
              <a:xfrm>
                <a:off x="1681775" y="1850500"/>
                <a:ext cx="61381" cy="44185"/>
              </a:xfrm>
              <a:custGeom>
                <a:rect b="b" l="l" r="r" t="t"/>
                <a:pathLst>
                  <a:path extrusionOk="0" h="429" w="596">
                    <a:moveTo>
                      <a:pt x="0" y="310"/>
                    </a:moveTo>
                    <a:cubicBezTo>
                      <a:pt x="334" y="0"/>
                      <a:pt x="596" y="274"/>
                      <a:pt x="596" y="274"/>
                    </a:cubicBezTo>
                    <a:cubicBezTo>
                      <a:pt x="596" y="274"/>
                      <a:pt x="512" y="393"/>
                      <a:pt x="310" y="405"/>
                    </a:cubicBezTo>
                    <a:cubicBezTo>
                      <a:pt x="155" y="429"/>
                      <a:pt x="0" y="310"/>
                      <a:pt x="0" y="31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5" name="Google Shape;2785;p106"/>
              <p:cNvSpPr/>
              <p:nvPr/>
            </p:nvSpPr>
            <p:spPr>
              <a:xfrm>
                <a:off x="1706286" y="1865229"/>
                <a:ext cx="36870" cy="25852"/>
              </a:xfrm>
              <a:custGeom>
                <a:rect b="b" l="l" r="r" t="t"/>
                <a:pathLst>
                  <a:path extrusionOk="0" h="251" w="358">
                    <a:moveTo>
                      <a:pt x="358" y="131"/>
                    </a:moveTo>
                    <a:cubicBezTo>
                      <a:pt x="358" y="131"/>
                      <a:pt x="227" y="0"/>
                      <a:pt x="36" y="24"/>
                    </a:cubicBezTo>
                    <a:cubicBezTo>
                      <a:pt x="36" y="36"/>
                      <a:pt x="12" y="60"/>
                      <a:pt x="12" y="84"/>
                    </a:cubicBezTo>
                    <a:cubicBezTo>
                      <a:pt x="0" y="155"/>
                      <a:pt x="60" y="226"/>
                      <a:pt x="131" y="250"/>
                    </a:cubicBezTo>
                    <a:cubicBezTo>
                      <a:pt x="286" y="226"/>
                      <a:pt x="358" y="131"/>
                      <a:pt x="358" y="131"/>
                    </a:cubicBezTo>
                    <a:close/>
                  </a:path>
                </a:pathLst>
              </a:custGeom>
              <a:solidFill>
                <a:srgbClr val="484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6" name="Google Shape;2786;p106"/>
              <p:cNvSpPr/>
              <p:nvPr/>
            </p:nvSpPr>
            <p:spPr>
              <a:xfrm>
                <a:off x="1671991" y="1840818"/>
                <a:ext cx="79712" cy="23277"/>
              </a:xfrm>
              <a:custGeom>
                <a:rect b="b" l="l" r="r" t="t"/>
                <a:pathLst>
                  <a:path extrusionOk="0" h="226" w="774">
                    <a:moveTo>
                      <a:pt x="427" y="1"/>
                    </a:moveTo>
                    <a:cubicBezTo>
                      <a:pt x="283" y="1"/>
                      <a:pt x="128" y="39"/>
                      <a:pt x="0" y="142"/>
                    </a:cubicBezTo>
                    <a:lnTo>
                      <a:pt x="60" y="225"/>
                    </a:lnTo>
                    <a:cubicBezTo>
                      <a:pt x="173" y="129"/>
                      <a:pt x="306" y="97"/>
                      <a:pt x="426" y="97"/>
                    </a:cubicBezTo>
                    <a:cubicBezTo>
                      <a:pt x="556" y="97"/>
                      <a:pt x="670" y="135"/>
                      <a:pt x="726" y="166"/>
                    </a:cubicBezTo>
                    <a:lnTo>
                      <a:pt x="774" y="82"/>
                    </a:lnTo>
                    <a:cubicBezTo>
                      <a:pt x="692" y="36"/>
                      <a:pt x="565" y="1"/>
                      <a:pt x="4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7" name="Google Shape;2787;p106"/>
              <p:cNvSpPr/>
              <p:nvPr/>
            </p:nvSpPr>
            <p:spPr>
              <a:xfrm>
                <a:off x="1792076" y="1854208"/>
                <a:ext cx="56540" cy="40477"/>
              </a:xfrm>
              <a:custGeom>
                <a:rect b="b" l="l" r="r" t="t"/>
                <a:pathLst>
                  <a:path extrusionOk="0" h="393" w="549">
                    <a:moveTo>
                      <a:pt x="1" y="274"/>
                    </a:moveTo>
                    <a:cubicBezTo>
                      <a:pt x="299" y="0"/>
                      <a:pt x="549" y="250"/>
                      <a:pt x="549" y="250"/>
                    </a:cubicBezTo>
                    <a:cubicBezTo>
                      <a:pt x="549" y="250"/>
                      <a:pt x="465" y="357"/>
                      <a:pt x="275" y="369"/>
                    </a:cubicBezTo>
                    <a:cubicBezTo>
                      <a:pt x="132" y="393"/>
                      <a:pt x="1" y="274"/>
                      <a:pt x="1" y="2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8" name="Google Shape;2788;p106"/>
              <p:cNvSpPr/>
              <p:nvPr/>
            </p:nvSpPr>
            <p:spPr>
              <a:xfrm>
                <a:off x="1814218" y="1867701"/>
                <a:ext cx="34398" cy="24616"/>
              </a:xfrm>
              <a:custGeom>
                <a:rect b="b" l="l" r="r" t="t"/>
                <a:pathLst>
                  <a:path extrusionOk="0" h="239" w="334">
                    <a:moveTo>
                      <a:pt x="334" y="119"/>
                    </a:moveTo>
                    <a:cubicBezTo>
                      <a:pt x="334" y="119"/>
                      <a:pt x="215" y="0"/>
                      <a:pt x="36" y="12"/>
                    </a:cubicBezTo>
                    <a:cubicBezTo>
                      <a:pt x="24" y="36"/>
                      <a:pt x="12" y="60"/>
                      <a:pt x="12" y="71"/>
                    </a:cubicBezTo>
                    <a:cubicBezTo>
                      <a:pt x="0" y="143"/>
                      <a:pt x="48" y="202"/>
                      <a:pt x="119" y="238"/>
                    </a:cubicBezTo>
                    <a:cubicBezTo>
                      <a:pt x="274" y="202"/>
                      <a:pt x="334" y="119"/>
                      <a:pt x="334" y="119"/>
                    </a:cubicBezTo>
                    <a:close/>
                  </a:path>
                </a:pathLst>
              </a:custGeom>
              <a:solidFill>
                <a:srgbClr val="484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9" name="Google Shape;2789;p106"/>
              <p:cNvSpPr/>
              <p:nvPr/>
            </p:nvSpPr>
            <p:spPr>
              <a:xfrm>
                <a:off x="1782292" y="1844320"/>
                <a:ext cx="73739" cy="22247"/>
              </a:xfrm>
              <a:custGeom>
                <a:rect b="b" l="l" r="r" t="t"/>
                <a:pathLst>
                  <a:path extrusionOk="0" h="216" w="716">
                    <a:moveTo>
                      <a:pt x="389" y="1"/>
                    </a:moveTo>
                    <a:cubicBezTo>
                      <a:pt x="260" y="1"/>
                      <a:pt x="120" y="37"/>
                      <a:pt x="1" y="132"/>
                    </a:cubicBezTo>
                    <a:lnTo>
                      <a:pt x="60" y="215"/>
                    </a:lnTo>
                    <a:cubicBezTo>
                      <a:pt x="168" y="130"/>
                      <a:pt x="289" y="102"/>
                      <a:pt x="396" y="102"/>
                    </a:cubicBezTo>
                    <a:cubicBezTo>
                      <a:pt x="515" y="102"/>
                      <a:pt x="617" y="136"/>
                      <a:pt x="667" y="167"/>
                    </a:cubicBezTo>
                    <a:lnTo>
                      <a:pt x="715" y="84"/>
                    </a:lnTo>
                    <a:cubicBezTo>
                      <a:pt x="638" y="37"/>
                      <a:pt x="519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0" name="Google Shape;2790;p106"/>
              <p:cNvSpPr/>
              <p:nvPr/>
            </p:nvSpPr>
            <p:spPr>
              <a:xfrm>
                <a:off x="1609373" y="2007468"/>
                <a:ext cx="74975" cy="111647"/>
              </a:xfrm>
              <a:custGeom>
                <a:rect b="b" l="l" r="r" t="t"/>
                <a:pathLst>
                  <a:path extrusionOk="0" h="1084" w="728">
                    <a:moveTo>
                      <a:pt x="727" y="560"/>
                    </a:moveTo>
                    <a:cubicBezTo>
                      <a:pt x="430" y="429"/>
                      <a:pt x="120" y="0"/>
                      <a:pt x="120" y="0"/>
                    </a:cubicBezTo>
                    <a:cubicBezTo>
                      <a:pt x="120" y="0"/>
                      <a:pt x="1" y="619"/>
                      <a:pt x="513" y="1084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1" name="Google Shape;2791;p106"/>
              <p:cNvSpPr/>
              <p:nvPr/>
            </p:nvSpPr>
            <p:spPr>
              <a:xfrm>
                <a:off x="1757780" y="1878721"/>
                <a:ext cx="38105" cy="73641"/>
              </a:xfrm>
              <a:custGeom>
                <a:rect b="b" l="l" r="r" t="t"/>
                <a:pathLst>
                  <a:path extrusionOk="0" h="715" w="370">
                    <a:moveTo>
                      <a:pt x="155" y="12"/>
                    </a:moveTo>
                    <a:cubicBezTo>
                      <a:pt x="215" y="0"/>
                      <a:pt x="370" y="548"/>
                      <a:pt x="346" y="607"/>
                    </a:cubicBezTo>
                    <a:cubicBezTo>
                      <a:pt x="334" y="679"/>
                      <a:pt x="72" y="715"/>
                      <a:pt x="60" y="679"/>
                    </a:cubicBezTo>
                    <a:cubicBezTo>
                      <a:pt x="1" y="595"/>
                      <a:pt x="60" y="24"/>
                      <a:pt x="155" y="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2" name="Google Shape;2792;p106"/>
              <p:cNvSpPr/>
              <p:nvPr/>
            </p:nvSpPr>
            <p:spPr>
              <a:xfrm>
                <a:off x="1728326" y="1958441"/>
                <a:ext cx="77344" cy="37387"/>
              </a:xfrm>
              <a:custGeom>
                <a:rect b="b" l="l" r="r" t="t"/>
                <a:pathLst>
                  <a:path extrusionOk="0" h="363" w="751">
                    <a:moveTo>
                      <a:pt x="96" y="0"/>
                    </a:moveTo>
                    <a:lnTo>
                      <a:pt x="1" y="60"/>
                    </a:lnTo>
                    <a:cubicBezTo>
                      <a:pt x="116" y="228"/>
                      <a:pt x="309" y="363"/>
                      <a:pt x="523" y="363"/>
                    </a:cubicBezTo>
                    <a:cubicBezTo>
                      <a:pt x="598" y="363"/>
                      <a:pt x="674" y="346"/>
                      <a:pt x="751" y="310"/>
                    </a:cubicBezTo>
                    <a:lnTo>
                      <a:pt x="691" y="214"/>
                    </a:lnTo>
                    <a:cubicBezTo>
                      <a:pt x="637" y="240"/>
                      <a:pt x="583" y="251"/>
                      <a:pt x="529" y="251"/>
                    </a:cubicBezTo>
                    <a:cubicBezTo>
                      <a:pt x="358" y="251"/>
                      <a:pt x="196" y="136"/>
                      <a:pt x="9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3" name="Google Shape;2793;p106"/>
              <p:cNvSpPr/>
              <p:nvPr/>
            </p:nvSpPr>
            <p:spPr>
              <a:xfrm>
                <a:off x="1667047" y="1909620"/>
                <a:ext cx="58909" cy="52321"/>
              </a:xfrm>
              <a:custGeom>
                <a:rect b="b" l="l" r="r" t="t"/>
                <a:pathLst>
                  <a:path extrusionOk="0" h="508" w="572">
                    <a:moveTo>
                      <a:pt x="287" y="0"/>
                    </a:moveTo>
                    <a:cubicBezTo>
                      <a:pt x="246" y="0"/>
                      <a:pt x="205" y="11"/>
                      <a:pt x="167" y="34"/>
                    </a:cubicBezTo>
                    <a:cubicBezTo>
                      <a:pt x="48" y="93"/>
                      <a:pt x="0" y="248"/>
                      <a:pt x="60" y="379"/>
                    </a:cubicBezTo>
                    <a:cubicBezTo>
                      <a:pt x="109" y="460"/>
                      <a:pt x="196" y="508"/>
                      <a:pt x="284" y="508"/>
                    </a:cubicBezTo>
                    <a:cubicBezTo>
                      <a:pt x="325" y="508"/>
                      <a:pt x="367" y="497"/>
                      <a:pt x="405" y="474"/>
                    </a:cubicBezTo>
                    <a:cubicBezTo>
                      <a:pt x="524" y="415"/>
                      <a:pt x="572" y="260"/>
                      <a:pt x="512" y="141"/>
                    </a:cubicBezTo>
                    <a:cubicBezTo>
                      <a:pt x="464" y="51"/>
                      <a:pt x="375" y="0"/>
                      <a:pt x="2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4" name="Google Shape;2794;p106"/>
              <p:cNvSpPr/>
              <p:nvPr/>
            </p:nvSpPr>
            <p:spPr>
              <a:xfrm>
                <a:off x="1811747" y="1908076"/>
                <a:ext cx="30793" cy="51600"/>
              </a:xfrm>
              <a:custGeom>
                <a:rect b="b" l="l" r="r" t="t"/>
                <a:pathLst>
                  <a:path extrusionOk="0" h="501" w="299">
                    <a:moveTo>
                      <a:pt x="298" y="1"/>
                    </a:moveTo>
                    <a:cubicBezTo>
                      <a:pt x="262" y="1"/>
                      <a:pt x="215" y="1"/>
                      <a:pt x="167" y="25"/>
                    </a:cubicBezTo>
                    <a:cubicBezTo>
                      <a:pt x="48" y="96"/>
                      <a:pt x="0" y="251"/>
                      <a:pt x="60" y="370"/>
                    </a:cubicBezTo>
                    <a:cubicBezTo>
                      <a:pt x="108" y="453"/>
                      <a:pt x="191" y="501"/>
                      <a:pt x="274" y="501"/>
                    </a:cubicBezTo>
                    <a:cubicBezTo>
                      <a:pt x="274" y="489"/>
                      <a:pt x="274" y="489"/>
                      <a:pt x="274" y="477"/>
                    </a:cubicBezTo>
                    <a:cubicBezTo>
                      <a:pt x="298" y="310"/>
                      <a:pt x="298" y="156"/>
                      <a:pt x="29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5" name="Google Shape;2795;p106"/>
              <p:cNvSpPr/>
              <p:nvPr/>
            </p:nvSpPr>
            <p:spPr>
              <a:xfrm>
                <a:off x="1175378" y="1324392"/>
                <a:ext cx="648718" cy="565443"/>
              </a:xfrm>
              <a:custGeom>
                <a:rect b="b" l="l" r="r" t="t"/>
                <a:pathLst>
                  <a:path extrusionOk="0" h="5490" w="6299">
                    <a:moveTo>
                      <a:pt x="4429" y="1989"/>
                    </a:moveTo>
                    <a:lnTo>
                      <a:pt x="4548" y="2025"/>
                    </a:lnTo>
                    <a:cubicBezTo>
                      <a:pt x="4524" y="2156"/>
                      <a:pt x="4429" y="2298"/>
                      <a:pt x="4417" y="2453"/>
                    </a:cubicBezTo>
                    <a:cubicBezTo>
                      <a:pt x="4405" y="2572"/>
                      <a:pt x="4453" y="2679"/>
                      <a:pt x="4441" y="2787"/>
                    </a:cubicBezTo>
                    <a:cubicBezTo>
                      <a:pt x="4417" y="3037"/>
                      <a:pt x="4263" y="3144"/>
                      <a:pt x="4096" y="3275"/>
                    </a:cubicBezTo>
                    <a:cubicBezTo>
                      <a:pt x="4905" y="3096"/>
                      <a:pt x="5691" y="3441"/>
                      <a:pt x="6013" y="3918"/>
                    </a:cubicBezTo>
                    <a:cubicBezTo>
                      <a:pt x="6227" y="4239"/>
                      <a:pt x="6251" y="4406"/>
                      <a:pt x="6298" y="4525"/>
                    </a:cubicBezTo>
                    <a:cubicBezTo>
                      <a:pt x="5572" y="4620"/>
                      <a:pt x="4894" y="4287"/>
                      <a:pt x="4501" y="3989"/>
                    </a:cubicBezTo>
                    <a:cubicBezTo>
                      <a:pt x="4417" y="4704"/>
                      <a:pt x="4084" y="4846"/>
                      <a:pt x="3715" y="5215"/>
                    </a:cubicBezTo>
                    <a:cubicBezTo>
                      <a:pt x="3643" y="5168"/>
                      <a:pt x="3560" y="5120"/>
                      <a:pt x="3477" y="5108"/>
                    </a:cubicBezTo>
                    <a:cubicBezTo>
                      <a:pt x="3155" y="5049"/>
                      <a:pt x="2941" y="5263"/>
                      <a:pt x="2858" y="5489"/>
                    </a:cubicBezTo>
                    <a:cubicBezTo>
                      <a:pt x="2774" y="5299"/>
                      <a:pt x="2727" y="5025"/>
                      <a:pt x="2750" y="4787"/>
                    </a:cubicBezTo>
                    <a:cubicBezTo>
                      <a:pt x="2786" y="4275"/>
                      <a:pt x="3060" y="3894"/>
                      <a:pt x="3334" y="3656"/>
                    </a:cubicBezTo>
                    <a:cubicBezTo>
                      <a:pt x="3072" y="3668"/>
                      <a:pt x="2929" y="3775"/>
                      <a:pt x="2739" y="3858"/>
                    </a:cubicBezTo>
                    <a:cubicBezTo>
                      <a:pt x="2560" y="3930"/>
                      <a:pt x="2358" y="4013"/>
                      <a:pt x="2107" y="3989"/>
                    </a:cubicBezTo>
                    <a:cubicBezTo>
                      <a:pt x="1893" y="3965"/>
                      <a:pt x="1715" y="3870"/>
                      <a:pt x="1560" y="3775"/>
                    </a:cubicBezTo>
                    <a:cubicBezTo>
                      <a:pt x="1381" y="3668"/>
                      <a:pt x="1155" y="3501"/>
                      <a:pt x="917" y="3549"/>
                    </a:cubicBezTo>
                    <a:cubicBezTo>
                      <a:pt x="667" y="3584"/>
                      <a:pt x="464" y="3727"/>
                      <a:pt x="167" y="3680"/>
                    </a:cubicBezTo>
                    <a:lnTo>
                      <a:pt x="167" y="3561"/>
                    </a:lnTo>
                    <a:cubicBezTo>
                      <a:pt x="512" y="3620"/>
                      <a:pt x="726" y="3394"/>
                      <a:pt x="1048" y="3418"/>
                    </a:cubicBezTo>
                    <a:cubicBezTo>
                      <a:pt x="1429" y="3441"/>
                      <a:pt x="1703" y="3822"/>
                      <a:pt x="2107" y="3858"/>
                    </a:cubicBezTo>
                    <a:cubicBezTo>
                      <a:pt x="2346" y="3882"/>
                      <a:pt x="2536" y="3799"/>
                      <a:pt x="2715" y="3727"/>
                    </a:cubicBezTo>
                    <a:cubicBezTo>
                      <a:pt x="2953" y="3632"/>
                      <a:pt x="3120" y="3501"/>
                      <a:pt x="3465" y="3549"/>
                    </a:cubicBezTo>
                    <a:lnTo>
                      <a:pt x="3560" y="3477"/>
                    </a:lnTo>
                    <a:cubicBezTo>
                      <a:pt x="3310" y="3287"/>
                      <a:pt x="2750" y="3394"/>
                      <a:pt x="2500" y="3501"/>
                    </a:cubicBezTo>
                    <a:cubicBezTo>
                      <a:pt x="2179" y="3632"/>
                      <a:pt x="1822" y="3632"/>
                      <a:pt x="1536" y="3453"/>
                    </a:cubicBezTo>
                    <a:cubicBezTo>
                      <a:pt x="1476" y="3418"/>
                      <a:pt x="1369" y="3311"/>
                      <a:pt x="1322" y="3239"/>
                    </a:cubicBezTo>
                    <a:cubicBezTo>
                      <a:pt x="1262" y="3144"/>
                      <a:pt x="1203" y="3049"/>
                      <a:pt x="1072" y="3013"/>
                    </a:cubicBezTo>
                    <a:cubicBezTo>
                      <a:pt x="869" y="2965"/>
                      <a:pt x="786" y="3013"/>
                      <a:pt x="572" y="3013"/>
                    </a:cubicBezTo>
                    <a:cubicBezTo>
                      <a:pt x="298" y="3013"/>
                      <a:pt x="143" y="2906"/>
                      <a:pt x="0" y="2727"/>
                    </a:cubicBezTo>
                    <a:cubicBezTo>
                      <a:pt x="512" y="1894"/>
                      <a:pt x="1036" y="1060"/>
                      <a:pt x="1536" y="203"/>
                    </a:cubicBezTo>
                    <a:cubicBezTo>
                      <a:pt x="2072" y="239"/>
                      <a:pt x="2334" y="513"/>
                      <a:pt x="2453" y="905"/>
                    </a:cubicBezTo>
                    <a:cubicBezTo>
                      <a:pt x="2512" y="1108"/>
                      <a:pt x="2536" y="1358"/>
                      <a:pt x="2715" y="1477"/>
                    </a:cubicBezTo>
                    <a:cubicBezTo>
                      <a:pt x="2881" y="1596"/>
                      <a:pt x="3096" y="1608"/>
                      <a:pt x="3286" y="1667"/>
                    </a:cubicBezTo>
                    <a:cubicBezTo>
                      <a:pt x="3477" y="1727"/>
                      <a:pt x="3608" y="1822"/>
                      <a:pt x="3727" y="1977"/>
                    </a:cubicBezTo>
                    <a:cubicBezTo>
                      <a:pt x="3941" y="2263"/>
                      <a:pt x="4001" y="2608"/>
                      <a:pt x="4001" y="3084"/>
                    </a:cubicBezTo>
                    <a:cubicBezTo>
                      <a:pt x="4132" y="2632"/>
                      <a:pt x="4012" y="2132"/>
                      <a:pt x="3822" y="1834"/>
                    </a:cubicBezTo>
                    <a:cubicBezTo>
                      <a:pt x="3739" y="1703"/>
                      <a:pt x="3620" y="1596"/>
                      <a:pt x="3489" y="1536"/>
                    </a:cubicBezTo>
                    <a:cubicBezTo>
                      <a:pt x="3322" y="1465"/>
                      <a:pt x="3108" y="1453"/>
                      <a:pt x="2965" y="1322"/>
                    </a:cubicBezTo>
                    <a:cubicBezTo>
                      <a:pt x="2810" y="1179"/>
                      <a:pt x="2739" y="894"/>
                      <a:pt x="2667" y="667"/>
                    </a:cubicBezTo>
                    <a:cubicBezTo>
                      <a:pt x="2584" y="429"/>
                      <a:pt x="2477" y="215"/>
                      <a:pt x="2250" y="108"/>
                    </a:cubicBezTo>
                    <a:lnTo>
                      <a:pt x="2286" y="1"/>
                    </a:lnTo>
                    <a:cubicBezTo>
                      <a:pt x="2584" y="120"/>
                      <a:pt x="2679" y="346"/>
                      <a:pt x="2786" y="644"/>
                    </a:cubicBezTo>
                    <a:cubicBezTo>
                      <a:pt x="2858" y="846"/>
                      <a:pt x="2917" y="1144"/>
                      <a:pt x="3096" y="1263"/>
                    </a:cubicBezTo>
                    <a:cubicBezTo>
                      <a:pt x="3250" y="1358"/>
                      <a:pt x="3417" y="1370"/>
                      <a:pt x="3584" y="1441"/>
                    </a:cubicBezTo>
                    <a:cubicBezTo>
                      <a:pt x="3727" y="1525"/>
                      <a:pt x="3822" y="1620"/>
                      <a:pt x="3905" y="1751"/>
                    </a:cubicBezTo>
                    <a:cubicBezTo>
                      <a:pt x="4108" y="2037"/>
                      <a:pt x="4263" y="2537"/>
                      <a:pt x="4143" y="3072"/>
                    </a:cubicBezTo>
                    <a:cubicBezTo>
                      <a:pt x="4143" y="3084"/>
                      <a:pt x="4132" y="3084"/>
                      <a:pt x="4132" y="3084"/>
                    </a:cubicBezTo>
                    <a:cubicBezTo>
                      <a:pt x="4215" y="3037"/>
                      <a:pt x="4298" y="2941"/>
                      <a:pt x="4310" y="2787"/>
                    </a:cubicBezTo>
                    <a:cubicBezTo>
                      <a:pt x="4322" y="2679"/>
                      <a:pt x="4286" y="2560"/>
                      <a:pt x="4286" y="2441"/>
                    </a:cubicBezTo>
                    <a:cubicBezTo>
                      <a:pt x="4298" y="2263"/>
                      <a:pt x="4405" y="2144"/>
                      <a:pt x="4429" y="19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6" name="Google Shape;2796;p106"/>
              <p:cNvSpPr/>
              <p:nvPr/>
            </p:nvSpPr>
            <p:spPr>
              <a:xfrm>
                <a:off x="1464674" y="1846277"/>
                <a:ext cx="106798" cy="96403"/>
              </a:xfrm>
              <a:custGeom>
                <a:rect b="b" l="l" r="r" t="t"/>
                <a:pathLst>
                  <a:path extrusionOk="0" h="936" w="1037">
                    <a:moveTo>
                      <a:pt x="508" y="0"/>
                    </a:moveTo>
                    <a:cubicBezTo>
                      <a:pt x="304" y="0"/>
                      <a:pt x="120" y="142"/>
                      <a:pt x="60" y="351"/>
                    </a:cubicBezTo>
                    <a:cubicBezTo>
                      <a:pt x="1" y="601"/>
                      <a:pt x="156" y="851"/>
                      <a:pt x="406" y="922"/>
                    </a:cubicBezTo>
                    <a:cubicBezTo>
                      <a:pt x="442" y="931"/>
                      <a:pt x="478" y="935"/>
                      <a:pt x="514" y="935"/>
                    </a:cubicBezTo>
                    <a:cubicBezTo>
                      <a:pt x="724" y="935"/>
                      <a:pt x="914" y="791"/>
                      <a:pt x="965" y="577"/>
                    </a:cubicBezTo>
                    <a:cubicBezTo>
                      <a:pt x="1037" y="327"/>
                      <a:pt x="882" y="77"/>
                      <a:pt x="632" y="18"/>
                    </a:cubicBezTo>
                    <a:cubicBezTo>
                      <a:pt x="591" y="6"/>
                      <a:pt x="549" y="0"/>
                      <a:pt x="508" y="0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7" name="Google Shape;2797;p106"/>
              <p:cNvSpPr/>
              <p:nvPr/>
            </p:nvSpPr>
            <p:spPr>
              <a:xfrm>
                <a:off x="1371572" y="2052786"/>
                <a:ext cx="337284" cy="191468"/>
              </a:xfrm>
              <a:custGeom>
                <a:rect b="b" l="l" r="r" t="t"/>
                <a:pathLst>
                  <a:path extrusionOk="0" h="1859" w="3275">
                    <a:moveTo>
                      <a:pt x="2619" y="953"/>
                    </a:moveTo>
                    <a:cubicBezTo>
                      <a:pt x="2715" y="894"/>
                      <a:pt x="2905" y="787"/>
                      <a:pt x="3072" y="858"/>
                    </a:cubicBezTo>
                    <a:cubicBezTo>
                      <a:pt x="3179" y="894"/>
                      <a:pt x="3274" y="1370"/>
                      <a:pt x="3167" y="1549"/>
                    </a:cubicBezTo>
                    <a:cubicBezTo>
                      <a:pt x="3072" y="1703"/>
                      <a:pt x="2798" y="1775"/>
                      <a:pt x="2643" y="1763"/>
                    </a:cubicBezTo>
                    <a:cubicBezTo>
                      <a:pt x="2584" y="1763"/>
                      <a:pt x="2536" y="1715"/>
                      <a:pt x="2536" y="1644"/>
                    </a:cubicBezTo>
                    <a:cubicBezTo>
                      <a:pt x="2500" y="1703"/>
                      <a:pt x="2441" y="1751"/>
                      <a:pt x="2381" y="1763"/>
                    </a:cubicBezTo>
                    <a:cubicBezTo>
                      <a:pt x="2084" y="1858"/>
                      <a:pt x="1417" y="1549"/>
                      <a:pt x="893" y="1334"/>
                    </a:cubicBezTo>
                    <a:cubicBezTo>
                      <a:pt x="714" y="1251"/>
                      <a:pt x="0" y="989"/>
                      <a:pt x="12" y="739"/>
                    </a:cubicBezTo>
                    <a:cubicBezTo>
                      <a:pt x="24" y="620"/>
                      <a:pt x="298" y="394"/>
                      <a:pt x="393" y="310"/>
                    </a:cubicBezTo>
                    <a:cubicBezTo>
                      <a:pt x="595" y="168"/>
                      <a:pt x="762" y="1"/>
                      <a:pt x="953" y="1"/>
                    </a:cubicBezTo>
                    <a:cubicBezTo>
                      <a:pt x="1155" y="1"/>
                      <a:pt x="1512" y="215"/>
                      <a:pt x="1786" y="358"/>
                    </a:cubicBezTo>
                    <a:cubicBezTo>
                      <a:pt x="2155" y="537"/>
                      <a:pt x="2477" y="668"/>
                      <a:pt x="2619" y="95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8" name="Google Shape;2798;p106"/>
              <p:cNvSpPr/>
              <p:nvPr/>
            </p:nvSpPr>
            <p:spPr>
              <a:xfrm>
                <a:off x="2081475" y="1654291"/>
                <a:ext cx="421940" cy="1252110"/>
              </a:xfrm>
              <a:custGeom>
                <a:rect b="b" l="l" r="r" t="t"/>
                <a:pathLst>
                  <a:path extrusionOk="0" h="12157" w="4097">
                    <a:moveTo>
                      <a:pt x="2834" y="12121"/>
                    </a:moveTo>
                    <a:cubicBezTo>
                      <a:pt x="2834" y="12121"/>
                      <a:pt x="2573" y="9168"/>
                      <a:pt x="2823" y="8097"/>
                    </a:cubicBezTo>
                    <a:cubicBezTo>
                      <a:pt x="3061" y="7061"/>
                      <a:pt x="3656" y="6168"/>
                      <a:pt x="3882" y="5168"/>
                    </a:cubicBezTo>
                    <a:cubicBezTo>
                      <a:pt x="4097" y="4227"/>
                      <a:pt x="4049" y="3298"/>
                      <a:pt x="3858" y="2513"/>
                    </a:cubicBezTo>
                    <a:cubicBezTo>
                      <a:pt x="3668" y="1751"/>
                      <a:pt x="3382" y="977"/>
                      <a:pt x="2751" y="524"/>
                    </a:cubicBezTo>
                    <a:cubicBezTo>
                      <a:pt x="2037" y="0"/>
                      <a:pt x="1251" y="358"/>
                      <a:pt x="846" y="798"/>
                    </a:cubicBezTo>
                    <a:cubicBezTo>
                      <a:pt x="227" y="1465"/>
                      <a:pt x="1" y="2679"/>
                      <a:pt x="13" y="3667"/>
                    </a:cubicBezTo>
                    <a:cubicBezTo>
                      <a:pt x="25" y="4668"/>
                      <a:pt x="251" y="5477"/>
                      <a:pt x="644" y="6203"/>
                    </a:cubicBezTo>
                    <a:cubicBezTo>
                      <a:pt x="846" y="6584"/>
                      <a:pt x="1084" y="6906"/>
                      <a:pt x="1275" y="7263"/>
                    </a:cubicBezTo>
                    <a:cubicBezTo>
                      <a:pt x="2132" y="8859"/>
                      <a:pt x="2275" y="12157"/>
                      <a:pt x="2275" y="12157"/>
                    </a:cubicBezTo>
                    <a:cubicBezTo>
                      <a:pt x="2275" y="12157"/>
                      <a:pt x="2823" y="12121"/>
                      <a:pt x="2834" y="12121"/>
                    </a:cubicBezTo>
                    <a:close/>
                    <a:moveTo>
                      <a:pt x="1453" y="6715"/>
                    </a:moveTo>
                    <a:cubicBezTo>
                      <a:pt x="858" y="6263"/>
                      <a:pt x="537" y="5346"/>
                      <a:pt x="406" y="4572"/>
                    </a:cubicBezTo>
                    <a:cubicBezTo>
                      <a:pt x="287" y="3882"/>
                      <a:pt x="263" y="2572"/>
                      <a:pt x="668" y="1691"/>
                    </a:cubicBezTo>
                    <a:cubicBezTo>
                      <a:pt x="703" y="1584"/>
                      <a:pt x="787" y="1501"/>
                      <a:pt x="858" y="1393"/>
                    </a:cubicBezTo>
                    <a:cubicBezTo>
                      <a:pt x="1120" y="977"/>
                      <a:pt x="1430" y="524"/>
                      <a:pt x="1989" y="560"/>
                    </a:cubicBezTo>
                    <a:cubicBezTo>
                      <a:pt x="2132" y="572"/>
                      <a:pt x="2323" y="619"/>
                      <a:pt x="2430" y="679"/>
                    </a:cubicBezTo>
                    <a:cubicBezTo>
                      <a:pt x="2858" y="905"/>
                      <a:pt x="3168" y="1417"/>
                      <a:pt x="3346" y="1834"/>
                    </a:cubicBezTo>
                    <a:cubicBezTo>
                      <a:pt x="3489" y="2191"/>
                      <a:pt x="3656" y="2834"/>
                      <a:pt x="3692" y="3346"/>
                    </a:cubicBezTo>
                    <a:cubicBezTo>
                      <a:pt x="3775" y="4358"/>
                      <a:pt x="3537" y="6013"/>
                      <a:pt x="2775" y="6656"/>
                    </a:cubicBezTo>
                    <a:cubicBezTo>
                      <a:pt x="2453" y="6930"/>
                      <a:pt x="1930" y="7073"/>
                      <a:pt x="1453" y="671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9" name="Google Shape;2799;p106"/>
              <p:cNvSpPr/>
              <p:nvPr/>
            </p:nvSpPr>
            <p:spPr>
              <a:xfrm>
                <a:off x="2298575" y="2712585"/>
                <a:ext cx="74872" cy="193837"/>
              </a:xfrm>
              <a:custGeom>
                <a:rect b="b" l="l" r="r" t="t"/>
                <a:pathLst>
                  <a:path extrusionOk="0" h="1882" w="727">
                    <a:moveTo>
                      <a:pt x="619" y="0"/>
                    </a:moveTo>
                    <a:cubicBezTo>
                      <a:pt x="417" y="12"/>
                      <a:pt x="203" y="36"/>
                      <a:pt x="0" y="60"/>
                    </a:cubicBezTo>
                    <a:cubicBezTo>
                      <a:pt x="131" y="1072"/>
                      <a:pt x="167" y="1882"/>
                      <a:pt x="167" y="1882"/>
                    </a:cubicBezTo>
                    <a:cubicBezTo>
                      <a:pt x="167" y="1882"/>
                      <a:pt x="715" y="1846"/>
                      <a:pt x="726" y="1846"/>
                    </a:cubicBezTo>
                    <a:cubicBezTo>
                      <a:pt x="726" y="1846"/>
                      <a:pt x="643" y="977"/>
                      <a:pt x="619" y="0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0" name="Google Shape;2800;p106"/>
              <p:cNvSpPr/>
              <p:nvPr/>
            </p:nvSpPr>
            <p:spPr>
              <a:xfrm>
                <a:off x="2115873" y="1713102"/>
                <a:ext cx="348304" cy="648869"/>
              </a:xfrm>
              <a:custGeom>
                <a:rect b="b" l="l" r="r" t="t"/>
                <a:pathLst>
                  <a:path extrusionOk="0" h="6300" w="3382">
                    <a:moveTo>
                      <a:pt x="1381" y="179"/>
                    </a:moveTo>
                    <a:cubicBezTo>
                      <a:pt x="1560" y="263"/>
                      <a:pt x="1667" y="382"/>
                      <a:pt x="1822" y="477"/>
                    </a:cubicBezTo>
                    <a:cubicBezTo>
                      <a:pt x="1738" y="656"/>
                      <a:pt x="1655" y="822"/>
                      <a:pt x="1596" y="1037"/>
                    </a:cubicBezTo>
                    <a:cubicBezTo>
                      <a:pt x="1453" y="941"/>
                      <a:pt x="1322" y="822"/>
                      <a:pt x="1167" y="739"/>
                    </a:cubicBezTo>
                    <a:cubicBezTo>
                      <a:pt x="1227" y="537"/>
                      <a:pt x="1322" y="382"/>
                      <a:pt x="1381" y="179"/>
                    </a:cubicBezTo>
                    <a:close/>
                    <a:moveTo>
                      <a:pt x="1929" y="549"/>
                    </a:moveTo>
                    <a:cubicBezTo>
                      <a:pt x="2096" y="668"/>
                      <a:pt x="2239" y="787"/>
                      <a:pt x="2417" y="894"/>
                    </a:cubicBezTo>
                    <a:cubicBezTo>
                      <a:pt x="2334" y="1084"/>
                      <a:pt x="2262" y="1275"/>
                      <a:pt x="2179" y="1453"/>
                    </a:cubicBezTo>
                    <a:cubicBezTo>
                      <a:pt x="2024" y="1334"/>
                      <a:pt x="1858" y="1227"/>
                      <a:pt x="1703" y="1108"/>
                    </a:cubicBezTo>
                    <a:cubicBezTo>
                      <a:pt x="1786" y="930"/>
                      <a:pt x="1858" y="739"/>
                      <a:pt x="1929" y="549"/>
                    </a:cubicBezTo>
                    <a:close/>
                    <a:moveTo>
                      <a:pt x="1107" y="846"/>
                    </a:moveTo>
                    <a:cubicBezTo>
                      <a:pt x="1274" y="930"/>
                      <a:pt x="1369" y="1060"/>
                      <a:pt x="1536" y="1144"/>
                    </a:cubicBezTo>
                    <a:cubicBezTo>
                      <a:pt x="1500" y="1299"/>
                      <a:pt x="1429" y="1394"/>
                      <a:pt x="1393" y="1561"/>
                    </a:cubicBezTo>
                    <a:cubicBezTo>
                      <a:pt x="1238" y="1513"/>
                      <a:pt x="1119" y="1334"/>
                      <a:pt x="953" y="1263"/>
                    </a:cubicBezTo>
                    <a:cubicBezTo>
                      <a:pt x="1000" y="1108"/>
                      <a:pt x="1072" y="1001"/>
                      <a:pt x="1107" y="846"/>
                    </a:cubicBezTo>
                    <a:close/>
                    <a:moveTo>
                      <a:pt x="1655" y="1239"/>
                    </a:moveTo>
                    <a:cubicBezTo>
                      <a:pt x="1822" y="1358"/>
                      <a:pt x="1965" y="1477"/>
                      <a:pt x="2131" y="1584"/>
                    </a:cubicBezTo>
                    <a:cubicBezTo>
                      <a:pt x="2084" y="1727"/>
                      <a:pt x="2012" y="1858"/>
                      <a:pt x="1965" y="2013"/>
                    </a:cubicBezTo>
                    <a:cubicBezTo>
                      <a:pt x="1786" y="1918"/>
                      <a:pt x="1679" y="1787"/>
                      <a:pt x="1500" y="1692"/>
                    </a:cubicBezTo>
                    <a:cubicBezTo>
                      <a:pt x="1548" y="1525"/>
                      <a:pt x="1608" y="1394"/>
                      <a:pt x="1655" y="1239"/>
                    </a:cubicBezTo>
                    <a:close/>
                    <a:moveTo>
                      <a:pt x="917" y="1334"/>
                    </a:moveTo>
                    <a:cubicBezTo>
                      <a:pt x="1048" y="1453"/>
                      <a:pt x="1191" y="1561"/>
                      <a:pt x="1334" y="1668"/>
                    </a:cubicBezTo>
                    <a:cubicBezTo>
                      <a:pt x="1274" y="1870"/>
                      <a:pt x="1191" y="2013"/>
                      <a:pt x="1131" y="2215"/>
                    </a:cubicBezTo>
                    <a:cubicBezTo>
                      <a:pt x="976" y="2108"/>
                      <a:pt x="846" y="1989"/>
                      <a:pt x="703" y="1882"/>
                    </a:cubicBezTo>
                    <a:cubicBezTo>
                      <a:pt x="774" y="1692"/>
                      <a:pt x="846" y="1525"/>
                      <a:pt x="917" y="1334"/>
                    </a:cubicBezTo>
                    <a:close/>
                    <a:moveTo>
                      <a:pt x="2239" y="1680"/>
                    </a:moveTo>
                    <a:cubicBezTo>
                      <a:pt x="2465" y="1834"/>
                      <a:pt x="2679" y="1989"/>
                      <a:pt x="2893" y="2156"/>
                    </a:cubicBezTo>
                    <a:cubicBezTo>
                      <a:pt x="2846" y="2299"/>
                      <a:pt x="2762" y="2418"/>
                      <a:pt x="2715" y="2573"/>
                    </a:cubicBezTo>
                    <a:cubicBezTo>
                      <a:pt x="2500" y="2418"/>
                      <a:pt x="2286" y="2263"/>
                      <a:pt x="2084" y="2108"/>
                    </a:cubicBezTo>
                    <a:cubicBezTo>
                      <a:pt x="2119" y="1942"/>
                      <a:pt x="2203" y="1834"/>
                      <a:pt x="2239" y="1680"/>
                    </a:cubicBezTo>
                    <a:close/>
                    <a:moveTo>
                      <a:pt x="1465" y="1787"/>
                    </a:moveTo>
                    <a:cubicBezTo>
                      <a:pt x="1619" y="1894"/>
                      <a:pt x="1738" y="2025"/>
                      <a:pt x="1905" y="2120"/>
                    </a:cubicBezTo>
                    <a:cubicBezTo>
                      <a:pt x="1858" y="2323"/>
                      <a:pt x="1762" y="2454"/>
                      <a:pt x="1715" y="2644"/>
                    </a:cubicBezTo>
                    <a:cubicBezTo>
                      <a:pt x="1536" y="2549"/>
                      <a:pt x="1393" y="2430"/>
                      <a:pt x="1250" y="2311"/>
                    </a:cubicBezTo>
                    <a:cubicBezTo>
                      <a:pt x="1334" y="2156"/>
                      <a:pt x="1381" y="1942"/>
                      <a:pt x="1465" y="1787"/>
                    </a:cubicBezTo>
                    <a:close/>
                    <a:moveTo>
                      <a:pt x="643" y="2013"/>
                    </a:moveTo>
                    <a:cubicBezTo>
                      <a:pt x="822" y="2096"/>
                      <a:pt x="917" y="2227"/>
                      <a:pt x="1072" y="2323"/>
                    </a:cubicBezTo>
                    <a:cubicBezTo>
                      <a:pt x="1012" y="2525"/>
                      <a:pt x="941" y="2704"/>
                      <a:pt x="869" y="2882"/>
                    </a:cubicBezTo>
                    <a:cubicBezTo>
                      <a:pt x="738" y="2775"/>
                      <a:pt x="584" y="2668"/>
                      <a:pt x="441" y="2549"/>
                    </a:cubicBezTo>
                    <a:cubicBezTo>
                      <a:pt x="500" y="2346"/>
                      <a:pt x="584" y="2215"/>
                      <a:pt x="643" y="2013"/>
                    </a:cubicBezTo>
                    <a:close/>
                    <a:moveTo>
                      <a:pt x="2024" y="2239"/>
                    </a:moveTo>
                    <a:cubicBezTo>
                      <a:pt x="2239" y="2394"/>
                      <a:pt x="2429" y="2561"/>
                      <a:pt x="2643" y="2715"/>
                    </a:cubicBezTo>
                    <a:cubicBezTo>
                      <a:pt x="2572" y="2870"/>
                      <a:pt x="2489" y="3013"/>
                      <a:pt x="2429" y="3192"/>
                    </a:cubicBezTo>
                    <a:cubicBezTo>
                      <a:pt x="2215" y="3049"/>
                      <a:pt x="2024" y="2894"/>
                      <a:pt x="1834" y="2751"/>
                    </a:cubicBezTo>
                    <a:cubicBezTo>
                      <a:pt x="1893" y="2573"/>
                      <a:pt x="1965" y="2430"/>
                      <a:pt x="2024" y="2239"/>
                    </a:cubicBezTo>
                    <a:close/>
                    <a:moveTo>
                      <a:pt x="1203" y="2442"/>
                    </a:moveTo>
                    <a:cubicBezTo>
                      <a:pt x="1369" y="2549"/>
                      <a:pt x="1488" y="2680"/>
                      <a:pt x="1643" y="2799"/>
                    </a:cubicBezTo>
                    <a:cubicBezTo>
                      <a:pt x="1584" y="2977"/>
                      <a:pt x="1500" y="3120"/>
                      <a:pt x="1453" y="3323"/>
                    </a:cubicBezTo>
                    <a:cubicBezTo>
                      <a:pt x="1286" y="3216"/>
                      <a:pt x="1155" y="3096"/>
                      <a:pt x="1012" y="2989"/>
                    </a:cubicBezTo>
                    <a:cubicBezTo>
                      <a:pt x="1072" y="2799"/>
                      <a:pt x="1143" y="2632"/>
                      <a:pt x="1203" y="2442"/>
                    </a:cubicBezTo>
                    <a:close/>
                    <a:moveTo>
                      <a:pt x="393" y="2644"/>
                    </a:moveTo>
                    <a:cubicBezTo>
                      <a:pt x="536" y="2751"/>
                      <a:pt x="667" y="2882"/>
                      <a:pt x="834" y="2977"/>
                    </a:cubicBezTo>
                    <a:cubicBezTo>
                      <a:pt x="798" y="3156"/>
                      <a:pt x="715" y="3251"/>
                      <a:pt x="691" y="3430"/>
                    </a:cubicBezTo>
                    <a:cubicBezTo>
                      <a:pt x="512" y="3335"/>
                      <a:pt x="393" y="3204"/>
                      <a:pt x="226" y="3096"/>
                    </a:cubicBezTo>
                    <a:cubicBezTo>
                      <a:pt x="274" y="2930"/>
                      <a:pt x="345" y="2823"/>
                      <a:pt x="393" y="2644"/>
                    </a:cubicBezTo>
                    <a:close/>
                    <a:moveTo>
                      <a:pt x="2774" y="2823"/>
                    </a:moveTo>
                    <a:cubicBezTo>
                      <a:pt x="2965" y="2965"/>
                      <a:pt x="3143" y="3108"/>
                      <a:pt x="3346" y="3239"/>
                    </a:cubicBezTo>
                    <a:cubicBezTo>
                      <a:pt x="3274" y="3406"/>
                      <a:pt x="3203" y="3561"/>
                      <a:pt x="3132" y="3727"/>
                    </a:cubicBezTo>
                    <a:cubicBezTo>
                      <a:pt x="2929" y="3597"/>
                      <a:pt x="2762" y="3442"/>
                      <a:pt x="2572" y="3311"/>
                    </a:cubicBezTo>
                    <a:cubicBezTo>
                      <a:pt x="2631" y="3132"/>
                      <a:pt x="2715" y="2989"/>
                      <a:pt x="2774" y="2823"/>
                    </a:cubicBezTo>
                    <a:close/>
                    <a:moveTo>
                      <a:pt x="1774" y="2894"/>
                    </a:moveTo>
                    <a:cubicBezTo>
                      <a:pt x="1965" y="3049"/>
                      <a:pt x="2179" y="3192"/>
                      <a:pt x="2358" y="3346"/>
                    </a:cubicBezTo>
                    <a:cubicBezTo>
                      <a:pt x="2274" y="3513"/>
                      <a:pt x="2191" y="3668"/>
                      <a:pt x="2131" y="3858"/>
                    </a:cubicBezTo>
                    <a:cubicBezTo>
                      <a:pt x="1929" y="3716"/>
                      <a:pt x="1750" y="3561"/>
                      <a:pt x="1572" y="3418"/>
                    </a:cubicBezTo>
                    <a:cubicBezTo>
                      <a:pt x="1643" y="3251"/>
                      <a:pt x="1703" y="3061"/>
                      <a:pt x="1774" y="2894"/>
                    </a:cubicBezTo>
                    <a:close/>
                    <a:moveTo>
                      <a:pt x="965" y="3096"/>
                    </a:moveTo>
                    <a:cubicBezTo>
                      <a:pt x="1107" y="3216"/>
                      <a:pt x="1238" y="3323"/>
                      <a:pt x="1393" y="3430"/>
                    </a:cubicBezTo>
                    <a:cubicBezTo>
                      <a:pt x="1346" y="3608"/>
                      <a:pt x="1274" y="3716"/>
                      <a:pt x="1227" y="3882"/>
                    </a:cubicBezTo>
                    <a:cubicBezTo>
                      <a:pt x="1096" y="3763"/>
                      <a:pt x="953" y="3656"/>
                      <a:pt x="810" y="3549"/>
                    </a:cubicBezTo>
                    <a:cubicBezTo>
                      <a:pt x="846" y="3382"/>
                      <a:pt x="905" y="3251"/>
                      <a:pt x="965" y="3096"/>
                    </a:cubicBezTo>
                    <a:close/>
                    <a:moveTo>
                      <a:pt x="1524" y="3549"/>
                    </a:moveTo>
                    <a:cubicBezTo>
                      <a:pt x="1703" y="3692"/>
                      <a:pt x="1881" y="3847"/>
                      <a:pt x="2072" y="3978"/>
                    </a:cubicBezTo>
                    <a:cubicBezTo>
                      <a:pt x="2000" y="4120"/>
                      <a:pt x="1941" y="4263"/>
                      <a:pt x="1881" y="4406"/>
                    </a:cubicBezTo>
                    <a:cubicBezTo>
                      <a:pt x="1703" y="4275"/>
                      <a:pt x="1560" y="4120"/>
                      <a:pt x="1369" y="4001"/>
                    </a:cubicBezTo>
                    <a:cubicBezTo>
                      <a:pt x="1405" y="3823"/>
                      <a:pt x="1477" y="3704"/>
                      <a:pt x="1524" y="3549"/>
                    </a:cubicBezTo>
                    <a:close/>
                    <a:moveTo>
                      <a:pt x="2489" y="3454"/>
                    </a:moveTo>
                    <a:cubicBezTo>
                      <a:pt x="2691" y="3585"/>
                      <a:pt x="2870" y="3727"/>
                      <a:pt x="3060" y="3870"/>
                    </a:cubicBezTo>
                    <a:cubicBezTo>
                      <a:pt x="2989" y="4061"/>
                      <a:pt x="2905" y="4228"/>
                      <a:pt x="2822" y="4406"/>
                    </a:cubicBezTo>
                    <a:cubicBezTo>
                      <a:pt x="2620" y="4275"/>
                      <a:pt x="2465" y="4108"/>
                      <a:pt x="2262" y="3978"/>
                    </a:cubicBezTo>
                    <a:cubicBezTo>
                      <a:pt x="2346" y="3799"/>
                      <a:pt x="2429" y="3644"/>
                      <a:pt x="2489" y="3454"/>
                    </a:cubicBezTo>
                    <a:close/>
                    <a:moveTo>
                      <a:pt x="762" y="3668"/>
                    </a:moveTo>
                    <a:cubicBezTo>
                      <a:pt x="905" y="3775"/>
                      <a:pt x="1024" y="3894"/>
                      <a:pt x="1191" y="3989"/>
                    </a:cubicBezTo>
                    <a:cubicBezTo>
                      <a:pt x="1119" y="4168"/>
                      <a:pt x="1060" y="4323"/>
                      <a:pt x="1000" y="4501"/>
                    </a:cubicBezTo>
                    <a:cubicBezTo>
                      <a:pt x="857" y="4394"/>
                      <a:pt x="715" y="4275"/>
                      <a:pt x="584" y="4156"/>
                    </a:cubicBezTo>
                    <a:cubicBezTo>
                      <a:pt x="643" y="4001"/>
                      <a:pt x="691" y="3811"/>
                      <a:pt x="762" y="3668"/>
                    </a:cubicBezTo>
                    <a:close/>
                    <a:moveTo>
                      <a:pt x="2203" y="4097"/>
                    </a:moveTo>
                    <a:cubicBezTo>
                      <a:pt x="2393" y="4251"/>
                      <a:pt x="2584" y="4406"/>
                      <a:pt x="2774" y="4549"/>
                    </a:cubicBezTo>
                    <a:cubicBezTo>
                      <a:pt x="2715" y="4680"/>
                      <a:pt x="2655" y="4811"/>
                      <a:pt x="2608" y="4966"/>
                    </a:cubicBezTo>
                    <a:cubicBezTo>
                      <a:pt x="2381" y="4835"/>
                      <a:pt x="2215" y="4668"/>
                      <a:pt x="2036" y="4513"/>
                    </a:cubicBezTo>
                    <a:cubicBezTo>
                      <a:pt x="2072" y="4359"/>
                      <a:pt x="2155" y="4263"/>
                      <a:pt x="2203" y="4097"/>
                    </a:cubicBezTo>
                    <a:close/>
                    <a:moveTo>
                      <a:pt x="536" y="4275"/>
                    </a:moveTo>
                    <a:cubicBezTo>
                      <a:pt x="691" y="4370"/>
                      <a:pt x="810" y="4513"/>
                      <a:pt x="953" y="4620"/>
                    </a:cubicBezTo>
                    <a:cubicBezTo>
                      <a:pt x="905" y="4740"/>
                      <a:pt x="857" y="4859"/>
                      <a:pt x="810" y="5001"/>
                    </a:cubicBezTo>
                    <a:cubicBezTo>
                      <a:pt x="643" y="4906"/>
                      <a:pt x="536" y="4787"/>
                      <a:pt x="381" y="4680"/>
                    </a:cubicBezTo>
                    <a:cubicBezTo>
                      <a:pt x="429" y="4549"/>
                      <a:pt x="488" y="4418"/>
                      <a:pt x="536" y="4275"/>
                    </a:cubicBezTo>
                    <a:close/>
                    <a:moveTo>
                      <a:pt x="1310" y="4108"/>
                    </a:moveTo>
                    <a:cubicBezTo>
                      <a:pt x="1488" y="4239"/>
                      <a:pt x="1655" y="4370"/>
                      <a:pt x="1822" y="4513"/>
                    </a:cubicBezTo>
                    <a:cubicBezTo>
                      <a:pt x="1762" y="4704"/>
                      <a:pt x="1679" y="4835"/>
                      <a:pt x="1619" y="5001"/>
                    </a:cubicBezTo>
                    <a:cubicBezTo>
                      <a:pt x="1441" y="4882"/>
                      <a:pt x="1286" y="4740"/>
                      <a:pt x="1119" y="4609"/>
                    </a:cubicBezTo>
                    <a:cubicBezTo>
                      <a:pt x="1179" y="4430"/>
                      <a:pt x="1250" y="4287"/>
                      <a:pt x="1310" y="4108"/>
                    </a:cubicBezTo>
                    <a:close/>
                    <a:moveTo>
                      <a:pt x="1072" y="4740"/>
                    </a:moveTo>
                    <a:cubicBezTo>
                      <a:pt x="1250" y="4859"/>
                      <a:pt x="1381" y="5001"/>
                      <a:pt x="1548" y="5132"/>
                    </a:cubicBezTo>
                    <a:cubicBezTo>
                      <a:pt x="1524" y="5275"/>
                      <a:pt x="1441" y="5347"/>
                      <a:pt x="1417" y="5490"/>
                    </a:cubicBezTo>
                    <a:cubicBezTo>
                      <a:pt x="1238" y="5371"/>
                      <a:pt x="1096" y="5228"/>
                      <a:pt x="917" y="5109"/>
                    </a:cubicBezTo>
                    <a:cubicBezTo>
                      <a:pt x="965" y="4990"/>
                      <a:pt x="1012" y="4847"/>
                      <a:pt x="1072" y="4740"/>
                    </a:cubicBezTo>
                    <a:close/>
                    <a:moveTo>
                      <a:pt x="1965" y="4632"/>
                    </a:moveTo>
                    <a:cubicBezTo>
                      <a:pt x="2167" y="4787"/>
                      <a:pt x="2346" y="4942"/>
                      <a:pt x="2548" y="5097"/>
                    </a:cubicBezTo>
                    <a:cubicBezTo>
                      <a:pt x="2477" y="5263"/>
                      <a:pt x="2417" y="5442"/>
                      <a:pt x="2334" y="5597"/>
                    </a:cubicBezTo>
                    <a:cubicBezTo>
                      <a:pt x="2155" y="5442"/>
                      <a:pt x="1941" y="5287"/>
                      <a:pt x="1750" y="5121"/>
                    </a:cubicBezTo>
                    <a:cubicBezTo>
                      <a:pt x="1822" y="4966"/>
                      <a:pt x="1893" y="4799"/>
                      <a:pt x="1965" y="4632"/>
                    </a:cubicBezTo>
                    <a:close/>
                    <a:moveTo>
                      <a:pt x="1691" y="5251"/>
                    </a:moveTo>
                    <a:cubicBezTo>
                      <a:pt x="1905" y="5406"/>
                      <a:pt x="2096" y="5573"/>
                      <a:pt x="2286" y="5728"/>
                    </a:cubicBezTo>
                    <a:cubicBezTo>
                      <a:pt x="2250" y="5847"/>
                      <a:pt x="2191" y="5930"/>
                      <a:pt x="2167" y="6061"/>
                    </a:cubicBezTo>
                    <a:cubicBezTo>
                      <a:pt x="1953" y="5966"/>
                      <a:pt x="1762" y="5752"/>
                      <a:pt x="1548" y="5609"/>
                    </a:cubicBezTo>
                    <a:cubicBezTo>
                      <a:pt x="1584" y="5466"/>
                      <a:pt x="1655" y="5394"/>
                      <a:pt x="1691" y="5251"/>
                    </a:cubicBezTo>
                    <a:close/>
                    <a:moveTo>
                      <a:pt x="1465" y="1"/>
                    </a:moveTo>
                    <a:lnTo>
                      <a:pt x="1465" y="1"/>
                    </a:lnTo>
                    <a:cubicBezTo>
                      <a:pt x="1393" y="13"/>
                      <a:pt x="1310" y="37"/>
                      <a:pt x="1238" y="60"/>
                    </a:cubicBezTo>
                    <a:cubicBezTo>
                      <a:pt x="1250" y="72"/>
                      <a:pt x="1262" y="72"/>
                      <a:pt x="1262" y="72"/>
                    </a:cubicBezTo>
                    <a:cubicBezTo>
                      <a:pt x="1179" y="239"/>
                      <a:pt x="1107" y="453"/>
                      <a:pt x="1012" y="608"/>
                    </a:cubicBezTo>
                    <a:cubicBezTo>
                      <a:pt x="941" y="560"/>
                      <a:pt x="857" y="501"/>
                      <a:pt x="774" y="441"/>
                    </a:cubicBezTo>
                    <a:cubicBezTo>
                      <a:pt x="750" y="477"/>
                      <a:pt x="726" y="513"/>
                      <a:pt x="703" y="537"/>
                    </a:cubicBezTo>
                    <a:cubicBezTo>
                      <a:pt x="798" y="608"/>
                      <a:pt x="881" y="679"/>
                      <a:pt x="965" y="739"/>
                    </a:cubicBezTo>
                    <a:cubicBezTo>
                      <a:pt x="905" y="858"/>
                      <a:pt x="869" y="1013"/>
                      <a:pt x="798" y="1108"/>
                    </a:cubicBezTo>
                    <a:cubicBezTo>
                      <a:pt x="691" y="1037"/>
                      <a:pt x="584" y="953"/>
                      <a:pt x="488" y="870"/>
                    </a:cubicBezTo>
                    <a:cubicBezTo>
                      <a:pt x="465" y="906"/>
                      <a:pt x="453" y="930"/>
                      <a:pt x="429" y="953"/>
                    </a:cubicBezTo>
                    <a:cubicBezTo>
                      <a:pt x="536" y="1037"/>
                      <a:pt x="643" y="1132"/>
                      <a:pt x="750" y="1227"/>
                    </a:cubicBezTo>
                    <a:cubicBezTo>
                      <a:pt x="679" y="1406"/>
                      <a:pt x="607" y="1572"/>
                      <a:pt x="536" y="1751"/>
                    </a:cubicBezTo>
                    <a:cubicBezTo>
                      <a:pt x="429" y="1656"/>
                      <a:pt x="310" y="1572"/>
                      <a:pt x="191" y="1477"/>
                    </a:cubicBezTo>
                    <a:cubicBezTo>
                      <a:pt x="179" y="1513"/>
                      <a:pt x="167" y="1561"/>
                      <a:pt x="155" y="1596"/>
                    </a:cubicBezTo>
                    <a:cubicBezTo>
                      <a:pt x="274" y="1692"/>
                      <a:pt x="381" y="1787"/>
                      <a:pt x="488" y="1882"/>
                    </a:cubicBezTo>
                    <a:cubicBezTo>
                      <a:pt x="405" y="2049"/>
                      <a:pt x="345" y="2239"/>
                      <a:pt x="274" y="2430"/>
                    </a:cubicBezTo>
                    <a:cubicBezTo>
                      <a:pt x="203" y="2370"/>
                      <a:pt x="119" y="2311"/>
                      <a:pt x="36" y="2239"/>
                    </a:cubicBezTo>
                    <a:cubicBezTo>
                      <a:pt x="36" y="2287"/>
                      <a:pt x="36" y="2334"/>
                      <a:pt x="24" y="2370"/>
                    </a:cubicBezTo>
                    <a:cubicBezTo>
                      <a:pt x="95" y="2430"/>
                      <a:pt x="167" y="2489"/>
                      <a:pt x="238" y="2537"/>
                    </a:cubicBezTo>
                    <a:cubicBezTo>
                      <a:pt x="155" y="2656"/>
                      <a:pt x="143" y="2858"/>
                      <a:pt x="48" y="2942"/>
                    </a:cubicBezTo>
                    <a:cubicBezTo>
                      <a:pt x="36" y="2930"/>
                      <a:pt x="12" y="2918"/>
                      <a:pt x="0" y="2906"/>
                    </a:cubicBezTo>
                    <a:cubicBezTo>
                      <a:pt x="0" y="2954"/>
                      <a:pt x="0" y="3013"/>
                      <a:pt x="0" y="3061"/>
                    </a:cubicBezTo>
                    <a:cubicBezTo>
                      <a:pt x="0" y="3073"/>
                      <a:pt x="12" y="3073"/>
                      <a:pt x="24" y="3085"/>
                    </a:cubicBezTo>
                    <a:cubicBezTo>
                      <a:pt x="12" y="3108"/>
                      <a:pt x="12" y="3132"/>
                      <a:pt x="0" y="3144"/>
                    </a:cubicBezTo>
                    <a:cubicBezTo>
                      <a:pt x="0" y="3323"/>
                      <a:pt x="12" y="3477"/>
                      <a:pt x="24" y="3620"/>
                    </a:cubicBezTo>
                    <a:cubicBezTo>
                      <a:pt x="72" y="3477"/>
                      <a:pt x="131" y="3335"/>
                      <a:pt x="191" y="3216"/>
                    </a:cubicBezTo>
                    <a:cubicBezTo>
                      <a:pt x="345" y="3323"/>
                      <a:pt x="488" y="3454"/>
                      <a:pt x="643" y="3561"/>
                    </a:cubicBezTo>
                    <a:cubicBezTo>
                      <a:pt x="584" y="3716"/>
                      <a:pt x="524" y="3894"/>
                      <a:pt x="476" y="4061"/>
                    </a:cubicBezTo>
                    <a:cubicBezTo>
                      <a:pt x="322" y="3942"/>
                      <a:pt x="191" y="3823"/>
                      <a:pt x="36" y="3704"/>
                    </a:cubicBezTo>
                    <a:lnTo>
                      <a:pt x="36" y="3704"/>
                    </a:lnTo>
                    <a:cubicBezTo>
                      <a:pt x="36" y="3751"/>
                      <a:pt x="48" y="3799"/>
                      <a:pt x="48" y="3847"/>
                    </a:cubicBezTo>
                    <a:cubicBezTo>
                      <a:pt x="191" y="3942"/>
                      <a:pt x="286" y="4073"/>
                      <a:pt x="429" y="4156"/>
                    </a:cubicBezTo>
                    <a:cubicBezTo>
                      <a:pt x="393" y="4323"/>
                      <a:pt x="334" y="4430"/>
                      <a:pt x="298" y="4597"/>
                    </a:cubicBezTo>
                    <a:cubicBezTo>
                      <a:pt x="262" y="4573"/>
                      <a:pt x="226" y="4537"/>
                      <a:pt x="191" y="4513"/>
                    </a:cubicBezTo>
                    <a:lnTo>
                      <a:pt x="191" y="4513"/>
                    </a:lnTo>
                    <a:cubicBezTo>
                      <a:pt x="203" y="4585"/>
                      <a:pt x="226" y="4656"/>
                      <a:pt x="250" y="4728"/>
                    </a:cubicBezTo>
                    <a:cubicBezTo>
                      <a:pt x="274" y="4787"/>
                      <a:pt x="286" y="4847"/>
                      <a:pt x="310" y="4906"/>
                    </a:cubicBezTo>
                    <a:cubicBezTo>
                      <a:pt x="322" y="4870"/>
                      <a:pt x="345" y="4835"/>
                      <a:pt x="357" y="4799"/>
                    </a:cubicBezTo>
                    <a:cubicBezTo>
                      <a:pt x="500" y="4906"/>
                      <a:pt x="643" y="5013"/>
                      <a:pt x="750" y="5144"/>
                    </a:cubicBezTo>
                    <a:cubicBezTo>
                      <a:pt x="703" y="5263"/>
                      <a:pt x="655" y="5394"/>
                      <a:pt x="607" y="5537"/>
                    </a:cubicBezTo>
                    <a:cubicBezTo>
                      <a:pt x="631" y="5573"/>
                      <a:pt x="655" y="5621"/>
                      <a:pt x="679" y="5668"/>
                    </a:cubicBezTo>
                    <a:cubicBezTo>
                      <a:pt x="750" y="5513"/>
                      <a:pt x="822" y="5371"/>
                      <a:pt x="869" y="5228"/>
                    </a:cubicBezTo>
                    <a:cubicBezTo>
                      <a:pt x="1024" y="5359"/>
                      <a:pt x="1215" y="5478"/>
                      <a:pt x="1346" y="5621"/>
                    </a:cubicBezTo>
                    <a:cubicBezTo>
                      <a:pt x="1286" y="5787"/>
                      <a:pt x="1215" y="5966"/>
                      <a:pt x="1143" y="6156"/>
                    </a:cubicBezTo>
                    <a:cubicBezTo>
                      <a:pt x="1179" y="6180"/>
                      <a:pt x="1215" y="6204"/>
                      <a:pt x="1262" y="6228"/>
                    </a:cubicBezTo>
                    <a:cubicBezTo>
                      <a:pt x="1346" y="6049"/>
                      <a:pt x="1429" y="5883"/>
                      <a:pt x="1500" y="5728"/>
                    </a:cubicBezTo>
                    <a:cubicBezTo>
                      <a:pt x="1691" y="5894"/>
                      <a:pt x="1929" y="6025"/>
                      <a:pt x="2096" y="6204"/>
                    </a:cubicBezTo>
                    <a:cubicBezTo>
                      <a:pt x="2084" y="6240"/>
                      <a:pt x="2072" y="6275"/>
                      <a:pt x="2048" y="6299"/>
                    </a:cubicBezTo>
                    <a:cubicBezTo>
                      <a:pt x="2143" y="6275"/>
                      <a:pt x="2227" y="6240"/>
                      <a:pt x="2310" y="6180"/>
                    </a:cubicBezTo>
                    <a:cubicBezTo>
                      <a:pt x="2286" y="6168"/>
                      <a:pt x="2274" y="6156"/>
                      <a:pt x="2250" y="6133"/>
                    </a:cubicBezTo>
                    <a:cubicBezTo>
                      <a:pt x="2310" y="6037"/>
                      <a:pt x="2346" y="5918"/>
                      <a:pt x="2393" y="5811"/>
                    </a:cubicBezTo>
                    <a:cubicBezTo>
                      <a:pt x="2453" y="5859"/>
                      <a:pt x="2524" y="5906"/>
                      <a:pt x="2584" y="5954"/>
                    </a:cubicBezTo>
                    <a:cubicBezTo>
                      <a:pt x="2608" y="5918"/>
                      <a:pt x="2631" y="5883"/>
                      <a:pt x="2667" y="5859"/>
                    </a:cubicBezTo>
                    <a:cubicBezTo>
                      <a:pt x="2596" y="5799"/>
                      <a:pt x="2524" y="5740"/>
                      <a:pt x="2465" y="5680"/>
                    </a:cubicBezTo>
                    <a:cubicBezTo>
                      <a:pt x="2524" y="5502"/>
                      <a:pt x="2608" y="5371"/>
                      <a:pt x="2667" y="5192"/>
                    </a:cubicBezTo>
                    <a:cubicBezTo>
                      <a:pt x="2762" y="5263"/>
                      <a:pt x="2846" y="5323"/>
                      <a:pt x="2941" y="5394"/>
                    </a:cubicBezTo>
                    <a:cubicBezTo>
                      <a:pt x="2953" y="5359"/>
                      <a:pt x="2977" y="5323"/>
                      <a:pt x="2989" y="5287"/>
                    </a:cubicBezTo>
                    <a:cubicBezTo>
                      <a:pt x="2893" y="5216"/>
                      <a:pt x="2810" y="5132"/>
                      <a:pt x="2727" y="5061"/>
                    </a:cubicBezTo>
                    <a:cubicBezTo>
                      <a:pt x="2786" y="4930"/>
                      <a:pt x="2846" y="4775"/>
                      <a:pt x="2917" y="4656"/>
                    </a:cubicBezTo>
                    <a:cubicBezTo>
                      <a:pt x="2989" y="4716"/>
                      <a:pt x="3072" y="4775"/>
                      <a:pt x="3143" y="4835"/>
                    </a:cubicBezTo>
                    <a:cubicBezTo>
                      <a:pt x="3155" y="4787"/>
                      <a:pt x="3179" y="4740"/>
                      <a:pt x="3191" y="4692"/>
                    </a:cubicBezTo>
                    <a:cubicBezTo>
                      <a:pt x="3108" y="4632"/>
                      <a:pt x="3036" y="4573"/>
                      <a:pt x="2965" y="4513"/>
                    </a:cubicBezTo>
                    <a:cubicBezTo>
                      <a:pt x="3048" y="4347"/>
                      <a:pt x="3108" y="4132"/>
                      <a:pt x="3203" y="3989"/>
                    </a:cubicBezTo>
                    <a:cubicBezTo>
                      <a:pt x="3239" y="4013"/>
                      <a:pt x="3274" y="4037"/>
                      <a:pt x="3310" y="4061"/>
                    </a:cubicBezTo>
                    <a:cubicBezTo>
                      <a:pt x="3322" y="4001"/>
                      <a:pt x="3322" y="3942"/>
                      <a:pt x="3334" y="3882"/>
                    </a:cubicBezTo>
                    <a:cubicBezTo>
                      <a:pt x="3310" y="3870"/>
                      <a:pt x="3286" y="3847"/>
                      <a:pt x="3262" y="3823"/>
                    </a:cubicBezTo>
                    <a:cubicBezTo>
                      <a:pt x="3298" y="3751"/>
                      <a:pt x="3334" y="3680"/>
                      <a:pt x="3358" y="3597"/>
                    </a:cubicBezTo>
                    <a:cubicBezTo>
                      <a:pt x="3370" y="3418"/>
                      <a:pt x="3382" y="3251"/>
                      <a:pt x="3382" y="3085"/>
                    </a:cubicBezTo>
                    <a:cubicBezTo>
                      <a:pt x="3203" y="2942"/>
                      <a:pt x="3024" y="2811"/>
                      <a:pt x="2846" y="2680"/>
                    </a:cubicBezTo>
                    <a:cubicBezTo>
                      <a:pt x="2905" y="2537"/>
                      <a:pt x="2977" y="2394"/>
                      <a:pt x="3036" y="2251"/>
                    </a:cubicBezTo>
                    <a:cubicBezTo>
                      <a:pt x="3132" y="2323"/>
                      <a:pt x="3227" y="2382"/>
                      <a:pt x="3322" y="2454"/>
                    </a:cubicBezTo>
                    <a:cubicBezTo>
                      <a:pt x="3310" y="2382"/>
                      <a:pt x="3298" y="2311"/>
                      <a:pt x="3286" y="2239"/>
                    </a:cubicBezTo>
                    <a:cubicBezTo>
                      <a:pt x="3227" y="2192"/>
                      <a:pt x="3167" y="2156"/>
                      <a:pt x="3108" y="2108"/>
                    </a:cubicBezTo>
                    <a:cubicBezTo>
                      <a:pt x="3132" y="2025"/>
                      <a:pt x="3167" y="1953"/>
                      <a:pt x="3203" y="1882"/>
                    </a:cubicBezTo>
                    <a:cubicBezTo>
                      <a:pt x="3191" y="1799"/>
                      <a:pt x="3167" y="1715"/>
                      <a:pt x="3143" y="1632"/>
                    </a:cubicBezTo>
                    <a:cubicBezTo>
                      <a:pt x="3084" y="1763"/>
                      <a:pt x="3024" y="1882"/>
                      <a:pt x="2965" y="2001"/>
                    </a:cubicBezTo>
                    <a:cubicBezTo>
                      <a:pt x="2739" y="1858"/>
                      <a:pt x="2536" y="1692"/>
                      <a:pt x="2298" y="1549"/>
                    </a:cubicBezTo>
                    <a:cubicBezTo>
                      <a:pt x="2370" y="1346"/>
                      <a:pt x="2441" y="1180"/>
                      <a:pt x="2524" y="989"/>
                    </a:cubicBezTo>
                    <a:cubicBezTo>
                      <a:pt x="2703" y="1108"/>
                      <a:pt x="2870" y="1227"/>
                      <a:pt x="3048" y="1358"/>
                    </a:cubicBezTo>
                    <a:cubicBezTo>
                      <a:pt x="3036" y="1322"/>
                      <a:pt x="3024" y="1299"/>
                      <a:pt x="3012" y="1263"/>
                    </a:cubicBezTo>
                    <a:cubicBezTo>
                      <a:pt x="2989" y="1227"/>
                      <a:pt x="2977" y="1180"/>
                      <a:pt x="2953" y="1144"/>
                    </a:cubicBezTo>
                    <a:cubicBezTo>
                      <a:pt x="2822" y="1049"/>
                      <a:pt x="2679" y="953"/>
                      <a:pt x="2572" y="846"/>
                    </a:cubicBezTo>
                    <a:cubicBezTo>
                      <a:pt x="2608" y="775"/>
                      <a:pt x="2631" y="703"/>
                      <a:pt x="2655" y="632"/>
                    </a:cubicBezTo>
                    <a:cubicBezTo>
                      <a:pt x="2631" y="584"/>
                      <a:pt x="2608" y="549"/>
                      <a:pt x="2572" y="513"/>
                    </a:cubicBezTo>
                    <a:cubicBezTo>
                      <a:pt x="2536" y="608"/>
                      <a:pt x="2489" y="691"/>
                      <a:pt x="2441" y="775"/>
                    </a:cubicBezTo>
                    <a:cubicBezTo>
                      <a:pt x="2286" y="668"/>
                      <a:pt x="2108" y="560"/>
                      <a:pt x="1965" y="441"/>
                    </a:cubicBezTo>
                    <a:cubicBezTo>
                      <a:pt x="2012" y="322"/>
                      <a:pt x="2048" y="215"/>
                      <a:pt x="2096" y="108"/>
                    </a:cubicBezTo>
                    <a:cubicBezTo>
                      <a:pt x="2060" y="84"/>
                      <a:pt x="2024" y="72"/>
                      <a:pt x="1977" y="60"/>
                    </a:cubicBezTo>
                    <a:cubicBezTo>
                      <a:pt x="1929" y="156"/>
                      <a:pt x="1893" y="263"/>
                      <a:pt x="1846" y="358"/>
                    </a:cubicBezTo>
                    <a:cubicBezTo>
                      <a:pt x="1715" y="251"/>
                      <a:pt x="1548" y="168"/>
                      <a:pt x="1453" y="48"/>
                    </a:cubicBezTo>
                    <a:cubicBezTo>
                      <a:pt x="1453" y="37"/>
                      <a:pt x="1465" y="13"/>
                      <a:pt x="14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1" name="Google Shape;2801;p106"/>
              <p:cNvSpPr/>
              <p:nvPr/>
            </p:nvSpPr>
            <p:spPr>
              <a:xfrm>
                <a:off x="2321851" y="2527396"/>
                <a:ext cx="31926" cy="54072"/>
              </a:xfrm>
              <a:custGeom>
                <a:rect b="b" l="l" r="r" t="t"/>
                <a:pathLst>
                  <a:path extrusionOk="0" h="525" w="310">
                    <a:moveTo>
                      <a:pt x="60" y="501"/>
                    </a:moveTo>
                    <a:cubicBezTo>
                      <a:pt x="0" y="417"/>
                      <a:pt x="60" y="1"/>
                      <a:pt x="203" y="36"/>
                    </a:cubicBezTo>
                    <a:cubicBezTo>
                      <a:pt x="310" y="60"/>
                      <a:pt x="250" y="417"/>
                      <a:pt x="167" y="501"/>
                    </a:cubicBezTo>
                    <a:cubicBezTo>
                      <a:pt x="143" y="524"/>
                      <a:pt x="119" y="524"/>
                      <a:pt x="60" y="5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2" name="Google Shape;2802;p106"/>
              <p:cNvSpPr/>
              <p:nvPr/>
            </p:nvSpPr>
            <p:spPr>
              <a:xfrm>
                <a:off x="2329163" y="2478370"/>
                <a:ext cx="24614" cy="34400"/>
              </a:xfrm>
              <a:custGeom>
                <a:rect b="b" l="l" r="r" t="t"/>
                <a:pathLst>
                  <a:path extrusionOk="0" h="334" w="239">
                    <a:moveTo>
                      <a:pt x="132" y="322"/>
                    </a:moveTo>
                    <a:cubicBezTo>
                      <a:pt x="1" y="310"/>
                      <a:pt x="60" y="0"/>
                      <a:pt x="179" y="24"/>
                    </a:cubicBezTo>
                    <a:cubicBezTo>
                      <a:pt x="227" y="36"/>
                      <a:pt x="227" y="72"/>
                      <a:pt x="239" y="143"/>
                    </a:cubicBezTo>
                    <a:cubicBezTo>
                      <a:pt x="239" y="238"/>
                      <a:pt x="227" y="334"/>
                      <a:pt x="132" y="32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3" name="Google Shape;2803;p106"/>
              <p:cNvSpPr/>
              <p:nvPr/>
            </p:nvSpPr>
            <p:spPr>
              <a:xfrm>
                <a:off x="2231118" y="2356936"/>
                <a:ext cx="154584" cy="108145"/>
              </a:xfrm>
              <a:custGeom>
                <a:rect b="b" l="l" r="r" t="t"/>
                <a:pathLst>
                  <a:path extrusionOk="0" h="1050" w="1501">
                    <a:moveTo>
                      <a:pt x="1501" y="1"/>
                    </a:moveTo>
                    <a:lnTo>
                      <a:pt x="1501" y="1"/>
                    </a:lnTo>
                    <a:cubicBezTo>
                      <a:pt x="1322" y="203"/>
                      <a:pt x="1048" y="322"/>
                      <a:pt x="774" y="358"/>
                    </a:cubicBezTo>
                    <a:cubicBezTo>
                      <a:pt x="740" y="361"/>
                      <a:pt x="705" y="362"/>
                      <a:pt x="670" y="362"/>
                    </a:cubicBezTo>
                    <a:cubicBezTo>
                      <a:pt x="430" y="362"/>
                      <a:pt x="188" y="291"/>
                      <a:pt x="0" y="155"/>
                    </a:cubicBezTo>
                    <a:lnTo>
                      <a:pt x="0" y="155"/>
                    </a:lnTo>
                    <a:cubicBezTo>
                      <a:pt x="36" y="370"/>
                      <a:pt x="131" y="620"/>
                      <a:pt x="286" y="798"/>
                    </a:cubicBezTo>
                    <a:cubicBezTo>
                      <a:pt x="369" y="905"/>
                      <a:pt x="512" y="1001"/>
                      <a:pt x="655" y="1036"/>
                    </a:cubicBezTo>
                    <a:cubicBezTo>
                      <a:pt x="689" y="1046"/>
                      <a:pt x="726" y="1049"/>
                      <a:pt x="763" y="1049"/>
                    </a:cubicBezTo>
                    <a:cubicBezTo>
                      <a:pt x="870" y="1049"/>
                      <a:pt x="980" y="1018"/>
                      <a:pt x="1024" y="1001"/>
                    </a:cubicBezTo>
                    <a:cubicBezTo>
                      <a:pt x="1167" y="941"/>
                      <a:pt x="1274" y="810"/>
                      <a:pt x="1346" y="691"/>
                    </a:cubicBezTo>
                    <a:cubicBezTo>
                      <a:pt x="1453" y="489"/>
                      <a:pt x="1501" y="227"/>
                      <a:pt x="15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4" name="Google Shape;2804;p106"/>
              <p:cNvSpPr/>
              <p:nvPr/>
            </p:nvSpPr>
            <p:spPr>
              <a:xfrm>
                <a:off x="1359316" y="2210990"/>
                <a:ext cx="1046044" cy="841366"/>
              </a:xfrm>
              <a:custGeom>
                <a:rect b="b" l="l" r="r" t="t"/>
                <a:pathLst>
                  <a:path extrusionOk="0" h="8169" w="10157">
                    <a:moveTo>
                      <a:pt x="10025" y="5359"/>
                    </a:moveTo>
                    <a:cubicBezTo>
                      <a:pt x="10073" y="5263"/>
                      <a:pt x="10132" y="5204"/>
                      <a:pt x="10120" y="5109"/>
                    </a:cubicBezTo>
                    <a:cubicBezTo>
                      <a:pt x="10108" y="4989"/>
                      <a:pt x="10001" y="4966"/>
                      <a:pt x="9930" y="4882"/>
                    </a:cubicBezTo>
                    <a:cubicBezTo>
                      <a:pt x="9954" y="4775"/>
                      <a:pt x="10037" y="4716"/>
                      <a:pt x="10037" y="4620"/>
                    </a:cubicBezTo>
                    <a:cubicBezTo>
                      <a:pt x="10025" y="4513"/>
                      <a:pt x="9954" y="4501"/>
                      <a:pt x="9882" y="4442"/>
                    </a:cubicBezTo>
                    <a:cubicBezTo>
                      <a:pt x="9906" y="4275"/>
                      <a:pt x="9942" y="4156"/>
                      <a:pt x="9858" y="4073"/>
                    </a:cubicBezTo>
                    <a:cubicBezTo>
                      <a:pt x="9692" y="3918"/>
                      <a:pt x="9311" y="4108"/>
                      <a:pt x="9132" y="4108"/>
                    </a:cubicBezTo>
                    <a:cubicBezTo>
                      <a:pt x="9073" y="4085"/>
                      <a:pt x="9061" y="4037"/>
                      <a:pt x="9025" y="4001"/>
                    </a:cubicBezTo>
                    <a:cubicBezTo>
                      <a:pt x="8823" y="3811"/>
                      <a:pt x="8584" y="4025"/>
                      <a:pt x="8453" y="4227"/>
                    </a:cubicBezTo>
                    <a:cubicBezTo>
                      <a:pt x="8334" y="4406"/>
                      <a:pt x="8275" y="4632"/>
                      <a:pt x="8275" y="4835"/>
                    </a:cubicBezTo>
                    <a:cubicBezTo>
                      <a:pt x="6703" y="5216"/>
                      <a:pt x="5060" y="5501"/>
                      <a:pt x="3453" y="5835"/>
                    </a:cubicBezTo>
                    <a:cubicBezTo>
                      <a:pt x="3167" y="4989"/>
                      <a:pt x="2774" y="3287"/>
                      <a:pt x="1881" y="1406"/>
                    </a:cubicBezTo>
                    <a:cubicBezTo>
                      <a:pt x="1691" y="1001"/>
                      <a:pt x="1429" y="429"/>
                      <a:pt x="1072" y="167"/>
                    </a:cubicBezTo>
                    <a:cubicBezTo>
                      <a:pt x="953" y="72"/>
                      <a:pt x="798" y="1"/>
                      <a:pt x="607" y="25"/>
                    </a:cubicBezTo>
                    <a:cubicBezTo>
                      <a:pt x="357" y="72"/>
                      <a:pt x="179" y="370"/>
                      <a:pt x="131" y="656"/>
                    </a:cubicBezTo>
                    <a:cubicBezTo>
                      <a:pt x="0" y="1370"/>
                      <a:pt x="214" y="2013"/>
                      <a:pt x="345" y="2537"/>
                    </a:cubicBezTo>
                    <a:cubicBezTo>
                      <a:pt x="643" y="3692"/>
                      <a:pt x="917" y="4799"/>
                      <a:pt x="1238" y="5954"/>
                    </a:cubicBezTo>
                    <a:cubicBezTo>
                      <a:pt x="1310" y="6216"/>
                      <a:pt x="1381" y="6513"/>
                      <a:pt x="1488" y="6787"/>
                    </a:cubicBezTo>
                    <a:cubicBezTo>
                      <a:pt x="1679" y="7323"/>
                      <a:pt x="1929" y="7930"/>
                      <a:pt x="2607" y="8049"/>
                    </a:cubicBezTo>
                    <a:cubicBezTo>
                      <a:pt x="3298" y="8168"/>
                      <a:pt x="3858" y="7978"/>
                      <a:pt x="4429" y="7823"/>
                    </a:cubicBezTo>
                    <a:cubicBezTo>
                      <a:pt x="5989" y="7395"/>
                      <a:pt x="7251" y="6835"/>
                      <a:pt x="8608" y="6156"/>
                    </a:cubicBezTo>
                    <a:cubicBezTo>
                      <a:pt x="8739" y="6085"/>
                      <a:pt x="8858" y="6002"/>
                      <a:pt x="8965" y="5978"/>
                    </a:cubicBezTo>
                    <a:cubicBezTo>
                      <a:pt x="9084" y="5942"/>
                      <a:pt x="9251" y="5966"/>
                      <a:pt x="9406" y="5954"/>
                    </a:cubicBezTo>
                    <a:cubicBezTo>
                      <a:pt x="9537" y="5942"/>
                      <a:pt x="9692" y="5930"/>
                      <a:pt x="9811" y="5894"/>
                    </a:cubicBezTo>
                    <a:cubicBezTo>
                      <a:pt x="9906" y="5871"/>
                      <a:pt x="10132" y="5763"/>
                      <a:pt x="10144" y="5609"/>
                    </a:cubicBezTo>
                    <a:cubicBezTo>
                      <a:pt x="10156" y="5490"/>
                      <a:pt x="10049" y="5466"/>
                      <a:pt x="10025" y="5359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5" name="Google Shape;2805;p106"/>
              <p:cNvSpPr/>
              <p:nvPr/>
            </p:nvSpPr>
            <p:spPr>
              <a:xfrm>
                <a:off x="1637592" y="2797145"/>
                <a:ext cx="88363" cy="79821"/>
              </a:xfrm>
              <a:custGeom>
                <a:rect b="b" l="l" r="r" t="t"/>
                <a:pathLst>
                  <a:path extrusionOk="0" h="775" w="858">
                    <a:moveTo>
                      <a:pt x="1" y="763"/>
                    </a:moveTo>
                    <a:cubicBezTo>
                      <a:pt x="84" y="775"/>
                      <a:pt x="858" y="275"/>
                      <a:pt x="751" y="144"/>
                    </a:cubicBezTo>
                    <a:cubicBezTo>
                      <a:pt x="644" y="1"/>
                      <a:pt x="13" y="632"/>
                      <a:pt x="1" y="763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6" name="Google Shape;2806;p106"/>
              <p:cNvSpPr/>
              <p:nvPr/>
            </p:nvSpPr>
            <p:spPr>
              <a:xfrm>
                <a:off x="1359316" y="2278453"/>
                <a:ext cx="892696" cy="765459"/>
              </a:xfrm>
              <a:custGeom>
                <a:rect b="b" l="l" r="r" t="t"/>
                <a:pathLst>
                  <a:path extrusionOk="0" h="7432" w="8668">
                    <a:moveTo>
                      <a:pt x="131" y="1"/>
                    </a:moveTo>
                    <a:lnTo>
                      <a:pt x="131" y="1"/>
                    </a:lnTo>
                    <a:cubicBezTo>
                      <a:pt x="0" y="715"/>
                      <a:pt x="214" y="1358"/>
                      <a:pt x="345" y="1882"/>
                    </a:cubicBezTo>
                    <a:cubicBezTo>
                      <a:pt x="643" y="3037"/>
                      <a:pt x="917" y="4144"/>
                      <a:pt x="1238" y="5299"/>
                    </a:cubicBezTo>
                    <a:cubicBezTo>
                      <a:pt x="1310" y="5561"/>
                      <a:pt x="1381" y="5858"/>
                      <a:pt x="1488" y="6132"/>
                    </a:cubicBezTo>
                    <a:cubicBezTo>
                      <a:pt x="1679" y="6668"/>
                      <a:pt x="1929" y="7275"/>
                      <a:pt x="2607" y="7394"/>
                    </a:cubicBezTo>
                    <a:cubicBezTo>
                      <a:pt x="2759" y="7420"/>
                      <a:pt x="2904" y="7432"/>
                      <a:pt x="3044" y="7432"/>
                    </a:cubicBezTo>
                    <a:cubicBezTo>
                      <a:pt x="3544" y="7432"/>
                      <a:pt x="3983" y="7289"/>
                      <a:pt x="4429" y="7168"/>
                    </a:cubicBezTo>
                    <a:cubicBezTo>
                      <a:pt x="5989" y="6740"/>
                      <a:pt x="7251" y="6180"/>
                      <a:pt x="8608" y="5501"/>
                    </a:cubicBezTo>
                    <a:cubicBezTo>
                      <a:pt x="8632" y="5489"/>
                      <a:pt x="8644" y="5477"/>
                      <a:pt x="8668" y="5466"/>
                    </a:cubicBezTo>
                    <a:lnTo>
                      <a:pt x="8668" y="5466"/>
                    </a:lnTo>
                    <a:cubicBezTo>
                      <a:pt x="8561" y="5501"/>
                      <a:pt x="8442" y="5537"/>
                      <a:pt x="8346" y="5573"/>
                    </a:cubicBezTo>
                    <a:cubicBezTo>
                      <a:pt x="8108" y="5644"/>
                      <a:pt x="7858" y="5728"/>
                      <a:pt x="7632" y="5823"/>
                    </a:cubicBezTo>
                    <a:cubicBezTo>
                      <a:pt x="7168" y="6001"/>
                      <a:pt x="6703" y="6156"/>
                      <a:pt x="6191" y="6299"/>
                    </a:cubicBezTo>
                    <a:cubicBezTo>
                      <a:pt x="5703" y="6430"/>
                      <a:pt x="5179" y="6573"/>
                      <a:pt x="4655" y="6668"/>
                    </a:cubicBezTo>
                    <a:cubicBezTo>
                      <a:pt x="4276" y="6735"/>
                      <a:pt x="3850" y="6803"/>
                      <a:pt x="3426" y="6803"/>
                    </a:cubicBezTo>
                    <a:cubicBezTo>
                      <a:pt x="3251" y="6803"/>
                      <a:pt x="3076" y="6791"/>
                      <a:pt x="2905" y="6763"/>
                    </a:cubicBezTo>
                    <a:cubicBezTo>
                      <a:pt x="2727" y="6728"/>
                      <a:pt x="2560" y="6668"/>
                      <a:pt x="2429" y="6561"/>
                    </a:cubicBezTo>
                    <a:cubicBezTo>
                      <a:pt x="2000" y="6251"/>
                      <a:pt x="1750" y="5597"/>
                      <a:pt x="1584" y="5037"/>
                    </a:cubicBezTo>
                    <a:cubicBezTo>
                      <a:pt x="1405" y="4430"/>
                      <a:pt x="1274" y="3775"/>
                      <a:pt x="1119" y="3203"/>
                    </a:cubicBezTo>
                    <a:cubicBezTo>
                      <a:pt x="976" y="2620"/>
                      <a:pt x="798" y="2001"/>
                      <a:pt x="619" y="1394"/>
                    </a:cubicBezTo>
                    <a:cubicBezTo>
                      <a:pt x="536" y="1108"/>
                      <a:pt x="464" y="810"/>
                      <a:pt x="345" y="501"/>
                    </a:cubicBezTo>
                    <a:cubicBezTo>
                      <a:pt x="298" y="370"/>
                      <a:pt x="214" y="167"/>
                      <a:pt x="131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7" name="Google Shape;2807;p106"/>
              <p:cNvSpPr/>
              <p:nvPr/>
            </p:nvSpPr>
            <p:spPr>
              <a:xfrm>
                <a:off x="2239666" y="2625552"/>
                <a:ext cx="59012" cy="53969"/>
              </a:xfrm>
              <a:custGeom>
                <a:rect b="b" l="l" r="r" t="t"/>
                <a:pathLst>
                  <a:path extrusionOk="0" h="524" w="573">
                    <a:moveTo>
                      <a:pt x="501" y="0"/>
                    </a:moveTo>
                    <a:cubicBezTo>
                      <a:pt x="441" y="24"/>
                      <a:pt x="382" y="48"/>
                      <a:pt x="346" y="72"/>
                    </a:cubicBezTo>
                    <a:cubicBezTo>
                      <a:pt x="191" y="191"/>
                      <a:pt x="1" y="405"/>
                      <a:pt x="25" y="524"/>
                    </a:cubicBezTo>
                    <a:cubicBezTo>
                      <a:pt x="25" y="524"/>
                      <a:pt x="394" y="226"/>
                      <a:pt x="572" y="83"/>
                    </a:cubicBezTo>
                    <a:cubicBezTo>
                      <a:pt x="536" y="60"/>
                      <a:pt x="513" y="36"/>
                      <a:pt x="501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8" name="Google Shape;2808;p106"/>
              <p:cNvSpPr/>
              <p:nvPr/>
            </p:nvSpPr>
            <p:spPr>
              <a:xfrm>
                <a:off x="2334107" y="2655937"/>
                <a:ext cx="44285" cy="21217"/>
              </a:xfrm>
              <a:custGeom>
                <a:rect b="b" l="l" r="r" t="t"/>
                <a:pathLst>
                  <a:path extrusionOk="0" h="206" w="430">
                    <a:moveTo>
                      <a:pt x="351" y="1"/>
                    </a:moveTo>
                    <a:cubicBezTo>
                      <a:pt x="207" y="1"/>
                      <a:pt x="20" y="115"/>
                      <a:pt x="0" y="205"/>
                    </a:cubicBezTo>
                    <a:cubicBezTo>
                      <a:pt x="187" y="153"/>
                      <a:pt x="302" y="120"/>
                      <a:pt x="383" y="120"/>
                    </a:cubicBezTo>
                    <a:cubicBezTo>
                      <a:pt x="395" y="120"/>
                      <a:pt x="406" y="120"/>
                      <a:pt x="417" y="122"/>
                    </a:cubicBezTo>
                    <a:cubicBezTo>
                      <a:pt x="417" y="86"/>
                      <a:pt x="429" y="50"/>
                      <a:pt x="429" y="15"/>
                    </a:cubicBezTo>
                    <a:cubicBezTo>
                      <a:pt x="406" y="5"/>
                      <a:pt x="379" y="1"/>
                      <a:pt x="351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9" name="Google Shape;2809;p106"/>
              <p:cNvSpPr/>
              <p:nvPr/>
            </p:nvSpPr>
            <p:spPr>
              <a:xfrm>
                <a:off x="2340286" y="2703933"/>
                <a:ext cx="45417" cy="21011"/>
              </a:xfrm>
              <a:custGeom>
                <a:rect b="b" l="l" r="r" t="t"/>
                <a:pathLst>
                  <a:path extrusionOk="0" h="204" w="441">
                    <a:moveTo>
                      <a:pt x="346" y="1"/>
                    </a:moveTo>
                    <a:cubicBezTo>
                      <a:pt x="192" y="1"/>
                      <a:pt x="20" y="86"/>
                      <a:pt x="0" y="203"/>
                    </a:cubicBezTo>
                    <a:cubicBezTo>
                      <a:pt x="85" y="150"/>
                      <a:pt x="228" y="106"/>
                      <a:pt x="368" y="106"/>
                    </a:cubicBezTo>
                    <a:cubicBezTo>
                      <a:pt x="384" y="106"/>
                      <a:pt x="401" y="107"/>
                      <a:pt x="417" y="108"/>
                    </a:cubicBezTo>
                    <a:cubicBezTo>
                      <a:pt x="417" y="108"/>
                      <a:pt x="417" y="96"/>
                      <a:pt x="405" y="96"/>
                    </a:cubicBezTo>
                    <a:cubicBezTo>
                      <a:pt x="417" y="61"/>
                      <a:pt x="429" y="37"/>
                      <a:pt x="441" y="13"/>
                    </a:cubicBezTo>
                    <a:cubicBezTo>
                      <a:pt x="411" y="5"/>
                      <a:pt x="379" y="1"/>
                      <a:pt x="346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0" name="Google Shape;2810;p106"/>
              <p:cNvSpPr/>
              <p:nvPr/>
            </p:nvSpPr>
            <p:spPr>
              <a:xfrm>
                <a:off x="2347598" y="2751415"/>
                <a:ext cx="49125" cy="16479"/>
              </a:xfrm>
              <a:custGeom>
                <a:rect b="b" l="l" r="r" t="t"/>
                <a:pathLst>
                  <a:path extrusionOk="0" h="160" w="477">
                    <a:moveTo>
                      <a:pt x="343" y="0"/>
                    </a:moveTo>
                    <a:cubicBezTo>
                      <a:pt x="195" y="0"/>
                      <a:pt x="55" y="58"/>
                      <a:pt x="0" y="159"/>
                    </a:cubicBezTo>
                    <a:cubicBezTo>
                      <a:pt x="72" y="147"/>
                      <a:pt x="250" y="112"/>
                      <a:pt x="429" y="112"/>
                    </a:cubicBezTo>
                    <a:cubicBezTo>
                      <a:pt x="441" y="88"/>
                      <a:pt x="465" y="52"/>
                      <a:pt x="477" y="16"/>
                    </a:cubicBezTo>
                    <a:cubicBezTo>
                      <a:pt x="433" y="5"/>
                      <a:pt x="387" y="0"/>
                      <a:pt x="343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1" name="Google Shape;2811;p106"/>
              <p:cNvSpPr/>
              <p:nvPr/>
            </p:nvSpPr>
            <p:spPr>
              <a:xfrm>
                <a:off x="1329861" y="2193892"/>
                <a:ext cx="322557" cy="429283"/>
              </a:xfrm>
              <a:custGeom>
                <a:rect b="b" l="l" r="r" t="t"/>
                <a:pathLst>
                  <a:path extrusionOk="0" h="4168" w="3132">
                    <a:moveTo>
                      <a:pt x="441" y="4167"/>
                    </a:moveTo>
                    <a:cubicBezTo>
                      <a:pt x="1322" y="3858"/>
                      <a:pt x="2227" y="3572"/>
                      <a:pt x="3132" y="3298"/>
                    </a:cubicBezTo>
                    <a:cubicBezTo>
                      <a:pt x="2822" y="2405"/>
                      <a:pt x="2512" y="1393"/>
                      <a:pt x="1917" y="667"/>
                    </a:cubicBezTo>
                    <a:cubicBezTo>
                      <a:pt x="1715" y="417"/>
                      <a:pt x="1441" y="143"/>
                      <a:pt x="1119" y="72"/>
                    </a:cubicBezTo>
                    <a:cubicBezTo>
                      <a:pt x="762" y="0"/>
                      <a:pt x="488" y="191"/>
                      <a:pt x="334" y="393"/>
                    </a:cubicBezTo>
                    <a:cubicBezTo>
                      <a:pt x="167" y="631"/>
                      <a:pt x="72" y="976"/>
                      <a:pt x="36" y="1322"/>
                    </a:cubicBezTo>
                    <a:cubicBezTo>
                      <a:pt x="0" y="1667"/>
                      <a:pt x="48" y="2024"/>
                      <a:pt x="96" y="2334"/>
                    </a:cubicBezTo>
                    <a:cubicBezTo>
                      <a:pt x="191" y="3024"/>
                      <a:pt x="334" y="3584"/>
                      <a:pt x="441" y="416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2" name="Google Shape;2812;p106"/>
              <p:cNvSpPr/>
              <p:nvPr/>
            </p:nvSpPr>
            <p:spPr>
              <a:xfrm>
                <a:off x="802558" y="2887989"/>
                <a:ext cx="52833" cy="69934"/>
              </a:xfrm>
              <a:custGeom>
                <a:rect b="b" l="l" r="r" t="t"/>
                <a:pathLst>
                  <a:path extrusionOk="0" h="679" w="513">
                    <a:moveTo>
                      <a:pt x="274" y="643"/>
                    </a:moveTo>
                    <a:cubicBezTo>
                      <a:pt x="1" y="679"/>
                      <a:pt x="215" y="0"/>
                      <a:pt x="417" y="191"/>
                    </a:cubicBezTo>
                    <a:cubicBezTo>
                      <a:pt x="513" y="298"/>
                      <a:pt x="370" y="548"/>
                      <a:pt x="274" y="64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3" name="Google Shape;2813;p106"/>
              <p:cNvSpPr/>
              <p:nvPr/>
            </p:nvSpPr>
            <p:spPr>
              <a:xfrm>
                <a:off x="781754" y="2972549"/>
                <a:ext cx="44182" cy="127611"/>
              </a:xfrm>
              <a:custGeom>
                <a:rect b="b" l="l" r="r" t="t"/>
                <a:pathLst>
                  <a:path extrusionOk="0" h="1239" w="429">
                    <a:moveTo>
                      <a:pt x="95" y="120"/>
                    </a:moveTo>
                    <a:cubicBezTo>
                      <a:pt x="131" y="72"/>
                      <a:pt x="238" y="1"/>
                      <a:pt x="322" y="84"/>
                    </a:cubicBezTo>
                    <a:cubicBezTo>
                      <a:pt x="429" y="191"/>
                      <a:pt x="345" y="489"/>
                      <a:pt x="345" y="620"/>
                    </a:cubicBezTo>
                    <a:cubicBezTo>
                      <a:pt x="334" y="763"/>
                      <a:pt x="381" y="1060"/>
                      <a:pt x="226" y="1132"/>
                    </a:cubicBezTo>
                    <a:cubicBezTo>
                      <a:pt x="12" y="1239"/>
                      <a:pt x="0" y="798"/>
                      <a:pt x="12" y="643"/>
                    </a:cubicBezTo>
                    <a:cubicBezTo>
                      <a:pt x="12" y="560"/>
                      <a:pt x="24" y="489"/>
                      <a:pt x="24" y="417"/>
                    </a:cubicBezTo>
                    <a:cubicBezTo>
                      <a:pt x="36" y="298"/>
                      <a:pt x="24" y="203"/>
                      <a:pt x="95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4" name="Google Shape;2814;p106"/>
              <p:cNvSpPr/>
              <p:nvPr/>
            </p:nvSpPr>
            <p:spPr>
              <a:xfrm>
                <a:off x="1266111" y="2163199"/>
                <a:ext cx="45417" cy="40580"/>
              </a:xfrm>
              <a:custGeom>
                <a:rect b="b" l="l" r="r" t="t"/>
                <a:pathLst>
                  <a:path extrusionOk="0" h="394" w="441">
                    <a:moveTo>
                      <a:pt x="167" y="393"/>
                    </a:moveTo>
                    <a:cubicBezTo>
                      <a:pt x="0" y="322"/>
                      <a:pt x="381" y="0"/>
                      <a:pt x="417" y="191"/>
                    </a:cubicBezTo>
                    <a:cubicBezTo>
                      <a:pt x="441" y="286"/>
                      <a:pt x="262" y="381"/>
                      <a:pt x="167" y="39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5" name="Google Shape;2815;p106"/>
              <p:cNvSpPr/>
              <p:nvPr/>
            </p:nvSpPr>
            <p:spPr>
              <a:xfrm>
                <a:off x="1202361" y="2206149"/>
                <a:ext cx="63852" cy="69934"/>
              </a:xfrm>
              <a:custGeom>
                <a:rect b="b" l="l" r="r" t="t"/>
                <a:pathLst>
                  <a:path extrusionOk="0" h="679" w="620">
                    <a:moveTo>
                      <a:pt x="452" y="24"/>
                    </a:moveTo>
                    <a:cubicBezTo>
                      <a:pt x="500" y="12"/>
                      <a:pt x="583" y="0"/>
                      <a:pt x="595" y="83"/>
                    </a:cubicBezTo>
                    <a:cubicBezTo>
                      <a:pt x="619" y="191"/>
                      <a:pt x="464" y="334"/>
                      <a:pt x="417" y="405"/>
                    </a:cubicBezTo>
                    <a:cubicBezTo>
                      <a:pt x="357" y="488"/>
                      <a:pt x="286" y="679"/>
                      <a:pt x="167" y="667"/>
                    </a:cubicBezTo>
                    <a:cubicBezTo>
                      <a:pt x="0" y="643"/>
                      <a:pt x="155" y="381"/>
                      <a:pt x="214" y="298"/>
                    </a:cubicBezTo>
                    <a:cubicBezTo>
                      <a:pt x="238" y="250"/>
                      <a:pt x="274" y="214"/>
                      <a:pt x="310" y="167"/>
                    </a:cubicBezTo>
                    <a:cubicBezTo>
                      <a:pt x="357" y="107"/>
                      <a:pt x="381" y="48"/>
                      <a:pt x="452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6" name="Google Shape;2816;p106"/>
              <p:cNvSpPr/>
              <p:nvPr/>
            </p:nvSpPr>
            <p:spPr>
              <a:xfrm>
                <a:off x="957041" y="4094598"/>
                <a:ext cx="43049" cy="68801"/>
              </a:xfrm>
              <a:custGeom>
                <a:rect b="b" l="l" r="r" t="t"/>
                <a:pathLst>
                  <a:path extrusionOk="0" h="668" w="418">
                    <a:moveTo>
                      <a:pt x="406" y="48"/>
                    </a:moveTo>
                    <a:cubicBezTo>
                      <a:pt x="417" y="156"/>
                      <a:pt x="346" y="322"/>
                      <a:pt x="251" y="489"/>
                    </a:cubicBezTo>
                    <a:cubicBezTo>
                      <a:pt x="215" y="548"/>
                      <a:pt x="144" y="667"/>
                      <a:pt x="84" y="632"/>
                    </a:cubicBezTo>
                    <a:cubicBezTo>
                      <a:pt x="1" y="596"/>
                      <a:pt x="60" y="465"/>
                      <a:pt x="72" y="417"/>
                    </a:cubicBezTo>
                    <a:cubicBezTo>
                      <a:pt x="132" y="263"/>
                      <a:pt x="239" y="84"/>
                      <a:pt x="322" y="13"/>
                    </a:cubicBezTo>
                    <a:cubicBezTo>
                      <a:pt x="346" y="1"/>
                      <a:pt x="394" y="25"/>
                      <a:pt x="406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7" name="Google Shape;2817;p106"/>
              <p:cNvSpPr/>
              <p:nvPr/>
            </p:nvSpPr>
            <p:spPr>
              <a:xfrm>
                <a:off x="976712" y="4185339"/>
                <a:ext cx="34398" cy="41816"/>
              </a:xfrm>
              <a:custGeom>
                <a:rect b="b" l="l" r="r" t="t"/>
                <a:pathLst>
                  <a:path extrusionOk="0" h="406" w="334">
                    <a:moveTo>
                      <a:pt x="155" y="1"/>
                    </a:moveTo>
                    <a:cubicBezTo>
                      <a:pt x="334" y="48"/>
                      <a:pt x="191" y="406"/>
                      <a:pt x="60" y="334"/>
                    </a:cubicBezTo>
                    <a:cubicBezTo>
                      <a:pt x="0" y="310"/>
                      <a:pt x="0" y="108"/>
                      <a:pt x="72" y="37"/>
                    </a:cubicBezTo>
                    <a:cubicBezTo>
                      <a:pt x="96" y="1"/>
                      <a:pt x="131" y="1"/>
                      <a:pt x="1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8" name="Google Shape;2818;p106"/>
              <p:cNvSpPr/>
              <p:nvPr/>
            </p:nvSpPr>
            <p:spPr>
              <a:xfrm>
                <a:off x="947257" y="4219740"/>
                <a:ext cx="20906" cy="42949"/>
              </a:xfrm>
              <a:custGeom>
                <a:rect b="b" l="l" r="r" t="t"/>
                <a:pathLst>
                  <a:path extrusionOk="0" h="417" w="203">
                    <a:moveTo>
                      <a:pt x="120" y="12"/>
                    </a:moveTo>
                    <a:cubicBezTo>
                      <a:pt x="179" y="24"/>
                      <a:pt x="203" y="107"/>
                      <a:pt x="203" y="203"/>
                    </a:cubicBezTo>
                    <a:cubicBezTo>
                      <a:pt x="191" y="274"/>
                      <a:pt x="143" y="417"/>
                      <a:pt x="72" y="381"/>
                    </a:cubicBezTo>
                    <a:cubicBezTo>
                      <a:pt x="36" y="369"/>
                      <a:pt x="1" y="298"/>
                      <a:pt x="12" y="214"/>
                    </a:cubicBezTo>
                    <a:cubicBezTo>
                      <a:pt x="12" y="131"/>
                      <a:pt x="36" y="0"/>
                      <a:pt x="120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9" name="Google Shape;2819;p106"/>
              <p:cNvSpPr/>
              <p:nvPr/>
            </p:nvSpPr>
            <p:spPr>
              <a:xfrm>
                <a:off x="1333466" y="1426153"/>
                <a:ext cx="52833" cy="49232"/>
              </a:xfrm>
              <a:custGeom>
                <a:rect b="b" l="l" r="r" t="t"/>
                <a:pathLst>
                  <a:path extrusionOk="0" h="478" w="513">
                    <a:moveTo>
                      <a:pt x="49" y="1"/>
                    </a:moveTo>
                    <a:cubicBezTo>
                      <a:pt x="144" y="13"/>
                      <a:pt x="263" y="120"/>
                      <a:pt x="382" y="239"/>
                    </a:cubicBezTo>
                    <a:cubicBezTo>
                      <a:pt x="442" y="287"/>
                      <a:pt x="513" y="370"/>
                      <a:pt x="477" y="418"/>
                    </a:cubicBezTo>
                    <a:cubicBezTo>
                      <a:pt x="430" y="477"/>
                      <a:pt x="322" y="394"/>
                      <a:pt x="287" y="370"/>
                    </a:cubicBezTo>
                    <a:cubicBezTo>
                      <a:pt x="168" y="287"/>
                      <a:pt x="49" y="156"/>
                      <a:pt x="1" y="60"/>
                    </a:cubicBezTo>
                    <a:cubicBezTo>
                      <a:pt x="1" y="37"/>
                      <a:pt x="25" y="13"/>
                      <a:pt x="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0" name="Google Shape;2820;p106"/>
              <p:cNvSpPr/>
              <p:nvPr/>
            </p:nvSpPr>
            <p:spPr>
              <a:xfrm>
                <a:off x="1382592" y="1423681"/>
                <a:ext cx="36870" cy="35739"/>
              </a:xfrm>
              <a:custGeom>
                <a:rect b="b" l="l" r="r" t="t"/>
                <a:pathLst>
                  <a:path extrusionOk="0" h="347" w="358">
                    <a:moveTo>
                      <a:pt x="12" y="144"/>
                    </a:moveTo>
                    <a:cubicBezTo>
                      <a:pt x="84" y="1"/>
                      <a:pt x="357" y="203"/>
                      <a:pt x="274" y="299"/>
                    </a:cubicBezTo>
                    <a:cubicBezTo>
                      <a:pt x="238" y="346"/>
                      <a:pt x="60" y="299"/>
                      <a:pt x="12" y="227"/>
                    </a:cubicBezTo>
                    <a:cubicBezTo>
                      <a:pt x="0" y="191"/>
                      <a:pt x="0" y="168"/>
                      <a:pt x="12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1" name="Google Shape;2821;p106"/>
              <p:cNvSpPr/>
              <p:nvPr/>
            </p:nvSpPr>
            <p:spPr>
              <a:xfrm>
                <a:off x="1446342" y="1498560"/>
                <a:ext cx="38105" cy="22144"/>
              </a:xfrm>
              <a:custGeom>
                <a:rect b="b" l="l" r="r" t="t"/>
                <a:pathLst>
                  <a:path extrusionOk="0" h="215" w="370">
                    <a:moveTo>
                      <a:pt x="24" y="60"/>
                    </a:moveTo>
                    <a:cubicBezTo>
                      <a:pt x="48" y="0"/>
                      <a:pt x="119" y="0"/>
                      <a:pt x="203" y="24"/>
                    </a:cubicBezTo>
                    <a:cubicBezTo>
                      <a:pt x="262" y="48"/>
                      <a:pt x="369" y="119"/>
                      <a:pt x="322" y="179"/>
                    </a:cubicBezTo>
                    <a:cubicBezTo>
                      <a:pt x="310" y="203"/>
                      <a:pt x="238" y="215"/>
                      <a:pt x="179" y="191"/>
                    </a:cubicBezTo>
                    <a:cubicBezTo>
                      <a:pt x="96" y="167"/>
                      <a:pt x="0" y="119"/>
                      <a:pt x="24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2" name="Google Shape;2822;p106"/>
              <p:cNvSpPr/>
              <p:nvPr/>
            </p:nvSpPr>
            <p:spPr>
              <a:xfrm>
                <a:off x="1678067" y="4255274"/>
                <a:ext cx="35634" cy="49129"/>
              </a:xfrm>
              <a:custGeom>
                <a:rect b="b" l="l" r="r" t="t"/>
                <a:pathLst>
                  <a:path extrusionOk="0" h="477" w="346">
                    <a:moveTo>
                      <a:pt x="179" y="36"/>
                    </a:moveTo>
                    <a:cubicBezTo>
                      <a:pt x="1" y="0"/>
                      <a:pt x="132" y="477"/>
                      <a:pt x="274" y="346"/>
                    </a:cubicBezTo>
                    <a:cubicBezTo>
                      <a:pt x="346" y="274"/>
                      <a:pt x="239" y="108"/>
                      <a:pt x="179" y="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3" name="Google Shape;2823;p106"/>
              <p:cNvSpPr/>
              <p:nvPr/>
            </p:nvSpPr>
            <p:spPr>
              <a:xfrm>
                <a:off x="1665811" y="4158354"/>
                <a:ext cx="28322" cy="87237"/>
              </a:xfrm>
              <a:custGeom>
                <a:rect b="b" l="l" r="r" t="t"/>
                <a:pathLst>
                  <a:path extrusionOk="0" h="847" w="275">
                    <a:moveTo>
                      <a:pt x="48" y="763"/>
                    </a:moveTo>
                    <a:cubicBezTo>
                      <a:pt x="72" y="799"/>
                      <a:pt x="143" y="846"/>
                      <a:pt x="203" y="799"/>
                    </a:cubicBezTo>
                    <a:cubicBezTo>
                      <a:pt x="274" y="727"/>
                      <a:pt x="227" y="513"/>
                      <a:pt x="227" y="429"/>
                    </a:cubicBezTo>
                    <a:cubicBezTo>
                      <a:pt x="227" y="334"/>
                      <a:pt x="263" y="132"/>
                      <a:pt x="155" y="84"/>
                    </a:cubicBezTo>
                    <a:cubicBezTo>
                      <a:pt x="12" y="1"/>
                      <a:pt x="1" y="299"/>
                      <a:pt x="1" y="406"/>
                    </a:cubicBezTo>
                    <a:cubicBezTo>
                      <a:pt x="1" y="465"/>
                      <a:pt x="12" y="513"/>
                      <a:pt x="12" y="560"/>
                    </a:cubicBezTo>
                    <a:cubicBezTo>
                      <a:pt x="12" y="644"/>
                      <a:pt x="1" y="703"/>
                      <a:pt x="48" y="7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4" name="Google Shape;2824;p106"/>
              <p:cNvSpPr/>
              <p:nvPr/>
            </p:nvSpPr>
            <p:spPr>
              <a:xfrm>
                <a:off x="1567766" y="2875629"/>
                <a:ext cx="50361" cy="73744"/>
              </a:xfrm>
              <a:custGeom>
                <a:rect b="b" l="l" r="r" t="t"/>
                <a:pathLst>
                  <a:path extrusionOk="0" h="716" w="489">
                    <a:moveTo>
                      <a:pt x="12" y="239"/>
                    </a:moveTo>
                    <a:cubicBezTo>
                      <a:pt x="72" y="1"/>
                      <a:pt x="488" y="430"/>
                      <a:pt x="369" y="561"/>
                    </a:cubicBezTo>
                    <a:cubicBezTo>
                      <a:pt x="238" y="715"/>
                      <a:pt x="12" y="394"/>
                      <a:pt x="0" y="263"/>
                    </a:cubicBezTo>
                    <a:cubicBezTo>
                      <a:pt x="0" y="251"/>
                      <a:pt x="0" y="239"/>
                      <a:pt x="12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5" name="Google Shape;2825;p106"/>
              <p:cNvSpPr/>
              <p:nvPr/>
            </p:nvSpPr>
            <p:spPr>
              <a:xfrm>
                <a:off x="1607005" y="2940620"/>
                <a:ext cx="51597" cy="56544"/>
              </a:xfrm>
              <a:custGeom>
                <a:rect b="b" l="l" r="r" t="t"/>
                <a:pathLst>
                  <a:path extrusionOk="0" h="549" w="501">
                    <a:moveTo>
                      <a:pt x="48" y="180"/>
                    </a:moveTo>
                    <a:cubicBezTo>
                      <a:pt x="131" y="1"/>
                      <a:pt x="500" y="334"/>
                      <a:pt x="345" y="453"/>
                    </a:cubicBezTo>
                    <a:cubicBezTo>
                      <a:pt x="226" y="549"/>
                      <a:pt x="0" y="299"/>
                      <a:pt x="48" y="1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6" name="Google Shape;2826;p106"/>
              <p:cNvSpPr/>
              <p:nvPr/>
            </p:nvSpPr>
            <p:spPr>
              <a:xfrm>
                <a:off x="1733269" y="3400502"/>
                <a:ext cx="51597" cy="73744"/>
              </a:xfrm>
              <a:custGeom>
                <a:rect b="b" l="l" r="r" t="t"/>
                <a:pathLst>
                  <a:path extrusionOk="0" h="716" w="501">
                    <a:moveTo>
                      <a:pt x="12" y="227"/>
                    </a:moveTo>
                    <a:cubicBezTo>
                      <a:pt x="72" y="1"/>
                      <a:pt x="500" y="418"/>
                      <a:pt x="370" y="548"/>
                    </a:cubicBezTo>
                    <a:cubicBezTo>
                      <a:pt x="239" y="715"/>
                      <a:pt x="24" y="382"/>
                      <a:pt x="0" y="251"/>
                    </a:cubicBezTo>
                    <a:cubicBezTo>
                      <a:pt x="0" y="251"/>
                      <a:pt x="0" y="239"/>
                      <a:pt x="12" y="2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7" name="Google Shape;2827;p106"/>
              <p:cNvSpPr/>
              <p:nvPr/>
            </p:nvSpPr>
            <p:spPr>
              <a:xfrm>
                <a:off x="1772508" y="3464257"/>
                <a:ext cx="52833" cy="57780"/>
              </a:xfrm>
              <a:custGeom>
                <a:rect b="b" l="l" r="r" t="t"/>
                <a:pathLst>
                  <a:path extrusionOk="0" h="561" w="513">
                    <a:moveTo>
                      <a:pt x="48" y="180"/>
                    </a:moveTo>
                    <a:cubicBezTo>
                      <a:pt x="131" y="1"/>
                      <a:pt x="512" y="334"/>
                      <a:pt x="346" y="465"/>
                    </a:cubicBezTo>
                    <a:cubicBezTo>
                      <a:pt x="227" y="561"/>
                      <a:pt x="0" y="310"/>
                      <a:pt x="48" y="1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8" name="Google Shape;2828;p106"/>
              <p:cNvSpPr/>
              <p:nvPr/>
            </p:nvSpPr>
            <p:spPr>
              <a:xfrm>
                <a:off x="1348193" y="3610204"/>
                <a:ext cx="43049" cy="73744"/>
              </a:xfrm>
              <a:custGeom>
                <a:rect b="b" l="l" r="r" t="t"/>
                <a:pathLst>
                  <a:path extrusionOk="0" h="716" w="418">
                    <a:moveTo>
                      <a:pt x="60" y="179"/>
                    </a:moveTo>
                    <a:cubicBezTo>
                      <a:pt x="215" y="1"/>
                      <a:pt x="418" y="560"/>
                      <a:pt x="251" y="632"/>
                    </a:cubicBezTo>
                    <a:cubicBezTo>
                      <a:pt x="60" y="715"/>
                      <a:pt x="1" y="334"/>
                      <a:pt x="37" y="203"/>
                    </a:cubicBezTo>
                    <a:cubicBezTo>
                      <a:pt x="48" y="191"/>
                      <a:pt x="48" y="191"/>
                      <a:pt x="60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9" name="Google Shape;2829;p106"/>
              <p:cNvSpPr/>
              <p:nvPr/>
            </p:nvSpPr>
            <p:spPr>
              <a:xfrm>
                <a:off x="2902997" y="1576255"/>
                <a:ext cx="40550" cy="33753"/>
              </a:xfrm>
              <a:custGeom>
                <a:rect b="b" l="l" r="r" t="t"/>
                <a:pathLst>
                  <a:path extrusionOk="0" h="437" w="525">
                    <a:moveTo>
                      <a:pt x="36" y="0"/>
                    </a:moveTo>
                    <a:lnTo>
                      <a:pt x="36" y="0"/>
                    </a:lnTo>
                    <a:cubicBezTo>
                      <a:pt x="0" y="179"/>
                      <a:pt x="96" y="381"/>
                      <a:pt x="274" y="429"/>
                    </a:cubicBezTo>
                    <a:cubicBezTo>
                      <a:pt x="304" y="434"/>
                      <a:pt x="338" y="436"/>
                      <a:pt x="373" y="436"/>
                    </a:cubicBezTo>
                    <a:cubicBezTo>
                      <a:pt x="423" y="436"/>
                      <a:pt x="475" y="431"/>
                      <a:pt x="524" y="417"/>
                    </a:cubicBezTo>
                    <a:cubicBezTo>
                      <a:pt x="501" y="369"/>
                      <a:pt x="465" y="321"/>
                      <a:pt x="441" y="286"/>
                    </a:cubicBezTo>
                    <a:cubicBezTo>
                      <a:pt x="405" y="310"/>
                      <a:pt x="370" y="310"/>
                      <a:pt x="322" y="310"/>
                    </a:cubicBezTo>
                    <a:cubicBezTo>
                      <a:pt x="203" y="286"/>
                      <a:pt x="131" y="179"/>
                      <a:pt x="120" y="36"/>
                    </a:cubicBezTo>
                    <a:cubicBezTo>
                      <a:pt x="96" y="24"/>
                      <a:pt x="72" y="12"/>
                      <a:pt x="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30" name="Google Shape;2830;p106"/>
            <p:cNvGrpSpPr/>
            <p:nvPr/>
          </p:nvGrpSpPr>
          <p:grpSpPr>
            <a:xfrm rot="-2329997">
              <a:off x="494235" y="2055280"/>
              <a:ext cx="208745" cy="625949"/>
              <a:chOff x="8138680" y="2614680"/>
              <a:chExt cx="165858" cy="497346"/>
            </a:xfrm>
          </p:grpSpPr>
          <p:sp>
            <p:nvSpPr>
              <p:cNvPr id="2831" name="Google Shape;2831;p106"/>
              <p:cNvSpPr/>
              <p:nvPr/>
            </p:nvSpPr>
            <p:spPr>
              <a:xfrm>
                <a:off x="8138680" y="2729367"/>
                <a:ext cx="123715" cy="382659"/>
              </a:xfrm>
              <a:custGeom>
                <a:rect b="b" l="l" r="r" t="t"/>
                <a:pathLst>
                  <a:path extrusionOk="0" h="5085" w="1644">
                    <a:moveTo>
                      <a:pt x="1275" y="5084"/>
                    </a:moveTo>
                    <a:cubicBezTo>
                      <a:pt x="1644" y="3275"/>
                      <a:pt x="1501" y="1512"/>
                      <a:pt x="775" y="405"/>
                    </a:cubicBezTo>
                    <a:cubicBezTo>
                      <a:pt x="668" y="250"/>
                      <a:pt x="525" y="48"/>
                      <a:pt x="346" y="24"/>
                    </a:cubicBezTo>
                    <a:cubicBezTo>
                      <a:pt x="120" y="0"/>
                      <a:pt x="25" y="179"/>
                      <a:pt x="13" y="441"/>
                    </a:cubicBezTo>
                    <a:cubicBezTo>
                      <a:pt x="1" y="870"/>
                      <a:pt x="168" y="1239"/>
                      <a:pt x="334" y="1608"/>
                    </a:cubicBezTo>
                    <a:cubicBezTo>
                      <a:pt x="799" y="2620"/>
                      <a:pt x="1227" y="3798"/>
                      <a:pt x="1275" y="50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2" name="Google Shape;2832;p106"/>
              <p:cNvSpPr/>
              <p:nvPr/>
            </p:nvSpPr>
            <p:spPr>
              <a:xfrm>
                <a:off x="8253366" y="2614680"/>
                <a:ext cx="51172" cy="198968"/>
              </a:xfrm>
              <a:custGeom>
                <a:rect b="b" l="l" r="r" t="t"/>
                <a:pathLst>
                  <a:path extrusionOk="0" h="2644" w="680">
                    <a:moveTo>
                      <a:pt x="168" y="2644"/>
                    </a:moveTo>
                    <a:cubicBezTo>
                      <a:pt x="275" y="2370"/>
                      <a:pt x="310" y="2060"/>
                      <a:pt x="394" y="1751"/>
                    </a:cubicBezTo>
                    <a:cubicBezTo>
                      <a:pt x="501" y="1382"/>
                      <a:pt x="656" y="1060"/>
                      <a:pt x="680" y="608"/>
                    </a:cubicBezTo>
                    <a:cubicBezTo>
                      <a:pt x="680" y="441"/>
                      <a:pt x="680" y="72"/>
                      <a:pt x="465" y="36"/>
                    </a:cubicBezTo>
                    <a:cubicBezTo>
                      <a:pt x="227" y="0"/>
                      <a:pt x="179" y="322"/>
                      <a:pt x="132" y="560"/>
                    </a:cubicBezTo>
                    <a:cubicBezTo>
                      <a:pt x="1" y="1227"/>
                      <a:pt x="60" y="2072"/>
                      <a:pt x="168" y="2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833" name="Google Shape;2833;p106"/>
          <p:cNvSpPr txBox="1"/>
          <p:nvPr/>
        </p:nvSpPr>
        <p:spPr>
          <a:xfrm>
            <a:off x="2971650" y="2697600"/>
            <a:ext cx="320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A sports betting exchange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0" name="Shape 3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Google Shape;3371;p115"/>
          <p:cNvSpPr txBox="1"/>
          <p:nvPr>
            <p:ph type="title"/>
          </p:nvPr>
        </p:nvSpPr>
        <p:spPr>
          <a:xfrm>
            <a:off x="713100" y="445025"/>
            <a:ext cx="7717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dk2"/>
                </a:solidFill>
              </a:rPr>
              <a:t>Technology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/>
              <a:t>Stack</a:t>
            </a:r>
            <a:endParaRPr/>
          </a:p>
        </p:txBody>
      </p:sp>
      <p:grpSp>
        <p:nvGrpSpPr>
          <p:cNvPr id="3372" name="Google Shape;3372;p115"/>
          <p:cNvGrpSpPr/>
          <p:nvPr/>
        </p:nvGrpSpPr>
        <p:grpSpPr>
          <a:xfrm>
            <a:off x="11" y="4157051"/>
            <a:ext cx="1080664" cy="1131260"/>
            <a:chOff x="172761" y="3893001"/>
            <a:chExt cx="1080664" cy="1131260"/>
          </a:xfrm>
        </p:grpSpPr>
        <p:grpSp>
          <p:nvGrpSpPr>
            <p:cNvPr id="3373" name="Google Shape;3373;p115"/>
            <p:cNvGrpSpPr/>
            <p:nvPr/>
          </p:nvGrpSpPr>
          <p:grpSpPr>
            <a:xfrm>
              <a:off x="172761" y="3893001"/>
              <a:ext cx="1080664" cy="944643"/>
              <a:chOff x="761700" y="4186950"/>
              <a:chExt cx="593250" cy="518550"/>
            </a:xfrm>
          </p:grpSpPr>
          <p:sp>
            <p:nvSpPr>
              <p:cNvPr id="3374" name="Google Shape;3374;p115"/>
              <p:cNvSpPr/>
              <p:nvPr/>
            </p:nvSpPr>
            <p:spPr>
              <a:xfrm>
                <a:off x="830750" y="4186950"/>
                <a:ext cx="445325" cy="518550"/>
              </a:xfrm>
              <a:custGeom>
                <a:rect b="b" l="l" r="r" t="t"/>
                <a:pathLst>
                  <a:path extrusionOk="0" h="20742" w="17813">
                    <a:moveTo>
                      <a:pt x="7132" y="48"/>
                    </a:moveTo>
                    <a:cubicBezTo>
                      <a:pt x="7370" y="620"/>
                      <a:pt x="7668" y="1084"/>
                      <a:pt x="8097" y="1441"/>
                    </a:cubicBezTo>
                    <a:cubicBezTo>
                      <a:pt x="8513" y="1810"/>
                      <a:pt x="9013" y="2108"/>
                      <a:pt x="9656" y="2251"/>
                    </a:cubicBezTo>
                    <a:cubicBezTo>
                      <a:pt x="11014" y="2537"/>
                      <a:pt x="12014" y="1989"/>
                      <a:pt x="12645" y="1251"/>
                    </a:cubicBezTo>
                    <a:cubicBezTo>
                      <a:pt x="12728" y="1144"/>
                      <a:pt x="12823" y="953"/>
                      <a:pt x="12931" y="941"/>
                    </a:cubicBezTo>
                    <a:cubicBezTo>
                      <a:pt x="12966" y="941"/>
                      <a:pt x="13157" y="1013"/>
                      <a:pt x="13264" y="1049"/>
                    </a:cubicBezTo>
                    <a:cubicBezTo>
                      <a:pt x="14955" y="1549"/>
                      <a:pt x="16467" y="2227"/>
                      <a:pt x="17812" y="3025"/>
                    </a:cubicBezTo>
                    <a:cubicBezTo>
                      <a:pt x="17157" y="4144"/>
                      <a:pt x="16669" y="5406"/>
                      <a:pt x="16217" y="6692"/>
                    </a:cubicBezTo>
                    <a:cubicBezTo>
                      <a:pt x="15764" y="7990"/>
                      <a:pt x="15324" y="9323"/>
                      <a:pt x="15014" y="10752"/>
                    </a:cubicBezTo>
                    <a:cubicBezTo>
                      <a:pt x="14371" y="13610"/>
                      <a:pt x="14026" y="16765"/>
                      <a:pt x="14050" y="20289"/>
                    </a:cubicBezTo>
                    <a:cubicBezTo>
                      <a:pt x="11692" y="20741"/>
                      <a:pt x="8787" y="20646"/>
                      <a:pt x="6394" y="20348"/>
                    </a:cubicBezTo>
                    <a:cubicBezTo>
                      <a:pt x="3989" y="20039"/>
                      <a:pt x="1774" y="19360"/>
                      <a:pt x="0" y="18503"/>
                    </a:cubicBezTo>
                    <a:cubicBezTo>
                      <a:pt x="739" y="15991"/>
                      <a:pt x="1429" y="13193"/>
                      <a:pt x="1762" y="10204"/>
                    </a:cubicBezTo>
                    <a:cubicBezTo>
                      <a:pt x="1929" y="8680"/>
                      <a:pt x="1882" y="6954"/>
                      <a:pt x="1882" y="5299"/>
                    </a:cubicBezTo>
                    <a:cubicBezTo>
                      <a:pt x="1882" y="3644"/>
                      <a:pt x="1810" y="2037"/>
                      <a:pt x="1441" y="727"/>
                    </a:cubicBezTo>
                    <a:cubicBezTo>
                      <a:pt x="2965" y="120"/>
                      <a:pt x="4965" y="1"/>
                      <a:pt x="7132" y="4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115"/>
              <p:cNvSpPr/>
              <p:nvPr/>
            </p:nvSpPr>
            <p:spPr>
              <a:xfrm>
                <a:off x="969450" y="4187925"/>
                <a:ext cx="95875" cy="89450"/>
              </a:xfrm>
              <a:custGeom>
                <a:rect b="b" l="l" r="r" t="t"/>
                <a:pathLst>
                  <a:path extrusionOk="0" h="3578" w="3835">
                    <a:moveTo>
                      <a:pt x="788" y="0"/>
                    </a:moveTo>
                    <a:cubicBezTo>
                      <a:pt x="525" y="0"/>
                      <a:pt x="263" y="3"/>
                      <a:pt x="1" y="9"/>
                    </a:cubicBezTo>
                    <a:cubicBezTo>
                      <a:pt x="179" y="1117"/>
                      <a:pt x="786" y="2212"/>
                      <a:pt x="1477" y="2914"/>
                    </a:cubicBezTo>
                    <a:cubicBezTo>
                      <a:pt x="1703" y="3153"/>
                      <a:pt x="2025" y="3486"/>
                      <a:pt x="2334" y="3557"/>
                    </a:cubicBezTo>
                    <a:cubicBezTo>
                      <a:pt x="2394" y="3571"/>
                      <a:pt x="2452" y="3578"/>
                      <a:pt x="2508" y="3578"/>
                    </a:cubicBezTo>
                    <a:cubicBezTo>
                      <a:pt x="2930" y="3578"/>
                      <a:pt x="3239" y="3213"/>
                      <a:pt x="3418" y="2950"/>
                    </a:cubicBezTo>
                    <a:cubicBezTo>
                      <a:pt x="3608" y="2700"/>
                      <a:pt x="3715" y="2426"/>
                      <a:pt x="3834" y="2141"/>
                    </a:cubicBezTo>
                    <a:cubicBezTo>
                      <a:pt x="3323" y="1974"/>
                      <a:pt x="2906" y="1712"/>
                      <a:pt x="2549" y="1402"/>
                    </a:cubicBezTo>
                    <a:cubicBezTo>
                      <a:pt x="2120" y="1045"/>
                      <a:pt x="1822" y="581"/>
                      <a:pt x="1584" y="9"/>
                    </a:cubicBezTo>
                    <a:cubicBezTo>
                      <a:pt x="1316" y="3"/>
                      <a:pt x="1051" y="0"/>
                      <a:pt x="78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115"/>
              <p:cNvSpPr/>
              <p:nvPr/>
            </p:nvSpPr>
            <p:spPr>
              <a:xfrm>
                <a:off x="1072825" y="4210475"/>
                <a:ext cx="117225" cy="82200"/>
              </a:xfrm>
              <a:custGeom>
                <a:rect b="b" l="l" r="r" t="t"/>
                <a:pathLst>
                  <a:path extrusionOk="0" h="3288" w="4689">
                    <a:moveTo>
                      <a:pt x="3248" y="0"/>
                    </a:moveTo>
                    <a:cubicBezTo>
                      <a:pt x="3140" y="12"/>
                      <a:pt x="3045" y="203"/>
                      <a:pt x="2962" y="310"/>
                    </a:cubicBezTo>
                    <a:cubicBezTo>
                      <a:pt x="2447" y="906"/>
                      <a:pt x="1700" y="1382"/>
                      <a:pt x="708" y="1382"/>
                    </a:cubicBezTo>
                    <a:cubicBezTo>
                      <a:pt x="531" y="1382"/>
                      <a:pt x="345" y="1366"/>
                      <a:pt x="152" y="1334"/>
                    </a:cubicBezTo>
                    <a:lnTo>
                      <a:pt x="152" y="1334"/>
                    </a:lnTo>
                    <a:cubicBezTo>
                      <a:pt x="105" y="2236"/>
                      <a:pt x="1" y="3287"/>
                      <a:pt x="915" y="3287"/>
                    </a:cubicBezTo>
                    <a:cubicBezTo>
                      <a:pt x="930" y="3287"/>
                      <a:pt x="946" y="3287"/>
                      <a:pt x="962" y="3286"/>
                    </a:cubicBezTo>
                    <a:cubicBezTo>
                      <a:pt x="1378" y="3275"/>
                      <a:pt x="1866" y="3084"/>
                      <a:pt x="2247" y="2905"/>
                    </a:cubicBezTo>
                    <a:cubicBezTo>
                      <a:pt x="3319" y="2393"/>
                      <a:pt x="4236" y="1429"/>
                      <a:pt x="4688" y="465"/>
                    </a:cubicBezTo>
                    <a:cubicBezTo>
                      <a:pt x="4331" y="334"/>
                      <a:pt x="3962" y="215"/>
                      <a:pt x="3581" y="108"/>
                    </a:cubicBezTo>
                    <a:cubicBezTo>
                      <a:pt x="3474" y="72"/>
                      <a:pt x="3283" y="0"/>
                      <a:pt x="3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115"/>
              <p:cNvSpPr/>
              <p:nvPr/>
            </p:nvSpPr>
            <p:spPr>
              <a:xfrm>
                <a:off x="761700" y="4204525"/>
                <a:ext cx="132475" cy="183975"/>
              </a:xfrm>
              <a:custGeom>
                <a:rect b="b" l="l" r="r" t="t"/>
                <a:pathLst>
                  <a:path extrusionOk="0" h="7359" w="5299">
                    <a:moveTo>
                      <a:pt x="0" y="2822"/>
                    </a:moveTo>
                    <a:cubicBezTo>
                      <a:pt x="357" y="3620"/>
                      <a:pt x="822" y="4370"/>
                      <a:pt x="1274" y="5120"/>
                    </a:cubicBezTo>
                    <a:cubicBezTo>
                      <a:pt x="1738" y="5870"/>
                      <a:pt x="2215" y="6620"/>
                      <a:pt x="2691" y="7358"/>
                    </a:cubicBezTo>
                    <a:cubicBezTo>
                      <a:pt x="3215" y="7168"/>
                      <a:pt x="3762" y="6882"/>
                      <a:pt x="4298" y="6549"/>
                    </a:cubicBezTo>
                    <a:cubicBezTo>
                      <a:pt x="4441" y="6465"/>
                      <a:pt x="4727" y="6311"/>
                      <a:pt x="4786" y="6203"/>
                    </a:cubicBezTo>
                    <a:cubicBezTo>
                      <a:pt x="4894" y="6037"/>
                      <a:pt x="4929" y="5644"/>
                      <a:pt x="4977" y="5358"/>
                    </a:cubicBezTo>
                    <a:cubicBezTo>
                      <a:pt x="5275" y="3703"/>
                      <a:pt x="5298" y="2167"/>
                      <a:pt x="4929" y="798"/>
                    </a:cubicBezTo>
                    <a:cubicBezTo>
                      <a:pt x="4834" y="441"/>
                      <a:pt x="4810" y="0"/>
                      <a:pt x="4286" y="24"/>
                    </a:cubicBezTo>
                    <a:cubicBezTo>
                      <a:pt x="3929" y="36"/>
                      <a:pt x="3417" y="322"/>
                      <a:pt x="3096" y="500"/>
                    </a:cubicBezTo>
                    <a:cubicBezTo>
                      <a:pt x="2000" y="1096"/>
                      <a:pt x="929" y="1965"/>
                      <a:pt x="0" y="282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115"/>
              <p:cNvSpPr/>
              <p:nvPr/>
            </p:nvSpPr>
            <p:spPr>
              <a:xfrm>
                <a:off x="1134650" y="4663200"/>
                <a:ext cx="35750" cy="12825"/>
              </a:xfrm>
              <a:custGeom>
                <a:rect b="b" l="l" r="r" t="t"/>
                <a:pathLst>
                  <a:path extrusionOk="0" h="513" w="1430">
                    <a:moveTo>
                      <a:pt x="1394" y="406"/>
                    </a:moveTo>
                    <a:cubicBezTo>
                      <a:pt x="1179" y="513"/>
                      <a:pt x="798" y="465"/>
                      <a:pt x="429" y="406"/>
                    </a:cubicBezTo>
                    <a:cubicBezTo>
                      <a:pt x="263" y="370"/>
                      <a:pt x="1" y="322"/>
                      <a:pt x="13" y="179"/>
                    </a:cubicBezTo>
                    <a:cubicBezTo>
                      <a:pt x="24" y="1"/>
                      <a:pt x="322" y="13"/>
                      <a:pt x="441" y="13"/>
                    </a:cubicBezTo>
                    <a:cubicBezTo>
                      <a:pt x="775" y="25"/>
                      <a:pt x="1191" y="108"/>
                      <a:pt x="1394" y="215"/>
                    </a:cubicBezTo>
                    <a:cubicBezTo>
                      <a:pt x="1429" y="263"/>
                      <a:pt x="1429" y="358"/>
                      <a:pt x="1394" y="40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115"/>
              <p:cNvSpPr/>
              <p:nvPr/>
            </p:nvSpPr>
            <p:spPr>
              <a:xfrm>
                <a:off x="1125425" y="4676600"/>
                <a:ext cx="20275" cy="14900"/>
              </a:xfrm>
              <a:custGeom>
                <a:rect b="b" l="l" r="r" t="t"/>
                <a:pathLst>
                  <a:path extrusionOk="0" h="596" w="811">
                    <a:moveTo>
                      <a:pt x="751" y="227"/>
                    </a:moveTo>
                    <a:cubicBezTo>
                      <a:pt x="810" y="596"/>
                      <a:pt x="1" y="572"/>
                      <a:pt x="36" y="262"/>
                    </a:cubicBezTo>
                    <a:cubicBezTo>
                      <a:pt x="60" y="131"/>
                      <a:pt x="453" y="0"/>
                      <a:pt x="643" y="72"/>
                    </a:cubicBezTo>
                    <a:cubicBezTo>
                      <a:pt x="715" y="96"/>
                      <a:pt x="751" y="167"/>
                      <a:pt x="751" y="22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115"/>
              <p:cNvSpPr/>
              <p:nvPr/>
            </p:nvSpPr>
            <p:spPr>
              <a:xfrm>
                <a:off x="1073925" y="4668275"/>
                <a:ext cx="19675" cy="12525"/>
              </a:xfrm>
              <a:custGeom>
                <a:rect b="b" l="l" r="r" t="t"/>
                <a:pathLst>
                  <a:path extrusionOk="0" h="501" w="787">
                    <a:moveTo>
                      <a:pt x="763" y="167"/>
                    </a:moveTo>
                    <a:cubicBezTo>
                      <a:pt x="787" y="286"/>
                      <a:pt x="632" y="405"/>
                      <a:pt x="453" y="453"/>
                    </a:cubicBezTo>
                    <a:cubicBezTo>
                      <a:pt x="310" y="488"/>
                      <a:pt x="1" y="500"/>
                      <a:pt x="13" y="322"/>
                    </a:cubicBezTo>
                    <a:cubicBezTo>
                      <a:pt x="25" y="250"/>
                      <a:pt x="132" y="143"/>
                      <a:pt x="287" y="95"/>
                    </a:cubicBezTo>
                    <a:cubicBezTo>
                      <a:pt x="465" y="36"/>
                      <a:pt x="715" y="0"/>
                      <a:pt x="763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115"/>
              <p:cNvSpPr/>
              <p:nvPr/>
            </p:nvSpPr>
            <p:spPr>
              <a:xfrm>
                <a:off x="1212050" y="4258700"/>
                <a:ext cx="142900" cy="190825"/>
              </a:xfrm>
              <a:custGeom>
                <a:rect b="b" l="l" r="r" t="t"/>
                <a:pathLst>
                  <a:path extrusionOk="0" h="7633" w="5716">
                    <a:moveTo>
                      <a:pt x="5715" y="4334"/>
                    </a:moveTo>
                    <a:cubicBezTo>
                      <a:pt x="5096" y="4953"/>
                      <a:pt x="4406" y="5501"/>
                      <a:pt x="3703" y="6037"/>
                    </a:cubicBezTo>
                    <a:cubicBezTo>
                      <a:pt x="3013" y="6572"/>
                      <a:pt x="2310" y="7108"/>
                      <a:pt x="1608" y="7632"/>
                    </a:cubicBezTo>
                    <a:cubicBezTo>
                      <a:pt x="1179" y="7263"/>
                      <a:pt x="762" y="6811"/>
                      <a:pt x="381" y="6310"/>
                    </a:cubicBezTo>
                    <a:cubicBezTo>
                      <a:pt x="274" y="6179"/>
                      <a:pt x="60" y="5941"/>
                      <a:pt x="36" y="5810"/>
                    </a:cubicBezTo>
                    <a:cubicBezTo>
                      <a:pt x="0" y="5620"/>
                      <a:pt x="107" y="5239"/>
                      <a:pt x="155" y="4953"/>
                    </a:cubicBezTo>
                    <a:cubicBezTo>
                      <a:pt x="465" y="3298"/>
                      <a:pt x="977" y="1858"/>
                      <a:pt x="1798" y="703"/>
                    </a:cubicBezTo>
                    <a:cubicBezTo>
                      <a:pt x="2024" y="405"/>
                      <a:pt x="2203" y="0"/>
                      <a:pt x="2691" y="203"/>
                    </a:cubicBezTo>
                    <a:cubicBezTo>
                      <a:pt x="3013" y="334"/>
                      <a:pt x="3394" y="786"/>
                      <a:pt x="3632" y="1060"/>
                    </a:cubicBezTo>
                    <a:cubicBezTo>
                      <a:pt x="4441" y="2012"/>
                      <a:pt x="5144" y="3203"/>
                      <a:pt x="5715" y="4334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115"/>
              <p:cNvSpPr/>
              <p:nvPr/>
            </p:nvSpPr>
            <p:spPr>
              <a:xfrm>
                <a:off x="1280500" y="4280125"/>
                <a:ext cx="27700" cy="30375"/>
              </a:xfrm>
              <a:custGeom>
                <a:rect b="b" l="l" r="r" t="t"/>
                <a:pathLst>
                  <a:path extrusionOk="0" h="1215" w="1108">
                    <a:moveTo>
                      <a:pt x="977" y="1215"/>
                    </a:moveTo>
                    <a:cubicBezTo>
                      <a:pt x="751" y="1155"/>
                      <a:pt x="501" y="870"/>
                      <a:pt x="263" y="572"/>
                    </a:cubicBezTo>
                    <a:cubicBezTo>
                      <a:pt x="155" y="441"/>
                      <a:pt x="1" y="227"/>
                      <a:pt x="108" y="131"/>
                    </a:cubicBezTo>
                    <a:cubicBezTo>
                      <a:pt x="227" y="0"/>
                      <a:pt x="453" y="215"/>
                      <a:pt x="525" y="286"/>
                    </a:cubicBezTo>
                    <a:cubicBezTo>
                      <a:pt x="775" y="524"/>
                      <a:pt x="1025" y="858"/>
                      <a:pt x="1108" y="1084"/>
                    </a:cubicBezTo>
                    <a:cubicBezTo>
                      <a:pt x="1096" y="1131"/>
                      <a:pt x="1037" y="1203"/>
                      <a:pt x="977" y="1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115"/>
              <p:cNvSpPr/>
              <p:nvPr/>
            </p:nvSpPr>
            <p:spPr>
              <a:xfrm>
                <a:off x="1245975" y="4277750"/>
                <a:ext cx="21150" cy="20850"/>
              </a:xfrm>
              <a:custGeom>
                <a:rect b="b" l="l" r="r" t="t"/>
                <a:pathLst>
                  <a:path extrusionOk="0" h="834" w="846">
                    <a:moveTo>
                      <a:pt x="786" y="536"/>
                    </a:moveTo>
                    <a:cubicBezTo>
                      <a:pt x="584" y="834"/>
                      <a:pt x="1" y="274"/>
                      <a:pt x="239" y="83"/>
                    </a:cubicBezTo>
                    <a:cubicBezTo>
                      <a:pt x="346" y="0"/>
                      <a:pt x="727" y="167"/>
                      <a:pt x="810" y="345"/>
                    </a:cubicBezTo>
                    <a:cubicBezTo>
                      <a:pt x="846" y="405"/>
                      <a:pt x="822" y="476"/>
                      <a:pt x="786" y="5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115"/>
              <p:cNvSpPr/>
              <p:nvPr/>
            </p:nvSpPr>
            <p:spPr>
              <a:xfrm>
                <a:off x="1236450" y="4257800"/>
                <a:ext cx="21450" cy="13725"/>
              </a:xfrm>
              <a:custGeom>
                <a:rect b="b" l="l" r="r" t="t"/>
                <a:pathLst>
                  <a:path extrusionOk="0" h="549" w="858">
                    <a:moveTo>
                      <a:pt x="786" y="429"/>
                    </a:moveTo>
                    <a:cubicBezTo>
                      <a:pt x="715" y="548"/>
                      <a:pt x="524" y="536"/>
                      <a:pt x="358" y="441"/>
                    </a:cubicBezTo>
                    <a:cubicBezTo>
                      <a:pt x="227" y="370"/>
                      <a:pt x="1" y="179"/>
                      <a:pt x="120" y="60"/>
                    </a:cubicBezTo>
                    <a:cubicBezTo>
                      <a:pt x="179" y="0"/>
                      <a:pt x="334" y="0"/>
                      <a:pt x="477" y="60"/>
                    </a:cubicBezTo>
                    <a:cubicBezTo>
                      <a:pt x="644" y="143"/>
                      <a:pt x="858" y="286"/>
                      <a:pt x="786" y="4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85" name="Google Shape;3385;p115"/>
            <p:cNvGrpSpPr/>
            <p:nvPr/>
          </p:nvGrpSpPr>
          <p:grpSpPr>
            <a:xfrm>
              <a:off x="812856" y="4483264"/>
              <a:ext cx="432515" cy="540997"/>
              <a:chOff x="634300" y="4481350"/>
              <a:chExt cx="244400" cy="305700"/>
            </a:xfrm>
          </p:grpSpPr>
          <p:sp>
            <p:nvSpPr>
              <p:cNvPr id="3386" name="Google Shape;3386;p115"/>
              <p:cNvSpPr/>
              <p:nvPr/>
            </p:nvSpPr>
            <p:spPr>
              <a:xfrm>
                <a:off x="634300" y="4631950"/>
                <a:ext cx="162825" cy="155100"/>
              </a:xfrm>
              <a:custGeom>
                <a:rect b="b" l="l" r="r" t="t"/>
                <a:pathLst>
                  <a:path extrusionOk="0" h="6204" w="6513">
                    <a:moveTo>
                      <a:pt x="1238" y="2001"/>
                    </a:moveTo>
                    <a:cubicBezTo>
                      <a:pt x="1977" y="2096"/>
                      <a:pt x="2512" y="1894"/>
                      <a:pt x="3132" y="1679"/>
                    </a:cubicBezTo>
                    <a:cubicBezTo>
                      <a:pt x="4370" y="1263"/>
                      <a:pt x="5572" y="679"/>
                      <a:pt x="6489" y="1"/>
                    </a:cubicBezTo>
                    <a:cubicBezTo>
                      <a:pt x="6513" y="1"/>
                      <a:pt x="6513" y="12"/>
                      <a:pt x="6513" y="24"/>
                    </a:cubicBezTo>
                    <a:cubicBezTo>
                      <a:pt x="6358" y="751"/>
                      <a:pt x="6168" y="1465"/>
                      <a:pt x="5918" y="2132"/>
                    </a:cubicBezTo>
                    <a:cubicBezTo>
                      <a:pt x="5429" y="3394"/>
                      <a:pt x="4810" y="4632"/>
                      <a:pt x="3763" y="5370"/>
                    </a:cubicBezTo>
                    <a:cubicBezTo>
                      <a:pt x="3001" y="5918"/>
                      <a:pt x="1870" y="6204"/>
                      <a:pt x="727" y="5858"/>
                    </a:cubicBezTo>
                    <a:cubicBezTo>
                      <a:pt x="369" y="5739"/>
                      <a:pt x="36" y="5620"/>
                      <a:pt x="24" y="5251"/>
                    </a:cubicBezTo>
                    <a:cubicBezTo>
                      <a:pt x="0" y="4977"/>
                      <a:pt x="179" y="4656"/>
                      <a:pt x="286" y="4394"/>
                    </a:cubicBezTo>
                    <a:cubicBezTo>
                      <a:pt x="584" y="3620"/>
                      <a:pt x="929" y="2727"/>
                      <a:pt x="1238" y="200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115"/>
              <p:cNvSpPr/>
              <p:nvPr/>
            </p:nvSpPr>
            <p:spPr>
              <a:xfrm>
                <a:off x="659600" y="4631950"/>
                <a:ext cx="137525" cy="105700"/>
              </a:xfrm>
              <a:custGeom>
                <a:rect b="b" l="l" r="r" t="t"/>
                <a:pathLst>
                  <a:path extrusionOk="0" h="4228" w="5501">
                    <a:moveTo>
                      <a:pt x="5501" y="24"/>
                    </a:moveTo>
                    <a:cubicBezTo>
                      <a:pt x="5501" y="12"/>
                      <a:pt x="5501" y="1"/>
                      <a:pt x="5477" y="1"/>
                    </a:cubicBezTo>
                    <a:cubicBezTo>
                      <a:pt x="4560" y="679"/>
                      <a:pt x="3358" y="1263"/>
                      <a:pt x="2120" y="1679"/>
                    </a:cubicBezTo>
                    <a:cubicBezTo>
                      <a:pt x="1500" y="1894"/>
                      <a:pt x="965" y="2096"/>
                      <a:pt x="226" y="2001"/>
                    </a:cubicBezTo>
                    <a:cubicBezTo>
                      <a:pt x="203" y="2060"/>
                      <a:pt x="179" y="2132"/>
                      <a:pt x="155" y="2191"/>
                    </a:cubicBezTo>
                    <a:cubicBezTo>
                      <a:pt x="0" y="4227"/>
                      <a:pt x="5441" y="322"/>
                      <a:pt x="5501" y="24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115"/>
              <p:cNvSpPr/>
              <p:nvPr/>
            </p:nvSpPr>
            <p:spPr>
              <a:xfrm>
                <a:off x="634900" y="4481350"/>
                <a:ext cx="211950" cy="154200"/>
              </a:xfrm>
              <a:custGeom>
                <a:rect b="b" l="l" r="r" t="t"/>
                <a:pathLst>
                  <a:path extrusionOk="0" h="6168" w="8478">
                    <a:moveTo>
                      <a:pt x="8192" y="107"/>
                    </a:moveTo>
                    <a:cubicBezTo>
                      <a:pt x="8477" y="941"/>
                      <a:pt x="7799" y="1488"/>
                      <a:pt x="7418" y="2000"/>
                    </a:cubicBezTo>
                    <a:cubicBezTo>
                      <a:pt x="6298" y="2393"/>
                      <a:pt x="5453" y="2977"/>
                      <a:pt x="4560" y="3620"/>
                    </a:cubicBezTo>
                    <a:cubicBezTo>
                      <a:pt x="3786" y="4179"/>
                      <a:pt x="3143" y="4763"/>
                      <a:pt x="2536" y="5525"/>
                    </a:cubicBezTo>
                    <a:cubicBezTo>
                      <a:pt x="2453" y="5632"/>
                      <a:pt x="2381" y="5775"/>
                      <a:pt x="2298" y="5822"/>
                    </a:cubicBezTo>
                    <a:cubicBezTo>
                      <a:pt x="2179" y="5906"/>
                      <a:pt x="1905" y="5929"/>
                      <a:pt x="1679" y="5989"/>
                    </a:cubicBezTo>
                    <a:cubicBezTo>
                      <a:pt x="1262" y="6084"/>
                      <a:pt x="881" y="6167"/>
                      <a:pt x="476" y="6001"/>
                    </a:cubicBezTo>
                    <a:cubicBezTo>
                      <a:pt x="417" y="5977"/>
                      <a:pt x="322" y="5929"/>
                      <a:pt x="274" y="5882"/>
                    </a:cubicBezTo>
                    <a:cubicBezTo>
                      <a:pt x="0" y="5560"/>
                      <a:pt x="500" y="4917"/>
                      <a:pt x="762" y="4620"/>
                    </a:cubicBezTo>
                    <a:cubicBezTo>
                      <a:pt x="1036" y="4298"/>
                      <a:pt x="1322" y="4036"/>
                      <a:pt x="1584" y="3798"/>
                    </a:cubicBezTo>
                    <a:cubicBezTo>
                      <a:pt x="2715" y="2750"/>
                      <a:pt x="4001" y="1810"/>
                      <a:pt x="5370" y="1012"/>
                    </a:cubicBezTo>
                    <a:cubicBezTo>
                      <a:pt x="5703" y="822"/>
                      <a:pt x="6072" y="631"/>
                      <a:pt x="6453" y="452"/>
                    </a:cubicBezTo>
                    <a:cubicBezTo>
                      <a:pt x="6846" y="274"/>
                      <a:pt x="7263" y="48"/>
                      <a:pt x="7715" y="12"/>
                    </a:cubicBezTo>
                    <a:cubicBezTo>
                      <a:pt x="7918" y="0"/>
                      <a:pt x="8096" y="24"/>
                      <a:pt x="8192" y="107"/>
                    </a:cubicBezTo>
                    <a:close/>
                  </a:path>
                </a:pathLst>
              </a:custGeom>
              <a:solidFill>
                <a:srgbClr val="7678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115"/>
              <p:cNvSpPr/>
              <p:nvPr/>
            </p:nvSpPr>
            <p:spPr>
              <a:xfrm>
                <a:off x="634900" y="4481350"/>
                <a:ext cx="211950" cy="154200"/>
              </a:xfrm>
              <a:custGeom>
                <a:rect b="b" l="l" r="r" t="t"/>
                <a:pathLst>
                  <a:path extrusionOk="0" h="6168" w="8478">
                    <a:moveTo>
                      <a:pt x="8192" y="107"/>
                    </a:moveTo>
                    <a:cubicBezTo>
                      <a:pt x="8477" y="941"/>
                      <a:pt x="7799" y="1488"/>
                      <a:pt x="7418" y="2000"/>
                    </a:cubicBezTo>
                    <a:cubicBezTo>
                      <a:pt x="6298" y="2393"/>
                      <a:pt x="5453" y="2977"/>
                      <a:pt x="4560" y="3620"/>
                    </a:cubicBezTo>
                    <a:cubicBezTo>
                      <a:pt x="3786" y="4179"/>
                      <a:pt x="3143" y="4763"/>
                      <a:pt x="2536" y="5525"/>
                    </a:cubicBezTo>
                    <a:cubicBezTo>
                      <a:pt x="2453" y="5632"/>
                      <a:pt x="2381" y="5775"/>
                      <a:pt x="2298" y="5822"/>
                    </a:cubicBezTo>
                    <a:cubicBezTo>
                      <a:pt x="2179" y="5906"/>
                      <a:pt x="1905" y="5929"/>
                      <a:pt x="1679" y="5989"/>
                    </a:cubicBezTo>
                    <a:cubicBezTo>
                      <a:pt x="1262" y="6084"/>
                      <a:pt x="881" y="6167"/>
                      <a:pt x="476" y="6001"/>
                    </a:cubicBezTo>
                    <a:cubicBezTo>
                      <a:pt x="417" y="5977"/>
                      <a:pt x="322" y="5929"/>
                      <a:pt x="274" y="5882"/>
                    </a:cubicBezTo>
                    <a:cubicBezTo>
                      <a:pt x="0" y="5560"/>
                      <a:pt x="500" y="4917"/>
                      <a:pt x="762" y="4620"/>
                    </a:cubicBezTo>
                    <a:cubicBezTo>
                      <a:pt x="1036" y="4298"/>
                      <a:pt x="1322" y="4036"/>
                      <a:pt x="1584" y="3798"/>
                    </a:cubicBezTo>
                    <a:cubicBezTo>
                      <a:pt x="2715" y="2750"/>
                      <a:pt x="4001" y="1810"/>
                      <a:pt x="5370" y="1012"/>
                    </a:cubicBezTo>
                    <a:cubicBezTo>
                      <a:pt x="5703" y="822"/>
                      <a:pt x="6072" y="631"/>
                      <a:pt x="6453" y="452"/>
                    </a:cubicBezTo>
                    <a:cubicBezTo>
                      <a:pt x="6846" y="274"/>
                      <a:pt x="7263" y="48"/>
                      <a:pt x="7715" y="12"/>
                    </a:cubicBezTo>
                    <a:cubicBezTo>
                      <a:pt x="7918" y="0"/>
                      <a:pt x="8096" y="24"/>
                      <a:pt x="8192" y="107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115"/>
              <p:cNvSpPr/>
              <p:nvPr/>
            </p:nvSpPr>
            <p:spPr>
              <a:xfrm>
                <a:off x="640550" y="4484025"/>
                <a:ext cx="238150" cy="204800"/>
              </a:xfrm>
              <a:custGeom>
                <a:rect b="b" l="l" r="r" t="t"/>
                <a:pathLst>
                  <a:path extrusionOk="0" h="8192" w="9526">
                    <a:moveTo>
                      <a:pt x="7966" y="0"/>
                    </a:moveTo>
                    <a:cubicBezTo>
                      <a:pt x="8251" y="250"/>
                      <a:pt x="8668" y="750"/>
                      <a:pt x="9156" y="1310"/>
                    </a:cubicBezTo>
                    <a:cubicBezTo>
                      <a:pt x="9263" y="1441"/>
                      <a:pt x="9501" y="1679"/>
                      <a:pt x="9513" y="1774"/>
                    </a:cubicBezTo>
                    <a:cubicBezTo>
                      <a:pt x="9525" y="1905"/>
                      <a:pt x="9347" y="2346"/>
                      <a:pt x="9287" y="2489"/>
                    </a:cubicBezTo>
                    <a:cubicBezTo>
                      <a:pt x="8728" y="4072"/>
                      <a:pt x="7477" y="5132"/>
                      <a:pt x="6239" y="6001"/>
                    </a:cubicBezTo>
                    <a:cubicBezTo>
                      <a:pt x="5501" y="6525"/>
                      <a:pt x="4703" y="6989"/>
                      <a:pt x="3882" y="7382"/>
                    </a:cubicBezTo>
                    <a:cubicBezTo>
                      <a:pt x="3036" y="7775"/>
                      <a:pt x="2084" y="8192"/>
                      <a:pt x="917" y="8144"/>
                    </a:cubicBezTo>
                    <a:cubicBezTo>
                      <a:pt x="548" y="7358"/>
                      <a:pt x="250" y="6608"/>
                      <a:pt x="0" y="5703"/>
                    </a:cubicBezTo>
                    <a:cubicBezTo>
                      <a:pt x="96" y="5763"/>
                      <a:pt x="250" y="5775"/>
                      <a:pt x="417" y="5799"/>
                    </a:cubicBezTo>
                    <a:cubicBezTo>
                      <a:pt x="524" y="5810"/>
                      <a:pt x="774" y="5810"/>
                      <a:pt x="893" y="5799"/>
                    </a:cubicBezTo>
                    <a:cubicBezTo>
                      <a:pt x="1286" y="5763"/>
                      <a:pt x="1727" y="5620"/>
                      <a:pt x="2131" y="5477"/>
                    </a:cubicBezTo>
                    <a:cubicBezTo>
                      <a:pt x="3310" y="5072"/>
                      <a:pt x="4167" y="4489"/>
                      <a:pt x="5120" y="3798"/>
                    </a:cubicBezTo>
                    <a:cubicBezTo>
                      <a:pt x="5989" y="3155"/>
                      <a:pt x="6846" y="2405"/>
                      <a:pt x="7465" y="1453"/>
                    </a:cubicBezTo>
                    <a:cubicBezTo>
                      <a:pt x="7716" y="1060"/>
                      <a:pt x="8049" y="572"/>
                      <a:pt x="796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115"/>
              <p:cNvSpPr/>
              <p:nvPr/>
            </p:nvSpPr>
            <p:spPr>
              <a:xfrm>
                <a:off x="725675" y="4639400"/>
                <a:ext cx="26225" cy="19950"/>
              </a:xfrm>
              <a:custGeom>
                <a:rect b="b" l="l" r="r" t="t"/>
                <a:pathLst>
                  <a:path extrusionOk="0" h="798" w="1049">
                    <a:moveTo>
                      <a:pt x="870" y="226"/>
                    </a:moveTo>
                    <a:cubicBezTo>
                      <a:pt x="1048" y="488"/>
                      <a:pt x="346" y="798"/>
                      <a:pt x="191" y="584"/>
                    </a:cubicBezTo>
                    <a:cubicBezTo>
                      <a:pt x="0" y="310"/>
                      <a:pt x="727" y="0"/>
                      <a:pt x="870" y="22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115"/>
              <p:cNvSpPr/>
              <p:nvPr/>
            </p:nvSpPr>
            <p:spPr>
              <a:xfrm>
                <a:off x="667625" y="4656050"/>
                <a:ext cx="50325" cy="21175"/>
              </a:xfrm>
              <a:custGeom>
                <a:rect b="b" l="l" r="r" t="t"/>
                <a:pathLst>
                  <a:path extrusionOk="0" h="847" w="2013">
                    <a:moveTo>
                      <a:pt x="1751" y="25"/>
                    </a:moveTo>
                    <a:cubicBezTo>
                      <a:pt x="1870" y="13"/>
                      <a:pt x="2013" y="1"/>
                      <a:pt x="2013" y="156"/>
                    </a:cubicBezTo>
                    <a:cubicBezTo>
                      <a:pt x="2013" y="358"/>
                      <a:pt x="1322" y="513"/>
                      <a:pt x="1132" y="561"/>
                    </a:cubicBezTo>
                    <a:cubicBezTo>
                      <a:pt x="929" y="620"/>
                      <a:pt x="191" y="846"/>
                      <a:pt x="108" y="620"/>
                    </a:cubicBezTo>
                    <a:cubicBezTo>
                      <a:pt x="1" y="322"/>
                      <a:pt x="1465" y="37"/>
                      <a:pt x="1751" y="2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93" name="Google Shape;3393;p115"/>
          <p:cNvGrpSpPr/>
          <p:nvPr/>
        </p:nvGrpSpPr>
        <p:grpSpPr>
          <a:xfrm rot="2700000">
            <a:off x="7761492" y="337317"/>
            <a:ext cx="906990" cy="1066093"/>
            <a:chOff x="713100" y="2276700"/>
            <a:chExt cx="674029" cy="792266"/>
          </a:xfrm>
        </p:grpSpPr>
        <p:sp>
          <p:nvSpPr>
            <p:cNvPr id="3394" name="Google Shape;3394;p115"/>
            <p:cNvSpPr/>
            <p:nvPr/>
          </p:nvSpPr>
          <p:spPr>
            <a:xfrm>
              <a:off x="713100" y="2276700"/>
              <a:ext cx="674029" cy="792266"/>
            </a:xfrm>
            <a:custGeom>
              <a:rect b="b" l="l" r="r" t="t"/>
              <a:pathLst>
                <a:path extrusionOk="0" h="14527" w="12359">
                  <a:moveTo>
                    <a:pt x="6239" y="14526"/>
                  </a:moveTo>
                  <a:cubicBezTo>
                    <a:pt x="8513" y="13895"/>
                    <a:pt x="10561" y="13086"/>
                    <a:pt x="12359" y="12074"/>
                  </a:cubicBezTo>
                  <a:cubicBezTo>
                    <a:pt x="12157" y="11562"/>
                    <a:pt x="11990" y="10966"/>
                    <a:pt x="11776" y="10347"/>
                  </a:cubicBezTo>
                  <a:cubicBezTo>
                    <a:pt x="11573" y="9740"/>
                    <a:pt x="11490" y="9097"/>
                    <a:pt x="11383" y="8418"/>
                  </a:cubicBezTo>
                  <a:cubicBezTo>
                    <a:pt x="11180" y="7109"/>
                    <a:pt x="10883" y="5728"/>
                    <a:pt x="10240" y="4966"/>
                  </a:cubicBezTo>
                  <a:cubicBezTo>
                    <a:pt x="10013" y="4692"/>
                    <a:pt x="9597" y="4394"/>
                    <a:pt x="9168" y="4394"/>
                  </a:cubicBezTo>
                  <a:cubicBezTo>
                    <a:pt x="9037" y="4382"/>
                    <a:pt x="8906" y="4442"/>
                    <a:pt x="8799" y="4430"/>
                  </a:cubicBezTo>
                  <a:cubicBezTo>
                    <a:pt x="8668" y="4406"/>
                    <a:pt x="8549" y="4227"/>
                    <a:pt x="8418" y="4156"/>
                  </a:cubicBezTo>
                  <a:cubicBezTo>
                    <a:pt x="7918" y="3906"/>
                    <a:pt x="7025" y="3954"/>
                    <a:pt x="6751" y="4478"/>
                  </a:cubicBezTo>
                  <a:cubicBezTo>
                    <a:pt x="6644" y="4406"/>
                    <a:pt x="6537" y="4323"/>
                    <a:pt x="6370" y="4275"/>
                  </a:cubicBezTo>
                  <a:cubicBezTo>
                    <a:pt x="5858" y="4156"/>
                    <a:pt x="5156" y="4382"/>
                    <a:pt x="4870" y="4668"/>
                  </a:cubicBezTo>
                  <a:cubicBezTo>
                    <a:pt x="4346" y="3501"/>
                    <a:pt x="3775" y="2227"/>
                    <a:pt x="3036" y="1227"/>
                  </a:cubicBezTo>
                  <a:cubicBezTo>
                    <a:pt x="2608" y="656"/>
                    <a:pt x="2143" y="1"/>
                    <a:pt x="1191" y="96"/>
                  </a:cubicBezTo>
                  <a:cubicBezTo>
                    <a:pt x="441" y="167"/>
                    <a:pt x="0" y="810"/>
                    <a:pt x="24" y="1537"/>
                  </a:cubicBezTo>
                  <a:cubicBezTo>
                    <a:pt x="48" y="2180"/>
                    <a:pt x="298" y="2799"/>
                    <a:pt x="536" y="3335"/>
                  </a:cubicBezTo>
                  <a:cubicBezTo>
                    <a:pt x="774" y="3870"/>
                    <a:pt x="1012" y="4358"/>
                    <a:pt x="1274" y="4847"/>
                  </a:cubicBezTo>
                  <a:cubicBezTo>
                    <a:pt x="1715" y="5692"/>
                    <a:pt x="2155" y="6525"/>
                    <a:pt x="2655" y="7383"/>
                  </a:cubicBezTo>
                  <a:cubicBezTo>
                    <a:pt x="2727" y="7502"/>
                    <a:pt x="2846" y="7645"/>
                    <a:pt x="2858" y="7728"/>
                  </a:cubicBezTo>
                  <a:cubicBezTo>
                    <a:pt x="2870" y="7811"/>
                    <a:pt x="2834" y="7954"/>
                    <a:pt x="2822" y="8073"/>
                  </a:cubicBezTo>
                  <a:cubicBezTo>
                    <a:pt x="2739" y="8847"/>
                    <a:pt x="2691" y="9835"/>
                    <a:pt x="2989" y="10621"/>
                  </a:cubicBezTo>
                  <a:cubicBezTo>
                    <a:pt x="3155" y="11062"/>
                    <a:pt x="3429" y="11335"/>
                    <a:pt x="3763" y="11538"/>
                  </a:cubicBezTo>
                  <a:cubicBezTo>
                    <a:pt x="4120" y="11764"/>
                    <a:pt x="4620" y="11859"/>
                    <a:pt x="4941" y="12181"/>
                  </a:cubicBezTo>
                  <a:cubicBezTo>
                    <a:pt x="5525" y="12729"/>
                    <a:pt x="5834" y="13788"/>
                    <a:pt x="6239" y="14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15"/>
            <p:cNvSpPr/>
            <p:nvPr/>
          </p:nvSpPr>
          <p:spPr>
            <a:xfrm>
              <a:off x="735188" y="2307241"/>
              <a:ext cx="600022" cy="751963"/>
            </a:xfrm>
            <a:custGeom>
              <a:rect b="b" l="l" r="r" t="t"/>
              <a:pathLst>
                <a:path extrusionOk="0" h="13788" w="11002">
                  <a:moveTo>
                    <a:pt x="1102" y="346"/>
                  </a:moveTo>
                  <a:cubicBezTo>
                    <a:pt x="1205" y="346"/>
                    <a:pt x="1305" y="368"/>
                    <a:pt x="1393" y="417"/>
                  </a:cubicBezTo>
                  <a:cubicBezTo>
                    <a:pt x="1548" y="500"/>
                    <a:pt x="1691" y="798"/>
                    <a:pt x="1810" y="989"/>
                  </a:cubicBezTo>
                  <a:cubicBezTo>
                    <a:pt x="2715" y="2453"/>
                    <a:pt x="3417" y="4263"/>
                    <a:pt x="4191" y="5775"/>
                  </a:cubicBezTo>
                  <a:cubicBezTo>
                    <a:pt x="3679" y="5882"/>
                    <a:pt x="3477" y="6323"/>
                    <a:pt x="3322" y="6692"/>
                  </a:cubicBezTo>
                  <a:cubicBezTo>
                    <a:pt x="3286" y="6799"/>
                    <a:pt x="3274" y="6930"/>
                    <a:pt x="3191" y="7013"/>
                  </a:cubicBezTo>
                  <a:cubicBezTo>
                    <a:pt x="2405" y="5215"/>
                    <a:pt x="1560" y="3382"/>
                    <a:pt x="691" y="1667"/>
                  </a:cubicBezTo>
                  <a:cubicBezTo>
                    <a:pt x="572" y="1429"/>
                    <a:pt x="357" y="1072"/>
                    <a:pt x="381" y="822"/>
                  </a:cubicBezTo>
                  <a:cubicBezTo>
                    <a:pt x="399" y="584"/>
                    <a:pt x="762" y="346"/>
                    <a:pt x="1102" y="346"/>
                  </a:cubicBezTo>
                  <a:close/>
                  <a:moveTo>
                    <a:pt x="5224" y="4654"/>
                  </a:moveTo>
                  <a:cubicBezTo>
                    <a:pt x="5423" y="4654"/>
                    <a:pt x="5686" y="4725"/>
                    <a:pt x="5775" y="4858"/>
                  </a:cubicBezTo>
                  <a:cubicBezTo>
                    <a:pt x="5822" y="4941"/>
                    <a:pt x="5858" y="5132"/>
                    <a:pt x="5870" y="5251"/>
                  </a:cubicBezTo>
                  <a:cubicBezTo>
                    <a:pt x="5917" y="5668"/>
                    <a:pt x="5858" y="6061"/>
                    <a:pt x="5822" y="6561"/>
                  </a:cubicBezTo>
                  <a:cubicBezTo>
                    <a:pt x="5810" y="6942"/>
                    <a:pt x="5858" y="7585"/>
                    <a:pt x="5584" y="7728"/>
                  </a:cubicBezTo>
                  <a:cubicBezTo>
                    <a:pt x="5531" y="7752"/>
                    <a:pt x="5472" y="7760"/>
                    <a:pt x="5412" y="7760"/>
                  </a:cubicBezTo>
                  <a:cubicBezTo>
                    <a:pt x="5324" y="7760"/>
                    <a:pt x="5233" y="7742"/>
                    <a:pt x="5155" y="7728"/>
                  </a:cubicBezTo>
                  <a:cubicBezTo>
                    <a:pt x="5179" y="7537"/>
                    <a:pt x="5263" y="7263"/>
                    <a:pt x="5298" y="6989"/>
                  </a:cubicBezTo>
                  <a:cubicBezTo>
                    <a:pt x="5322" y="6715"/>
                    <a:pt x="5370" y="6370"/>
                    <a:pt x="5298" y="6120"/>
                  </a:cubicBezTo>
                  <a:cubicBezTo>
                    <a:pt x="5203" y="5823"/>
                    <a:pt x="4917" y="5751"/>
                    <a:pt x="4560" y="5727"/>
                  </a:cubicBezTo>
                  <a:cubicBezTo>
                    <a:pt x="4596" y="5263"/>
                    <a:pt x="4632" y="4691"/>
                    <a:pt x="5179" y="4656"/>
                  </a:cubicBezTo>
                  <a:cubicBezTo>
                    <a:pt x="5194" y="4655"/>
                    <a:pt x="5209" y="4654"/>
                    <a:pt x="5224" y="4654"/>
                  </a:cubicBezTo>
                  <a:close/>
                  <a:moveTo>
                    <a:pt x="8560" y="4813"/>
                  </a:moveTo>
                  <a:cubicBezTo>
                    <a:pt x="8749" y="4813"/>
                    <a:pt x="8928" y="4926"/>
                    <a:pt x="9001" y="5072"/>
                  </a:cubicBezTo>
                  <a:cubicBezTo>
                    <a:pt x="9061" y="5180"/>
                    <a:pt x="9085" y="5358"/>
                    <a:pt x="9085" y="5537"/>
                  </a:cubicBezTo>
                  <a:cubicBezTo>
                    <a:pt x="9096" y="6037"/>
                    <a:pt x="8834" y="6858"/>
                    <a:pt x="8656" y="7335"/>
                  </a:cubicBezTo>
                  <a:cubicBezTo>
                    <a:pt x="8584" y="7513"/>
                    <a:pt x="8477" y="7775"/>
                    <a:pt x="8370" y="7811"/>
                  </a:cubicBezTo>
                  <a:cubicBezTo>
                    <a:pt x="8307" y="7836"/>
                    <a:pt x="8248" y="7846"/>
                    <a:pt x="8193" y="7846"/>
                  </a:cubicBezTo>
                  <a:cubicBezTo>
                    <a:pt x="8040" y="7846"/>
                    <a:pt x="7916" y="7768"/>
                    <a:pt x="7811" y="7716"/>
                  </a:cubicBezTo>
                  <a:cubicBezTo>
                    <a:pt x="7787" y="7275"/>
                    <a:pt x="7834" y="6954"/>
                    <a:pt x="7870" y="6561"/>
                  </a:cubicBezTo>
                  <a:cubicBezTo>
                    <a:pt x="7882" y="6442"/>
                    <a:pt x="7894" y="6323"/>
                    <a:pt x="7906" y="6180"/>
                  </a:cubicBezTo>
                  <a:cubicBezTo>
                    <a:pt x="7953" y="5811"/>
                    <a:pt x="8001" y="5072"/>
                    <a:pt x="8299" y="4894"/>
                  </a:cubicBezTo>
                  <a:cubicBezTo>
                    <a:pt x="8382" y="4837"/>
                    <a:pt x="8472" y="4813"/>
                    <a:pt x="8560" y="4813"/>
                  </a:cubicBezTo>
                  <a:close/>
                  <a:moveTo>
                    <a:pt x="6976" y="4509"/>
                  </a:moveTo>
                  <a:cubicBezTo>
                    <a:pt x="6999" y="4509"/>
                    <a:pt x="7024" y="4510"/>
                    <a:pt x="7049" y="4513"/>
                  </a:cubicBezTo>
                  <a:cubicBezTo>
                    <a:pt x="7251" y="4537"/>
                    <a:pt x="7465" y="4715"/>
                    <a:pt x="7549" y="4858"/>
                  </a:cubicBezTo>
                  <a:cubicBezTo>
                    <a:pt x="7727" y="5168"/>
                    <a:pt x="7644" y="5501"/>
                    <a:pt x="7596" y="5834"/>
                  </a:cubicBezTo>
                  <a:cubicBezTo>
                    <a:pt x="7572" y="5989"/>
                    <a:pt x="7561" y="6156"/>
                    <a:pt x="7537" y="6323"/>
                  </a:cubicBezTo>
                  <a:cubicBezTo>
                    <a:pt x="7501" y="6668"/>
                    <a:pt x="7501" y="7061"/>
                    <a:pt x="7441" y="7311"/>
                  </a:cubicBezTo>
                  <a:cubicBezTo>
                    <a:pt x="7370" y="7632"/>
                    <a:pt x="7132" y="8001"/>
                    <a:pt x="6929" y="8073"/>
                  </a:cubicBezTo>
                  <a:cubicBezTo>
                    <a:pt x="6872" y="8092"/>
                    <a:pt x="6808" y="8101"/>
                    <a:pt x="6741" y="8101"/>
                  </a:cubicBezTo>
                  <a:cubicBezTo>
                    <a:pt x="6515" y="8101"/>
                    <a:pt x="6265" y="7997"/>
                    <a:pt x="6191" y="7823"/>
                  </a:cubicBezTo>
                  <a:cubicBezTo>
                    <a:pt x="6120" y="7656"/>
                    <a:pt x="6167" y="7311"/>
                    <a:pt x="6167" y="7061"/>
                  </a:cubicBezTo>
                  <a:cubicBezTo>
                    <a:pt x="6179" y="6513"/>
                    <a:pt x="6203" y="6049"/>
                    <a:pt x="6263" y="5572"/>
                  </a:cubicBezTo>
                  <a:cubicBezTo>
                    <a:pt x="6331" y="5128"/>
                    <a:pt x="6454" y="4509"/>
                    <a:pt x="6976" y="4509"/>
                  </a:cubicBezTo>
                  <a:close/>
                  <a:moveTo>
                    <a:pt x="1143" y="0"/>
                  </a:moveTo>
                  <a:cubicBezTo>
                    <a:pt x="524" y="0"/>
                    <a:pt x="0" y="369"/>
                    <a:pt x="24" y="893"/>
                  </a:cubicBezTo>
                  <a:cubicBezTo>
                    <a:pt x="36" y="1191"/>
                    <a:pt x="226" y="1536"/>
                    <a:pt x="357" y="1786"/>
                  </a:cubicBezTo>
                  <a:cubicBezTo>
                    <a:pt x="750" y="2584"/>
                    <a:pt x="1167" y="3358"/>
                    <a:pt x="1548" y="4179"/>
                  </a:cubicBezTo>
                  <a:cubicBezTo>
                    <a:pt x="2096" y="5394"/>
                    <a:pt x="2548" y="6477"/>
                    <a:pt x="3048" y="7477"/>
                  </a:cubicBezTo>
                  <a:cubicBezTo>
                    <a:pt x="2869" y="8073"/>
                    <a:pt x="2500" y="8870"/>
                    <a:pt x="2929" y="9632"/>
                  </a:cubicBezTo>
                  <a:cubicBezTo>
                    <a:pt x="3393" y="10466"/>
                    <a:pt x="4489" y="10764"/>
                    <a:pt x="5084" y="11395"/>
                  </a:cubicBezTo>
                  <a:cubicBezTo>
                    <a:pt x="5298" y="11633"/>
                    <a:pt x="5489" y="11954"/>
                    <a:pt x="5656" y="12264"/>
                  </a:cubicBezTo>
                  <a:cubicBezTo>
                    <a:pt x="5929" y="12752"/>
                    <a:pt x="6179" y="13264"/>
                    <a:pt x="6429" y="13788"/>
                  </a:cubicBezTo>
                  <a:cubicBezTo>
                    <a:pt x="6537" y="13764"/>
                    <a:pt x="6644" y="13728"/>
                    <a:pt x="6763" y="13693"/>
                  </a:cubicBezTo>
                  <a:cubicBezTo>
                    <a:pt x="6453" y="13014"/>
                    <a:pt x="6132" y="12323"/>
                    <a:pt x="5751" y="11728"/>
                  </a:cubicBezTo>
                  <a:cubicBezTo>
                    <a:pt x="5584" y="11466"/>
                    <a:pt x="5394" y="11240"/>
                    <a:pt x="5191" y="11037"/>
                  </a:cubicBezTo>
                  <a:cubicBezTo>
                    <a:pt x="4763" y="10645"/>
                    <a:pt x="4262" y="10383"/>
                    <a:pt x="3774" y="10025"/>
                  </a:cubicBezTo>
                  <a:cubicBezTo>
                    <a:pt x="3465" y="9787"/>
                    <a:pt x="3143" y="9513"/>
                    <a:pt x="3084" y="8942"/>
                  </a:cubicBezTo>
                  <a:cubicBezTo>
                    <a:pt x="3036" y="8382"/>
                    <a:pt x="3262" y="7930"/>
                    <a:pt x="3417" y="7466"/>
                  </a:cubicBezTo>
                  <a:cubicBezTo>
                    <a:pt x="3500" y="7227"/>
                    <a:pt x="3584" y="7013"/>
                    <a:pt x="3679" y="6787"/>
                  </a:cubicBezTo>
                  <a:cubicBezTo>
                    <a:pt x="3834" y="6394"/>
                    <a:pt x="3977" y="6096"/>
                    <a:pt x="4560" y="6073"/>
                  </a:cubicBezTo>
                  <a:cubicBezTo>
                    <a:pt x="4569" y="6072"/>
                    <a:pt x="4577" y="6072"/>
                    <a:pt x="4585" y="6072"/>
                  </a:cubicBezTo>
                  <a:cubicBezTo>
                    <a:pt x="5035" y="6072"/>
                    <a:pt x="4988" y="6390"/>
                    <a:pt x="4953" y="6811"/>
                  </a:cubicBezTo>
                  <a:cubicBezTo>
                    <a:pt x="4905" y="7311"/>
                    <a:pt x="4810" y="7704"/>
                    <a:pt x="4727" y="8192"/>
                  </a:cubicBezTo>
                  <a:cubicBezTo>
                    <a:pt x="4715" y="8299"/>
                    <a:pt x="4691" y="8394"/>
                    <a:pt x="4727" y="8466"/>
                  </a:cubicBezTo>
                  <a:cubicBezTo>
                    <a:pt x="4774" y="8585"/>
                    <a:pt x="4929" y="8573"/>
                    <a:pt x="5060" y="8597"/>
                  </a:cubicBezTo>
                  <a:cubicBezTo>
                    <a:pt x="5453" y="8656"/>
                    <a:pt x="5763" y="8787"/>
                    <a:pt x="6060" y="8966"/>
                  </a:cubicBezTo>
                  <a:cubicBezTo>
                    <a:pt x="6275" y="9085"/>
                    <a:pt x="6644" y="9323"/>
                    <a:pt x="6870" y="9585"/>
                  </a:cubicBezTo>
                  <a:cubicBezTo>
                    <a:pt x="6966" y="9692"/>
                    <a:pt x="7014" y="9779"/>
                    <a:pt x="7109" y="9779"/>
                  </a:cubicBezTo>
                  <a:cubicBezTo>
                    <a:pt x="7120" y="9779"/>
                    <a:pt x="7131" y="9778"/>
                    <a:pt x="7144" y="9775"/>
                  </a:cubicBezTo>
                  <a:cubicBezTo>
                    <a:pt x="7430" y="9692"/>
                    <a:pt x="7025" y="9287"/>
                    <a:pt x="6929" y="9192"/>
                  </a:cubicBezTo>
                  <a:cubicBezTo>
                    <a:pt x="6453" y="8716"/>
                    <a:pt x="5941" y="8430"/>
                    <a:pt x="5203" y="8275"/>
                  </a:cubicBezTo>
                  <a:cubicBezTo>
                    <a:pt x="5120" y="8251"/>
                    <a:pt x="5001" y="8251"/>
                    <a:pt x="5084" y="8097"/>
                  </a:cubicBezTo>
                  <a:cubicBezTo>
                    <a:pt x="5088" y="8085"/>
                    <a:pt x="5103" y="8081"/>
                    <a:pt x="5124" y="8081"/>
                  </a:cubicBezTo>
                  <a:cubicBezTo>
                    <a:pt x="5166" y="8081"/>
                    <a:pt x="5235" y="8097"/>
                    <a:pt x="5298" y="8097"/>
                  </a:cubicBezTo>
                  <a:cubicBezTo>
                    <a:pt x="5328" y="8098"/>
                    <a:pt x="5358" y="8099"/>
                    <a:pt x="5389" y="8099"/>
                  </a:cubicBezTo>
                  <a:cubicBezTo>
                    <a:pt x="5570" y="8099"/>
                    <a:pt x="5765" y="8066"/>
                    <a:pt x="5846" y="7954"/>
                  </a:cubicBezTo>
                  <a:cubicBezTo>
                    <a:pt x="5987" y="8235"/>
                    <a:pt x="6363" y="8442"/>
                    <a:pt x="6735" y="8442"/>
                  </a:cubicBezTo>
                  <a:cubicBezTo>
                    <a:pt x="6899" y="8442"/>
                    <a:pt x="7062" y="8402"/>
                    <a:pt x="7203" y="8311"/>
                  </a:cubicBezTo>
                  <a:cubicBezTo>
                    <a:pt x="7358" y="8216"/>
                    <a:pt x="7453" y="8097"/>
                    <a:pt x="7549" y="7942"/>
                  </a:cubicBezTo>
                  <a:cubicBezTo>
                    <a:pt x="7691" y="8076"/>
                    <a:pt x="7951" y="8186"/>
                    <a:pt x="8213" y="8186"/>
                  </a:cubicBezTo>
                  <a:cubicBezTo>
                    <a:pt x="8323" y="8186"/>
                    <a:pt x="8434" y="8166"/>
                    <a:pt x="8537" y="8120"/>
                  </a:cubicBezTo>
                  <a:cubicBezTo>
                    <a:pt x="8858" y="7978"/>
                    <a:pt x="9001" y="7418"/>
                    <a:pt x="9120" y="7073"/>
                  </a:cubicBezTo>
                  <a:cubicBezTo>
                    <a:pt x="9275" y="6608"/>
                    <a:pt x="9382" y="6192"/>
                    <a:pt x="9406" y="5775"/>
                  </a:cubicBezTo>
                  <a:cubicBezTo>
                    <a:pt x="9632" y="6334"/>
                    <a:pt x="9763" y="7001"/>
                    <a:pt x="9787" y="7704"/>
                  </a:cubicBezTo>
                  <a:cubicBezTo>
                    <a:pt x="9799" y="8359"/>
                    <a:pt x="9751" y="9037"/>
                    <a:pt x="9906" y="9740"/>
                  </a:cubicBezTo>
                  <a:cubicBezTo>
                    <a:pt x="10037" y="10347"/>
                    <a:pt x="10228" y="10859"/>
                    <a:pt x="10454" y="11490"/>
                  </a:cubicBezTo>
                  <a:cubicBezTo>
                    <a:pt x="10513" y="11680"/>
                    <a:pt x="10585" y="11895"/>
                    <a:pt x="10680" y="12180"/>
                  </a:cubicBezTo>
                  <a:cubicBezTo>
                    <a:pt x="10787" y="12121"/>
                    <a:pt x="10894" y="12073"/>
                    <a:pt x="11001" y="12014"/>
                  </a:cubicBezTo>
                  <a:cubicBezTo>
                    <a:pt x="10894" y="11716"/>
                    <a:pt x="10799" y="11454"/>
                    <a:pt x="10704" y="11216"/>
                  </a:cubicBezTo>
                  <a:cubicBezTo>
                    <a:pt x="10466" y="10514"/>
                    <a:pt x="10228" y="9811"/>
                    <a:pt x="10156" y="9061"/>
                  </a:cubicBezTo>
                  <a:cubicBezTo>
                    <a:pt x="10120" y="8680"/>
                    <a:pt x="10132" y="8275"/>
                    <a:pt x="10132" y="7882"/>
                  </a:cubicBezTo>
                  <a:cubicBezTo>
                    <a:pt x="10120" y="6835"/>
                    <a:pt x="9906" y="5894"/>
                    <a:pt x="9501" y="5203"/>
                  </a:cubicBezTo>
                  <a:cubicBezTo>
                    <a:pt x="9346" y="4930"/>
                    <a:pt x="9251" y="4680"/>
                    <a:pt x="8989" y="4549"/>
                  </a:cubicBezTo>
                  <a:cubicBezTo>
                    <a:pt x="8871" y="4487"/>
                    <a:pt x="8742" y="4460"/>
                    <a:pt x="8615" y="4460"/>
                  </a:cubicBezTo>
                  <a:cubicBezTo>
                    <a:pt x="8321" y="4460"/>
                    <a:pt x="8035" y="4606"/>
                    <a:pt x="7894" y="4822"/>
                  </a:cubicBezTo>
                  <a:cubicBezTo>
                    <a:pt x="7751" y="4537"/>
                    <a:pt x="7513" y="4263"/>
                    <a:pt x="7203" y="4168"/>
                  </a:cubicBezTo>
                  <a:cubicBezTo>
                    <a:pt x="7126" y="4146"/>
                    <a:pt x="7051" y="4136"/>
                    <a:pt x="6979" y="4136"/>
                  </a:cubicBezTo>
                  <a:cubicBezTo>
                    <a:pt x="6574" y="4136"/>
                    <a:pt x="6260" y="4448"/>
                    <a:pt x="6108" y="4751"/>
                  </a:cubicBezTo>
                  <a:cubicBezTo>
                    <a:pt x="6003" y="4483"/>
                    <a:pt x="5598" y="4300"/>
                    <a:pt x="5214" y="4300"/>
                  </a:cubicBezTo>
                  <a:cubicBezTo>
                    <a:pt x="5120" y="4300"/>
                    <a:pt x="5028" y="4311"/>
                    <a:pt x="4941" y="4334"/>
                  </a:cubicBezTo>
                  <a:cubicBezTo>
                    <a:pt x="4536" y="4441"/>
                    <a:pt x="4346" y="4810"/>
                    <a:pt x="4274" y="5168"/>
                  </a:cubicBezTo>
                  <a:cubicBezTo>
                    <a:pt x="3643" y="3882"/>
                    <a:pt x="3108" y="2548"/>
                    <a:pt x="2405" y="1286"/>
                  </a:cubicBezTo>
                  <a:cubicBezTo>
                    <a:pt x="2298" y="1108"/>
                    <a:pt x="2179" y="881"/>
                    <a:pt x="2048" y="691"/>
                  </a:cubicBezTo>
                  <a:cubicBezTo>
                    <a:pt x="1822" y="346"/>
                    <a:pt x="1643" y="1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96" name="Google Shape;3396;p115"/>
          <p:cNvSpPr txBox="1"/>
          <p:nvPr>
            <p:ph idx="4294967295" type="body"/>
          </p:nvPr>
        </p:nvSpPr>
        <p:spPr>
          <a:xfrm>
            <a:off x="4658563" y="1367700"/>
            <a:ext cx="38247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ela Gothic One"/>
                <a:ea typeface="Dela Gothic One"/>
                <a:cs typeface="Dela Gothic One"/>
                <a:sym typeface="Dela Gothic One"/>
              </a:rPr>
              <a:t>Tableau</a:t>
            </a:r>
            <a:endParaRPr sz="18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Tableau is a visual analytics platform transforming the way we use data to solve problems - empowering people and organizations to make the most of their data.</a:t>
            </a:r>
            <a:endParaRPr sz="1100"/>
          </a:p>
          <a:p>
            <a:pPr indent="-18415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Makes it easier to explore and manage data and faster to discover and share insights related to the business;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Visually expresses data by translating drag-and-drop actions into data queries through an intuitive interface;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Offers a complete and integrated analytics platform;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Integration with Amazon Redshift;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Free license available for students.</a:t>
            </a:r>
            <a:endParaRPr sz="1100"/>
          </a:p>
        </p:txBody>
      </p:sp>
      <p:sp>
        <p:nvSpPr>
          <p:cNvPr id="3397" name="Google Shape;3397;p115"/>
          <p:cNvSpPr txBox="1"/>
          <p:nvPr>
            <p:ph idx="4294967295" type="body"/>
          </p:nvPr>
        </p:nvSpPr>
        <p:spPr>
          <a:xfrm>
            <a:off x="342538" y="1367688"/>
            <a:ext cx="3824700" cy="24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ela Gothic One"/>
                <a:ea typeface="Dela Gothic One"/>
                <a:cs typeface="Dela Gothic One"/>
                <a:sym typeface="Dela Gothic One"/>
              </a:rPr>
              <a:t>Alteryx</a:t>
            </a:r>
            <a:endParaRPr sz="18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Alteryx is a software solution that allows users to quickly access, manipulate, analyze, and output data.</a:t>
            </a:r>
            <a:endParaRPr sz="1100"/>
          </a:p>
          <a:p>
            <a:pPr indent="-18415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Comes with functionality that enables predictive analytics and geospatial analysis;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Data can be read and written to files, databases, and APIs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Free license available for students;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</a:pPr>
            <a:r>
              <a:rPr lang="en" sz="1100"/>
              <a:t>Integration with Tableau: prepare, combine and analyze data in Alteryx and then export to Tableau to better visualize data. </a:t>
            </a:r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1" name="Shape 3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2" name="Google Shape;3402;p116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</a:t>
            </a:r>
            <a:r>
              <a:rPr lang="en" u="sng">
                <a:solidFill>
                  <a:schemeClr val="dk2"/>
                </a:solidFill>
              </a:rPr>
              <a:t>DEMO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3403" name="Google Shape;3403;p116"/>
          <p:cNvSpPr txBox="1"/>
          <p:nvPr>
            <p:ph idx="2" type="subTitle"/>
          </p:nvPr>
        </p:nvSpPr>
        <p:spPr>
          <a:xfrm>
            <a:off x="301825" y="1439863"/>
            <a:ext cx="30195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are our users spread out geographically, and which countries have the highest stakes?</a:t>
            </a:r>
            <a:endParaRPr/>
          </a:p>
        </p:txBody>
      </p:sp>
      <p:sp>
        <p:nvSpPr>
          <p:cNvPr id="3404" name="Google Shape;3404;p116"/>
          <p:cNvSpPr txBox="1"/>
          <p:nvPr>
            <p:ph idx="4" type="subTitle"/>
          </p:nvPr>
        </p:nvSpPr>
        <p:spPr>
          <a:xfrm>
            <a:off x="255625" y="2624325"/>
            <a:ext cx="3111900" cy="9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categories result in the most money wagered, and how does this value vary over time for any given country?</a:t>
            </a:r>
            <a:endParaRPr/>
          </a:p>
        </p:txBody>
      </p:sp>
      <p:sp>
        <p:nvSpPr>
          <p:cNvPr id="3405" name="Google Shape;3405;p116"/>
          <p:cNvSpPr txBox="1"/>
          <p:nvPr>
            <p:ph idx="6" type="subTitle"/>
          </p:nvPr>
        </p:nvSpPr>
        <p:spPr>
          <a:xfrm>
            <a:off x="5839800" y="1439850"/>
            <a:ext cx="32229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markets and contracts collect the most bets, taking into account all categories or one in particular?</a:t>
            </a:r>
            <a:endParaRPr/>
          </a:p>
        </p:txBody>
      </p:sp>
      <p:sp>
        <p:nvSpPr>
          <p:cNvPr id="3406" name="Google Shape;3406;p116"/>
          <p:cNvSpPr txBox="1"/>
          <p:nvPr>
            <p:ph idx="8" type="subTitle"/>
          </p:nvPr>
        </p:nvSpPr>
        <p:spPr>
          <a:xfrm>
            <a:off x="5851204" y="2707225"/>
            <a:ext cx="2579700" cy="7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users bet the most money? And who makes the most bets?</a:t>
            </a:r>
            <a:endParaRPr/>
          </a:p>
        </p:txBody>
      </p:sp>
      <p:sp>
        <p:nvSpPr>
          <p:cNvPr id="3407" name="Google Shape;3407;p116"/>
          <p:cNvSpPr/>
          <p:nvPr/>
        </p:nvSpPr>
        <p:spPr>
          <a:xfrm rot="-5400000">
            <a:off x="3489320" y="1350387"/>
            <a:ext cx="871309" cy="94121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8" name="Google Shape;3408;p116"/>
          <p:cNvSpPr/>
          <p:nvPr/>
        </p:nvSpPr>
        <p:spPr>
          <a:xfrm rot="-5400000">
            <a:off x="3500720" y="2617762"/>
            <a:ext cx="871309" cy="94121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9" name="Google Shape;3409;p116"/>
          <p:cNvSpPr/>
          <p:nvPr/>
        </p:nvSpPr>
        <p:spPr>
          <a:xfrm rot="-5400000">
            <a:off x="4783370" y="1350387"/>
            <a:ext cx="871309" cy="94121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0" name="Google Shape;3410;p116"/>
          <p:cNvSpPr/>
          <p:nvPr/>
        </p:nvSpPr>
        <p:spPr>
          <a:xfrm rot="-5400000">
            <a:off x="4794770" y="2617762"/>
            <a:ext cx="871309" cy="941217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11" name="Google Shape;3411;p116"/>
          <p:cNvGrpSpPr/>
          <p:nvPr/>
        </p:nvGrpSpPr>
        <p:grpSpPr>
          <a:xfrm>
            <a:off x="8064040" y="218424"/>
            <a:ext cx="604898" cy="923250"/>
            <a:chOff x="7998125" y="310700"/>
            <a:chExt cx="687696" cy="1049625"/>
          </a:xfrm>
        </p:grpSpPr>
        <p:sp>
          <p:nvSpPr>
            <p:cNvPr id="3412" name="Google Shape;3412;p116"/>
            <p:cNvSpPr/>
            <p:nvPr/>
          </p:nvSpPr>
          <p:spPr>
            <a:xfrm>
              <a:off x="8344328" y="884339"/>
              <a:ext cx="341494" cy="475986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16"/>
            <p:cNvSpPr/>
            <p:nvPr/>
          </p:nvSpPr>
          <p:spPr>
            <a:xfrm>
              <a:off x="7998125" y="881713"/>
              <a:ext cx="334665" cy="477562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16"/>
            <p:cNvSpPr/>
            <p:nvPr/>
          </p:nvSpPr>
          <p:spPr>
            <a:xfrm>
              <a:off x="8034912" y="310700"/>
              <a:ext cx="543223" cy="749154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16"/>
            <p:cNvSpPr/>
            <p:nvPr/>
          </p:nvSpPr>
          <p:spPr>
            <a:xfrm>
              <a:off x="8106873" y="411549"/>
              <a:ext cx="408224" cy="549020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16"/>
            <p:cNvSpPr/>
            <p:nvPr/>
          </p:nvSpPr>
          <p:spPr>
            <a:xfrm>
              <a:off x="8181459" y="503489"/>
              <a:ext cx="234335" cy="354626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17" name="Google Shape;3417;p116"/>
          <p:cNvSpPr txBox="1"/>
          <p:nvPr>
            <p:ph idx="4" type="subTitle"/>
          </p:nvPr>
        </p:nvSpPr>
        <p:spPr>
          <a:xfrm>
            <a:off x="3188850" y="4197650"/>
            <a:ext cx="2766300" cy="36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Let's answer these questions...</a:t>
            </a:r>
            <a:endParaRPr b="1"/>
          </a:p>
        </p:txBody>
      </p:sp>
      <p:grpSp>
        <p:nvGrpSpPr>
          <p:cNvPr id="3418" name="Google Shape;3418;p116"/>
          <p:cNvGrpSpPr/>
          <p:nvPr/>
        </p:nvGrpSpPr>
        <p:grpSpPr>
          <a:xfrm>
            <a:off x="3631038" y="1564812"/>
            <a:ext cx="587871" cy="512373"/>
            <a:chOff x="6000100" y="3076250"/>
            <a:chExt cx="587871" cy="512373"/>
          </a:xfrm>
        </p:grpSpPr>
        <p:sp>
          <p:nvSpPr>
            <p:cNvPr id="3419" name="Google Shape;3419;p116"/>
            <p:cNvSpPr/>
            <p:nvPr/>
          </p:nvSpPr>
          <p:spPr>
            <a:xfrm>
              <a:off x="6000100" y="3076250"/>
              <a:ext cx="587871" cy="512373"/>
            </a:xfrm>
            <a:custGeom>
              <a:rect b="b" l="l" r="r" t="t"/>
              <a:pathLst>
                <a:path extrusionOk="0" h="88838" w="101884">
                  <a:moveTo>
                    <a:pt x="50272" y="0"/>
                  </a:moveTo>
                  <a:cubicBezTo>
                    <a:pt x="31897" y="0"/>
                    <a:pt x="14791" y="11087"/>
                    <a:pt x="8322" y="29000"/>
                  </a:cubicBezTo>
                  <a:cubicBezTo>
                    <a:pt x="1" y="51995"/>
                    <a:pt x="12332" y="77546"/>
                    <a:pt x="35878" y="86063"/>
                  </a:cubicBezTo>
                  <a:cubicBezTo>
                    <a:pt x="41078" y="87945"/>
                    <a:pt x="46391" y="88838"/>
                    <a:pt x="51602" y="88838"/>
                  </a:cubicBezTo>
                  <a:cubicBezTo>
                    <a:pt x="69970" y="88838"/>
                    <a:pt x="87079" y="77751"/>
                    <a:pt x="93562" y="59838"/>
                  </a:cubicBezTo>
                  <a:cubicBezTo>
                    <a:pt x="101883" y="36843"/>
                    <a:pt x="89534" y="11292"/>
                    <a:pt x="66006" y="2775"/>
                  </a:cubicBezTo>
                  <a:cubicBezTo>
                    <a:pt x="60802" y="893"/>
                    <a:pt x="55486" y="0"/>
                    <a:pt x="5027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20" name="Google Shape;3420;p116"/>
            <p:cNvGrpSpPr/>
            <p:nvPr/>
          </p:nvGrpSpPr>
          <p:grpSpPr>
            <a:xfrm>
              <a:off x="6031360" y="3076713"/>
              <a:ext cx="539107" cy="480965"/>
              <a:chOff x="6031360" y="3076713"/>
              <a:chExt cx="539107" cy="480965"/>
            </a:xfrm>
          </p:grpSpPr>
          <p:sp>
            <p:nvSpPr>
              <p:cNvPr id="3421" name="Google Shape;3421;p116"/>
              <p:cNvSpPr/>
              <p:nvPr/>
            </p:nvSpPr>
            <p:spPr>
              <a:xfrm>
                <a:off x="6160232" y="3107767"/>
                <a:ext cx="410235" cy="449911"/>
              </a:xfrm>
              <a:custGeom>
                <a:rect b="b" l="l" r="r" t="t"/>
                <a:pathLst>
                  <a:path extrusionOk="0" h="78008" w="71098">
                    <a:moveTo>
                      <a:pt x="36108" y="3531"/>
                    </a:moveTo>
                    <a:lnTo>
                      <a:pt x="36835" y="4631"/>
                    </a:lnTo>
                    <a:cubicBezTo>
                      <a:pt x="36551" y="4826"/>
                      <a:pt x="36268" y="5039"/>
                      <a:pt x="35948" y="5217"/>
                    </a:cubicBezTo>
                    <a:cubicBezTo>
                      <a:pt x="35043" y="5749"/>
                      <a:pt x="34635" y="6459"/>
                      <a:pt x="35132" y="7488"/>
                    </a:cubicBezTo>
                    <a:cubicBezTo>
                      <a:pt x="35486" y="8208"/>
                      <a:pt x="35984" y="8561"/>
                      <a:pt x="36635" y="8561"/>
                    </a:cubicBezTo>
                    <a:cubicBezTo>
                      <a:pt x="36866" y="8561"/>
                      <a:pt x="37116" y="8517"/>
                      <a:pt x="37385" y="8428"/>
                    </a:cubicBezTo>
                    <a:cubicBezTo>
                      <a:pt x="37776" y="8304"/>
                      <a:pt x="38184" y="8198"/>
                      <a:pt x="38752" y="8056"/>
                    </a:cubicBezTo>
                    <a:lnTo>
                      <a:pt x="38752" y="8056"/>
                    </a:lnTo>
                    <a:cubicBezTo>
                      <a:pt x="38412" y="9075"/>
                      <a:pt x="37909" y="9331"/>
                      <a:pt x="37373" y="9331"/>
                    </a:cubicBezTo>
                    <a:cubicBezTo>
                      <a:pt x="36833" y="9331"/>
                      <a:pt x="36258" y="9072"/>
                      <a:pt x="35779" y="9072"/>
                    </a:cubicBezTo>
                    <a:cubicBezTo>
                      <a:pt x="35690" y="9072"/>
                      <a:pt x="35604" y="9081"/>
                      <a:pt x="35522" y="9102"/>
                    </a:cubicBezTo>
                    <a:lnTo>
                      <a:pt x="33162" y="11977"/>
                    </a:lnTo>
                    <a:lnTo>
                      <a:pt x="28585" y="11037"/>
                    </a:lnTo>
                    <a:lnTo>
                      <a:pt x="31832" y="10238"/>
                    </a:lnTo>
                    <a:cubicBezTo>
                      <a:pt x="32825" y="8162"/>
                      <a:pt x="33127" y="7062"/>
                      <a:pt x="32914" y="6228"/>
                    </a:cubicBezTo>
                    <a:lnTo>
                      <a:pt x="36108" y="3531"/>
                    </a:lnTo>
                    <a:close/>
                    <a:moveTo>
                      <a:pt x="38947" y="36232"/>
                    </a:moveTo>
                    <a:lnTo>
                      <a:pt x="38947" y="36232"/>
                    </a:lnTo>
                    <a:cubicBezTo>
                      <a:pt x="40402" y="36374"/>
                      <a:pt x="40561" y="37705"/>
                      <a:pt x="41253" y="38486"/>
                    </a:cubicBezTo>
                    <a:cubicBezTo>
                      <a:pt x="40278" y="40029"/>
                      <a:pt x="42194" y="41076"/>
                      <a:pt x="41963" y="42673"/>
                    </a:cubicBezTo>
                    <a:cubicBezTo>
                      <a:pt x="41786" y="43862"/>
                      <a:pt x="42833" y="45264"/>
                      <a:pt x="43241" y="46648"/>
                    </a:cubicBezTo>
                    <a:cubicBezTo>
                      <a:pt x="43560" y="47641"/>
                      <a:pt x="43507" y="48741"/>
                      <a:pt x="43046" y="49699"/>
                    </a:cubicBezTo>
                    <a:lnTo>
                      <a:pt x="40473" y="45760"/>
                    </a:lnTo>
                    <a:cubicBezTo>
                      <a:pt x="41449" y="42726"/>
                      <a:pt x="39160" y="39728"/>
                      <a:pt x="38947" y="36232"/>
                    </a:cubicBezTo>
                    <a:close/>
                    <a:moveTo>
                      <a:pt x="36430" y="1"/>
                    </a:moveTo>
                    <a:cubicBezTo>
                      <a:pt x="35873" y="1"/>
                      <a:pt x="35316" y="87"/>
                      <a:pt x="34759" y="284"/>
                    </a:cubicBezTo>
                    <a:cubicBezTo>
                      <a:pt x="33659" y="657"/>
                      <a:pt x="32346" y="870"/>
                      <a:pt x="31885" y="2005"/>
                    </a:cubicBezTo>
                    <a:cubicBezTo>
                      <a:pt x="31264" y="3567"/>
                      <a:pt x="29809" y="3549"/>
                      <a:pt x="28656" y="3992"/>
                    </a:cubicBezTo>
                    <a:cubicBezTo>
                      <a:pt x="26331" y="4826"/>
                      <a:pt x="26012" y="5465"/>
                      <a:pt x="27006" y="7683"/>
                    </a:cubicBezTo>
                    <a:lnTo>
                      <a:pt x="29791" y="7736"/>
                    </a:lnTo>
                    <a:lnTo>
                      <a:pt x="29046" y="10327"/>
                    </a:lnTo>
                    <a:lnTo>
                      <a:pt x="28425" y="7736"/>
                    </a:lnTo>
                    <a:lnTo>
                      <a:pt x="26633" y="11143"/>
                    </a:lnTo>
                    <a:cubicBezTo>
                      <a:pt x="25746" y="11374"/>
                      <a:pt x="24734" y="11391"/>
                      <a:pt x="24113" y="11870"/>
                    </a:cubicBezTo>
                    <a:cubicBezTo>
                      <a:pt x="22960" y="12775"/>
                      <a:pt x="21328" y="12509"/>
                      <a:pt x="20352" y="13680"/>
                    </a:cubicBezTo>
                    <a:lnTo>
                      <a:pt x="19695" y="12900"/>
                    </a:lnTo>
                    <a:lnTo>
                      <a:pt x="18808" y="14106"/>
                    </a:lnTo>
                    <a:cubicBezTo>
                      <a:pt x="18523" y="13971"/>
                      <a:pt x="18518" y="13452"/>
                      <a:pt x="18160" y="13452"/>
                    </a:cubicBezTo>
                    <a:cubicBezTo>
                      <a:pt x="18049" y="13452"/>
                      <a:pt x="17905" y="13501"/>
                      <a:pt x="17708" y="13627"/>
                    </a:cubicBezTo>
                    <a:lnTo>
                      <a:pt x="18560" y="17193"/>
                    </a:lnTo>
                    <a:cubicBezTo>
                      <a:pt x="17972" y="17718"/>
                      <a:pt x="17385" y="18062"/>
                      <a:pt x="16823" y="18062"/>
                    </a:cubicBezTo>
                    <a:cubicBezTo>
                      <a:pt x="16435" y="18062"/>
                      <a:pt x="16059" y="17897"/>
                      <a:pt x="15703" y="17513"/>
                    </a:cubicBezTo>
                    <a:cubicBezTo>
                      <a:pt x="14869" y="16626"/>
                      <a:pt x="13929" y="16750"/>
                      <a:pt x="13112" y="16643"/>
                    </a:cubicBezTo>
                    <a:lnTo>
                      <a:pt x="11196" y="21381"/>
                    </a:lnTo>
                    <a:cubicBezTo>
                      <a:pt x="11922" y="22616"/>
                      <a:pt x="12753" y="22986"/>
                      <a:pt x="13632" y="22986"/>
                    </a:cubicBezTo>
                    <a:cubicBezTo>
                      <a:pt x="14835" y="22986"/>
                      <a:pt x="16130" y="22292"/>
                      <a:pt x="17371" y="22179"/>
                    </a:cubicBezTo>
                    <a:lnTo>
                      <a:pt x="17868" y="20618"/>
                    </a:lnTo>
                    <a:cubicBezTo>
                      <a:pt x="19961" y="20600"/>
                      <a:pt x="19961" y="20600"/>
                      <a:pt x="21594" y="18879"/>
                    </a:cubicBezTo>
                    <a:lnTo>
                      <a:pt x="22587" y="19784"/>
                    </a:lnTo>
                    <a:lnTo>
                      <a:pt x="24646" y="19181"/>
                    </a:lnTo>
                    <a:lnTo>
                      <a:pt x="28762" y="24788"/>
                    </a:lnTo>
                    <a:lnTo>
                      <a:pt x="24930" y="23971"/>
                    </a:lnTo>
                    <a:lnTo>
                      <a:pt x="24930" y="23971"/>
                    </a:lnTo>
                    <a:lnTo>
                      <a:pt x="26544" y="25746"/>
                    </a:lnTo>
                    <a:cubicBezTo>
                      <a:pt x="28177" y="25604"/>
                      <a:pt x="29507" y="24930"/>
                      <a:pt x="30182" y="23209"/>
                    </a:cubicBezTo>
                    <a:cubicBezTo>
                      <a:pt x="29738" y="22747"/>
                      <a:pt x="29365" y="22321"/>
                      <a:pt x="28957" y="21949"/>
                    </a:cubicBezTo>
                    <a:cubicBezTo>
                      <a:pt x="28017" y="21150"/>
                      <a:pt x="27165" y="20352"/>
                      <a:pt x="27502" y="18400"/>
                    </a:cubicBezTo>
                    <a:lnTo>
                      <a:pt x="27502" y="18400"/>
                    </a:lnTo>
                    <a:cubicBezTo>
                      <a:pt x="28336" y="19678"/>
                      <a:pt x="28709" y="20902"/>
                      <a:pt x="29472" y="21239"/>
                    </a:cubicBezTo>
                    <a:cubicBezTo>
                      <a:pt x="30678" y="21771"/>
                      <a:pt x="30785" y="22641"/>
                      <a:pt x="30927" y="23617"/>
                    </a:cubicBezTo>
                    <a:cubicBezTo>
                      <a:pt x="31016" y="24255"/>
                      <a:pt x="30874" y="24965"/>
                      <a:pt x="31087" y="25551"/>
                    </a:cubicBezTo>
                    <a:cubicBezTo>
                      <a:pt x="31282" y="26083"/>
                      <a:pt x="31832" y="26473"/>
                      <a:pt x="32187" y="26952"/>
                    </a:cubicBezTo>
                    <a:cubicBezTo>
                      <a:pt x="32275" y="27077"/>
                      <a:pt x="32329" y="27236"/>
                      <a:pt x="32329" y="27396"/>
                    </a:cubicBezTo>
                    <a:lnTo>
                      <a:pt x="34369" y="26225"/>
                    </a:lnTo>
                    <a:cubicBezTo>
                      <a:pt x="33860" y="25322"/>
                      <a:pt x="33670" y="24632"/>
                      <a:pt x="34867" y="24632"/>
                    </a:cubicBezTo>
                    <a:cubicBezTo>
                      <a:pt x="34964" y="24632"/>
                      <a:pt x="35070" y="24636"/>
                      <a:pt x="35185" y="24646"/>
                    </a:cubicBezTo>
                    <a:cubicBezTo>
                      <a:pt x="35416" y="25462"/>
                      <a:pt x="35718" y="26189"/>
                      <a:pt x="35753" y="26917"/>
                    </a:cubicBezTo>
                    <a:cubicBezTo>
                      <a:pt x="35859" y="28390"/>
                      <a:pt x="37013" y="29011"/>
                      <a:pt x="38024" y="29224"/>
                    </a:cubicBezTo>
                    <a:cubicBezTo>
                      <a:pt x="38126" y="29247"/>
                      <a:pt x="38227" y="29254"/>
                      <a:pt x="38330" y="29254"/>
                    </a:cubicBezTo>
                    <a:cubicBezTo>
                      <a:pt x="38476" y="29254"/>
                      <a:pt x="38623" y="29240"/>
                      <a:pt x="38773" y="29240"/>
                    </a:cubicBezTo>
                    <a:cubicBezTo>
                      <a:pt x="39073" y="29240"/>
                      <a:pt x="39384" y="29296"/>
                      <a:pt x="39710" y="29632"/>
                    </a:cubicBezTo>
                    <a:cubicBezTo>
                      <a:pt x="39812" y="29734"/>
                      <a:pt x="39986" y="29769"/>
                      <a:pt x="40202" y="29769"/>
                    </a:cubicBezTo>
                    <a:cubicBezTo>
                      <a:pt x="40620" y="29769"/>
                      <a:pt x="41193" y="29637"/>
                      <a:pt x="41697" y="29614"/>
                    </a:cubicBezTo>
                    <a:lnTo>
                      <a:pt x="41697" y="29614"/>
                    </a:lnTo>
                    <a:cubicBezTo>
                      <a:pt x="41182" y="31175"/>
                      <a:pt x="41608" y="32825"/>
                      <a:pt x="39657" y="33517"/>
                    </a:cubicBezTo>
                    <a:cubicBezTo>
                      <a:pt x="37368" y="32683"/>
                      <a:pt x="34369" y="33198"/>
                      <a:pt x="32488" y="30608"/>
                    </a:cubicBezTo>
                    <a:cubicBezTo>
                      <a:pt x="32240" y="30253"/>
                      <a:pt x="31388" y="30306"/>
                      <a:pt x="30820" y="30217"/>
                    </a:cubicBezTo>
                    <a:cubicBezTo>
                      <a:pt x="30607" y="30217"/>
                      <a:pt x="30395" y="30270"/>
                      <a:pt x="30182" y="30324"/>
                    </a:cubicBezTo>
                    <a:lnTo>
                      <a:pt x="29507" y="32151"/>
                    </a:lnTo>
                    <a:cubicBezTo>
                      <a:pt x="27875" y="31246"/>
                      <a:pt x="26686" y="29969"/>
                      <a:pt x="25373" y="29259"/>
                    </a:cubicBezTo>
                    <a:cubicBezTo>
                      <a:pt x="23918" y="28496"/>
                      <a:pt x="23794" y="27431"/>
                      <a:pt x="23794" y="26456"/>
                    </a:cubicBezTo>
                    <a:cubicBezTo>
                      <a:pt x="23808" y="24745"/>
                      <a:pt x="23906" y="24354"/>
                      <a:pt x="23055" y="24354"/>
                    </a:cubicBezTo>
                    <a:cubicBezTo>
                      <a:pt x="22802" y="24354"/>
                      <a:pt x="22466" y="24388"/>
                      <a:pt x="22020" y="24433"/>
                    </a:cubicBezTo>
                    <a:cubicBezTo>
                      <a:pt x="21712" y="24458"/>
                      <a:pt x="21377" y="24558"/>
                      <a:pt x="21074" y="24558"/>
                    </a:cubicBezTo>
                    <a:cubicBezTo>
                      <a:pt x="20958" y="24558"/>
                      <a:pt x="20846" y="24543"/>
                      <a:pt x="20742" y="24504"/>
                    </a:cubicBezTo>
                    <a:cubicBezTo>
                      <a:pt x="20157" y="24291"/>
                      <a:pt x="19678" y="23670"/>
                      <a:pt x="19092" y="23546"/>
                    </a:cubicBezTo>
                    <a:cubicBezTo>
                      <a:pt x="19019" y="23530"/>
                      <a:pt x="18944" y="23524"/>
                      <a:pt x="18868" y="23524"/>
                    </a:cubicBezTo>
                    <a:cubicBezTo>
                      <a:pt x="18388" y="23524"/>
                      <a:pt x="17849" y="23788"/>
                      <a:pt x="17363" y="23788"/>
                    </a:cubicBezTo>
                    <a:cubicBezTo>
                      <a:pt x="17305" y="23788"/>
                      <a:pt x="17249" y="23784"/>
                      <a:pt x="17193" y="23776"/>
                    </a:cubicBezTo>
                    <a:cubicBezTo>
                      <a:pt x="17025" y="23751"/>
                      <a:pt x="16855" y="23741"/>
                      <a:pt x="16686" y="23741"/>
                    </a:cubicBezTo>
                    <a:cubicBezTo>
                      <a:pt x="15885" y="23741"/>
                      <a:pt x="15077" y="23971"/>
                      <a:pt x="14280" y="23971"/>
                    </a:cubicBezTo>
                    <a:cubicBezTo>
                      <a:pt x="13809" y="23971"/>
                      <a:pt x="13342" y="23890"/>
                      <a:pt x="12882" y="23634"/>
                    </a:cubicBezTo>
                    <a:cubicBezTo>
                      <a:pt x="12688" y="23891"/>
                      <a:pt x="12389" y="23939"/>
                      <a:pt x="12067" y="23939"/>
                    </a:cubicBezTo>
                    <a:cubicBezTo>
                      <a:pt x="11878" y="23939"/>
                      <a:pt x="11682" y="23923"/>
                      <a:pt x="11494" y="23923"/>
                    </a:cubicBezTo>
                    <a:cubicBezTo>
                      <a:pt x="11005" y="23923"/>
                      <a:pt x="10573" y="24032"/>
                      <a:pt x="10486" y="24823"/>
                    </a:cubicBezTo>
                    <a:cubicBezTo>
                      <a:pt x="8943" y="25125"/>
                      <a:pt x="8925" y="26935"/>
                      <a:pt x="7594" y="27644"/>
                    </a:cubicBezTo>
                    <a:cubicBezTo>
                      <a:pt x="6636" y="28159"/>
                      <a:pt x="5270" y="28461"/>
                      <a:pt x="4720" y="29365"/>
                    </a:cubicBezTo>
                    <a:cubicBezTo>
                      <a:pt x="3992" y="30554"/>
                      <a:pt x="2733" y="30874"/>
                      <a:pt x="1899" y="31779"/>
                    </a:cubicBezTo>
                    <a:cubicBezTo>
                      <a:pt x="1420" y="32311"/>
                      <a:pt x="1100" y="33021"/>
                      <a:pt x="692" y="33695"/>
                    </a:cubicBezTo>
                    <a:lnTo>
                      <a:pt x="2058" y="34529"/>
                    </a:lnTo>
                    <a:lnTo>
                      <a:pt x="0" y="40331"/>
                    </a:lnTo>
                    <a:cubicBezTo>
                      <a:pt x="568" y="41839"/>
                      <a:pt x="1828" y="42460"/>
                      <a:pt x="1579" y="43844"/>
                    </a:cubicBezTo>
                    <a:cubicBezTo>
                      <a:pt x="1526" y="44093"/>
                      <a:pt x="4542" y="47659"/>
                      <a:pt x="4720" y="47677"/>
                    </a:cubicBezTo>
                    <a:cubicBezTo>
                      <a:pt x="6407" y="47823"/>
                      <a:pt x="7973" y="48589"/>
                      <a:pt x="9698" y="48589"/>
                    </a:cubicBezTo>
                    <a:cubicBezTo>
                      <a:pt x="10059" y="48589"/>
                      <a:pt x="10428" y="48555"/>
                      <a:pt x="10806" y="48475"/>
                    </a:cubicBezTo>
                    <a:cubicBezTo>
                      <a:pt x="10987" y="48438"/>
                      <a:pt x="11194" y="48420"/>
                      <a:pt x="11413" y="48420"/>
                    </a:cubicBezTo>
                    <a:cubicBezTo>
                      <a:pt x="12352" y="48420"/>
                      <a:pt x="13516" y="48748"/>
                      <a:pt x="13875" y="49309"/>
                    </a:cubicBezTo>
                    <a:cubicBezTo>
                      <a:pt x="14692" y="50587"/>
                      <a:pt x="15916" y="50622"/>
                      <a:pt x="17140" y="51048"/>
                    </a:cubicBezTo>
                    <a:lnTo>
                      <a:pt x="16076" y="56140"/>
                    </a:lnTo>
                    <a:cubicBezTo>
                      <a:pt x="17477" y="57542"/>
                      <a:pt x="16874" y="59405"/>
                      <a:pt x="17513" y="60896"/>
                    </a:cubicBezTo>
                    <a:cubicBezTo>
                      <a:pt x="17939" y="61907"/>
                      <a:pt x="17566" y="62439"/>
                      <a:pt x="17105" y="63291"/>
                    </a:cubicBezTo>
                    <a:cubicBezTo>
                      <a:pt x="16484" y="64409"/>
                      <a:pt x="14922" y="65544"/>
                      <a:pt x="15526" y="66751"/>
                    </a:cubicBezTo>
                    <a:cubicBezTo>
                      <a:pt x="16359" y="68454"/>
                      <a:pt x="16218" y="70264"/>
                      <a:pt x="16218" y="71879"/>
                    </a:cubicBezTo>
                    <a:cubicBezTo>
                      <a:pt x="16218" y="73795"/>
                      <a:pt x="17726" y="75427"/>
                      <a:pt x="16697" y="77361"/>
                    </a:cubicBezTo>
                    <a:cubicBezTo>
                      <a:pt x="17566" y="77539"/>
                      <a:pt x="18134" y="77610"/>
                      <a:pt x="18684" y="77787"/>
                    </a:cubicBezTo>
                    <a:cubicBezTo>
                      <a:pt x="19160" y="77941"/>
                      <a:pt x="19615" y="78007"/>
                      <a:pt x="20054" y="78007"/>
                    </a:cubicBezTo>
                    <a:cubicBezTo>
                      <a:pt x="21942" y="78007"/>
                      <a:pt x="23543" y="76798"/>
                      <a:pt x="25284" y="76208"/>
                    </a:cubicBezTo>
                    <a:cubicBezTo>
                      <a:pt x="25497" y="74416"/>
                      <a:pt x="27183" y="74310"/>
                      <a:pt x="28336" y="73671"/>
                    </a:cubicBezTo>
                    <a:cubicBezTo>
                      <a:pt x="29472" y="73032"/>
                      <a:pt x="29064" y="71826"/>
                      <a:pt x="29436" y="71240"/>
                    </a:cubicBezTo>
                    <a:cubicBezTo>
                      <a:pt x="30359" y="70814"/>
                      <a:pt x="31051" y="70495"/>
                      <a:pt x="31761" y="70175"/>
                    </a:cubicBezTo>
                    <a:cubicBezTo>
                      <a:pt x="32701" y="69750"/>
                      <a:pt x="34032" y="69998"/>
                      <a:pt x="34351" y="68472"/>
                    </a:cubicBezTo>
                    <a:cubicBezTo>
                      <a:pt x="34564" y="67407"/>
                      <a:pt x="35593" y="66680"/>
                      <a:pt x="35682" y="65456"/>
                    </a:cubicBezTo>
                    <a:cubicBezTo>
                      <a:pt x="35789" y="64196"/>
                      <a:pt x="36179" y="62972"/>
                      <a:pt x="36427" y="61783"/>
                    </a:cubicBezTo>
                    <a:cubicBezTo>
                      <a:pt x="38255" y="60576"/>
                      <a:pt x="39869" y="58979"/>
                      <a:pt x="41786" y="58376"/>
                    </a:cubicBezTo>
                    <a:cubicBezTo>
                      <a:pt x="44997" y="57365"/>
                      <a:pt x="46843" y="55306"/>
                      <a:pt x="48156" y="52432"/>
                    </a:cubicBezTo>
                    <a:cubicBezTo>
                      <a:pt x="47847" y="52304"/>
                      <a:pt x="47534" y="52259"/>
                      <a:pt x="47221" y="52259"/>
                    </a:cubicBezTo>
                    <a:cubicBezTo>
                      <a:pt x="46487" y="52259"/>
                      <a:pt x="45750" y="52505"/>
                      <a:pt x="45050" y="52505"/>
                    </a:cubicBezTo>
                    <a:cubicBezTo>
                      <a:pt x="44519" y="52505"/>
                      <a:pt x="44011" y="52363"/>
                      <a:pt x="43542" y="51864"/>
                    </a:cubicBezTo>
                    <a:cubicBezTo>
                      <a:pt x="44838" y="50108"/>
                      <a:pt x="44909" y="50037"/>
                      <a:pt x="46293" y="49859"/>
                    </a:cubicBezTo>
                    <a:cubicBezTo>
                      <a:pt x="49646" y="49451"/>
                      <a:pt x="52822" y="48599"/>
                      <a:pt x="55395" y="46222"/>
                    </a:cubicBezTo>
                    <a:cubicBezTo>
                      <a:pt x="55484" y="45760"/>
                      <a:pt x="55697" y="45281"/>
                      <a:pt x="55643" y="44838"/>
                    </a:cubicBezTo>
                    <a:cubicBezTo>
                      <a:pt x="55519" y="44022"/>
                      <a:pt x="55359" y="43205"/>
                      <a:pt x="55164" y="42389"/>
                    </a:cubicBezTo>
                    <a:lnTo>
                      <a:pt x="54224" y="42886"/>
                    </a:lnTo>
                    <a:lnTo>
                      <a:pt x="53887" y="41254"/>
                    </a:lnTo>
                    <a:lnTo>
                      <a:pt x="53017" y="42655"/>
                    </a:lnTo>
                    <a:cubicBezTo>
                      <a:pt x="51775" y="40810"/>
                      <a:pt x="49327" y="39763"/>
                      <a:pt x="49735" y="36906"/>
                    </a:cubicBezTo>
                    <a:lnTo>
                      <a:pt x="49735" y="36906"/>
                    </a:lnTo>
                    <a:cubicBezTo>
                      <a:pt x="51738" y="37643"/>
                      <a:pt x="51709" y="40841"/>
                      <a:pt x="54224" y="40841"/>
                    </a:cubicBezTo>
                    <a:cubicBezTo>
                      <a:pt x="54315" y="40841"/>
                      <a:pt x="54410" y="40836"/>
                      <a:pt x="54508" y="40828"/>
                    </a:cubicBezTo>
                    <a:cubicBezTo>
                      <a:pt x="55927" y="42620"/>
                      <a:pt x="57968" y="43134"/>
                      <a:pt x="59831" y="43365"/>
                    </a:cubicBezTo>
                    <a:lnTo>
                      <a:pt x="61091" y="47286"/>
                    </a:lnTo>
                    <a:lnTo>
                      <a:pt x="62244" y="46683"/>
                    </a:lnTo>
                    <a:lnTo>
                      <a:pt x="61215" y="57010"/>
                    </a:lnTo>
                    <a:cubicBezTo>
                      <a:pt x="61641" y="57382"/>
                      <a:pt x="62102" y="57613"/>
                      <a:pt x="62208" y="57950"/>
                    </a:cubicBezTo>
                    <a:cubicBezTo>
                      <a:pt x="62350" y="58411"/>
                      <a:pt x="62226" y="58944"/>
                      <a:pt x="62226" y="59547"/>
                    </a:cubicBezTo>
                    <a:cubicBezTo>
                      <a:pt x="64054" y="58323"/>
                      <a:pt x="61783" y="56531"/>
                      <a:pt x="63397" y="55164"/>
                    </a:cubicBezTo>
                    <a:cubicBezTo>
                      <a:pt x="64338" y="54348"/>
                      <a:pt x="63894" y="52503"/>
                      <a:pt x="65420" y="51421"/>
                    </a:cubicBezTo>
                    <a:cubicBezTo>
                      <a:pt x="66236" y="50835"/>
                      <a:pt x="66627" y="49575"/>
                      <a:pt x="67407" y="48670"/>
                    </a:cubicBezTo>
                    <a:cubicBezTo>
                      <a:pt x="71098" y="31370"/>
                      <a:pt x="63805" y="13556"/>
                      <a:pt x="49451" y="3265"/>
                    </a:cubicBezTo>
                    <a:lnTo>
                      <a:pt x="47836" y="4223"/>
                    </a:lnTo>
                    <a:lnTo>
                      <a:pt x="47286" y="3425"/>
                    </a:lnTo>
                    <a:lnTo>
                      <a:pt x="45068" y="5465"/>
                    </a:lnTo>
                    <a:lnTo>
                      <a:pt x="44802" y="2963"/>
                    </a:lnTo>
                    <a:cubicBezTo>
                      <a:pt x="44483" y="4383"/>
                      <a:pt x="44412" y="5554"/>
                      <a:pt x="43383" y="6193"/>
                    </a:cubicBezTo>
                    <a:lnTo>
                      <a:pt x="41094" y="4844"/>
                    </a:lnTo>
                    <a:lnTo>
                      <a:pt x="41253" y="4702"/>
                    </a:lnTo>
                    <a:lnTo>
                      <a:pt x="43436" y="4525"/>
                    </a:lnTo>
                    <a:cubicBezTo>
                      <a:pt x="43312" y="3975"/>
                      <a:pt x="43329" y="3673"/>
                      <a:pt x="43205" y="3567"/>
                    </a:cubicBezTo>
                    <a:cubicBezTo>
                      <a:pt x="41857" y="2502"/>
                      <a:pt x="40153" y="1934"/>
                      <a:pt x="38929" y="657"/>
                    </a:cubicBezTo>
                    <a:cubicBezTo>
                      <a:pt x="38787" y="497"/>
                      <a:pt x="38592" y="390"/>
                      <a:pt x="38379" y="319"/>
                    </a:cubicBezTo>
                    <a:cubicBezTo>
                      <a:pt x="37729" y="119"/>
                      <a:pt x="37080" y="1"/>
                      <a:pt x="36430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116"/>
              <p:cNvSpPr/>
              <p:nvPr/>
            </p:nvSpPr>
            <p:spPr>
              <a:xfrm>
                <a:off x="6031360" y="3319580"/>
                <a:ext cx="62149" cy="151155"/>
              </a:xfrm>
              <a:custGeom>
                <a:rect b="b" l="l" r="r" t="t"/>
                <a:pathLst>
                  <a:path extrusionOk="0" h="26208" w="10771">
                    <a:moveTo>
                      <a:pt x="266" y="1"/>
                    </a:moveTo>
                    <a:lnTo>
                      <a:pt x="266" y="1"/>
                    </a:lnTo>
                    <a:cubicBezTo>
                      <a:pt x="0" y="9316"/>
                      <a:pt x="2679" y="18489"/>
                      <a:pt x="7914" y="26208"/>
                    </a:cubicBezTo>
                    <a:lnTo>
                      <a:pt x="9014" y="25995"/>
                    </a:lnTo>
                    <a:cubicBezTo>
                      <a:pt x="9954" y="24078"/>
                      <a:pt x="9617" y="22073"/>
                      <a:pt x="9475" y="20068"/>
                    </a:cubicBezTo>
                    <a:cubicBezTo>
                      <a:pt x="9422" y="19412"/>
                      <a:pt x="9120" y="18347"/>
                      <a:pt x="9386" y="18188"/>
                    </a:cubicBezTo>
                    <a:cubicBezTo>
                      <a:pt x="10753" y="17336"/>
                      <a:pt x="10274" y="15881"/>
                      <a:pt x="10770" y="14834"/>
                    </a:cubicBezTo>
                    <a:cubicBezTo>
                      <a:pt x="9777" y="13415"/>
                      <a:pt x="8890" y="12137"/>
                      <a:pt x="7328" y="11161"/>
                    </a:cubicBezTo>
                    <a:cubicBezTo>
                      <a:pt x="5270" y="9901"/>
                      <a:pt x="3194" y="8216"/>
                      <a:pt x="3247" y="5235"/>
                    </a:cubicBezTo>
                    <a:cubicBezTo>
                      <a:pt x="3265" y="4649"/>
                      <a:pt x="2999" y="3709"/>
                      <a:pt x="2591" y="3514"/>
                    </a:cubicBezTo>
                    <a:cubicBezTo>
                      <a:pt x="1295" y="2893"/>
                      <a:pt x="479" y="1562"/>
                      <a:pt x="408" y="604"/>
                    </a:cubicBezTo>
                    <a:cubicBezTo>
                      <a:pt x="373" y="391"/>
                      <a:pt x="337" y="196"/>
                      <a:pt x="266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116"/>
              <p:cNvSpPr/>
              <p:nvPr/>
            </p:nvSpPr>
            <p:spPr>
              <a:xfrm>
                <a:off x="6189159" y="3076713"/>
                <a:ext cx="117131" cy="35868"/>
              </a:xfrm>
              <a:custGeom>
                <a:rect b="b" l="l" r="r" t="t"/>
                <a:pathLst>
                  <a:path extrusionOk="0" h="6219" w="20300">
                    <a:moveTo>
                      <a:pt x="17629" y="0"/>
                    </a:moveTo>
                    <a:cubicBezTo>
                      <a:pt x="12187" y="0"/>
                      <a:pt x="6775" y="976"/>
                      <a:pt x="1651" y="2882"/>
                    </a:cubicBezTo>
                    <a:cubicBezTo>
                      <a:pt x="1207" y="3344"/>
                      <a:pt x="764" y="3823"/>
                      <a:pt x="302" y="4266"/>
                    </a:cubicBezTo>
                    <a:cubicBezTo>
                      <a:pt x="1" y="4568"/>
                      <a:pt x="231" y="5402"/>
                      <a:pt x="214" y="6218"/>
                    </a:cubicBezTo>
                    <a:cubicBezTo>
                      <a:pt x="1402" y="5473"/>
                      <a:pt x="2201" y="4834"/>
                      <a:pt x="3141" y="4408"/>
                    </a:cubicBezTo>
                    <a:cubicBezTo>
                      <a:pt x="5525" y="3347"/>
                      <a:pt x="8003" y="2632"/>
                      <a:pt x="10607" y="2632"/>
                    </a:cubicBezTo>
                    <a:cubicBezTo>
                      <a:pt x="11182" y="2632"/>
                      <a:pt x="11763" y="2666"/>
                      <a:pt x="12350" y="2740"/>
                    </a:cubicBezTo>
                    <a:cubicBezTo>
                      <a:pt x="12586" y="2362"/>
                      <a:pt x="12876" y="2257"/>
                      <a:pt x="13186" y="2257"/>
                    </a:cubicBezTo>
                    <a:cubicBezTo>
                      <a:pt x="13571" y="2257"/>
                      <a:pt x="13986" y="2419"/>
                      <a:pt x="14364" y="2419"/>
                    </a:cubicBezTo>
                    <a:cubicBezTo>
                      <a:pt x="14550" y="2419"/>
                      <a:pt x="14727" y="2379"/>
                      <a:pt x="14887" y="2261"/>
                    </a:cubicBezTo>
                    <a:cubicBezTo>
                      <a:pt x="16502" y="1072"/>
                      <a:pt x="18472" y="718"/>
                      <a:pt x="20299" y="79"/>
                    </a:cubicBezTo>
                    <a:cubicBezTo>
                      <a:pt x="19409" y="26"/>
                      <a:pt x="18519" y="0"/>
                      <a:pt x="17629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116"/>
              <p:cNvSpPr/>
              <p:nvPr/>
            </p:nvSpPr>
            <p:spPr>
              <a:xfrm>
                <a:off x="6350006" y="3503923"/>
                <a:ext cx="45156" cy="42581"/>
              </a:xfrm>
              <a:custGeom>
                <a:rect b="b" l="l" r="r" t="t"/>
                <a:pathLst>
                  <a:path extrusionOk="0" h="7383" w="7826">
                    <a:moveTo>
                      <a:pt x="7648" y="1"/>
                    </a:moveTo>
                    <a:lnTo>
                      <a:pt x="7648" y="1"/>
                    </a:lnTo>
                    <a:cubicBezTo>
                      <a:pt x="6488" y="417"/>
                      <a:pt x="5728" y="1543"/>
                      <a:pt x="4541" y="1543"/>
                    </a:cubicBezTo>
                    <a:cubicBezTo>
                      <a:pt x="4311" y="1543"/>
                      <a:pt x="4065" y="1501"/>
                      <a:pt x="3797" y="1403"/>
                    </a:cubicBezTo>
                    <a:cubicBezTo>
                      <a:pt x="3766" y="1397"/>
                      <a:pt x="3735" y="1395"/>
                      <a:pt x="3704" y="1395"/>
                    </a:cubicBezTo>
                    <a:cubicBezTo>
                      <a:pt x="3523" y="1395"/>
                      <a:pt x="3348" y="1482"/>
                      <a:pt x="3212" y="1633"/>
                    </a:cubicBezTo>
                    <a:cubicBezTo>
                      <a:pt x="2520" y="3567"/>
                      <a:pt x="142" y="4490"/>
                      <a:pt x="0" y="7045"/>
                    </a:cubicBezTo>
                    <a:lnTo>
                      <a:pt x="1633" y="7382"/>
                    </a:lnTo>
                    <a:cubicBezTo>
                      <a:pt x="2662" y="6353"/>
                      <a:pt x="3655" y="5306"/>
                      <a:pt x="4844" y="4419"/>
                    </a:cubicBezTo>
                    <a:cubicBezTo>
                      <a:pt x="6211" y="3390"/>
                      <a:pt x="7825" y="2219"/>
                      <a:pt x="764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116"/>
              <p:cNvSpPr/>
              <p:nvPr/>
            </p:nvSpPr>
            <p:spPr>
              <a:xfrm>
                <a:off x="6262180" y="3141947"/>
                <a:ext cx="28469" cy="38688"/>
              </a:xfrm>
              <a:custGeom>
                <a:rect b="b" l="l" r="r" t="t"/>
                <a:pathLst>
                  <a:path extrusionOk="0" h="6708" w="4934">
                    <a:moveTo>
                      <a:pt x="2094" y="0"/>
                    </a:moveTo>
                    <a:lnTo>
                      <a:pt x="2094" y="0"/>
                    </a:lnTo>
                    <a:cubicBezTo>
                      <a:pt x="0" y="1420"/>
                      <a:pt x="3052" y="2467"/>
                      <a:pt x="1988" y="4454"/>
                    </a:cubicBezTo>
                    <a:lnTo>
                      <a:pt x="817" y="4756"/>
                    </a:lnTo>
                    <a:cubicBezTo>
                      <a:pt x="1243" y="6707"/>
                      <a:pt x="2822" y="6228"/>
                      <a:pt x="3851" y="6619"/>
                    </a:cubicBezTo>
                    <a:lnTo>
                      <a:pt x="4933" y="5430"/>
                    </a:lnTo>
                    <a:cubicBezTo>
                      <a:pt x="4685" y="3993"/>
                      <a:pt x="2768" y="2875"/>
                      <a:pt x="4206" y="1207"/>
                    </a:cubicBezTo>
                    <a:cubicBezTo>
                      <a:pt x="3883" y="979"/>
                      <a:pt x="3846" y="221"/>
                      <a:pt x="3400" y="221"/>
                    </a:cubicBezTo>
                    <a:cubicBezTo>
                      <a:pt x="3257" y="221"/>
                      <a:pt x="3072" y="299"/>
                      <a:pt x="2822" y="497"/>
                    </a:cubicBezTo>
                    <a:cubicBezTo>
                      <a:pt x="2815" y="502"/>
                      <a:pt x="2807" y="505"/>
                      <a:pt x="2796" y="505"/>
                    </a:cubicBezTo>
                    <a:cubicBezTo>
                      <a:pt x="2667" y="505"/>
                      <a:pt x="2259" y="115"/>
                      <a:pt x="209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116"/>
              <p:cNvSpPr/>
              <p:nvPr/>
            </p:nvSpPr>
            <p:spPr>
              <a:xfrm>
                <a:off x="6251907" y="3101042"/>
                <a:ext cx="26011" cy="13686"/>
              </a:xfrm>
              <a:custGeom>
                <a:rect b="b" l="l" r="r" t="t"/>
                <a:pathLst>
                  <a:path extrusionOk="0" h="2373" w="4508">
                    <a:moveTo>
                      <a:pt x="1606" y="0"/>
                    </a:moveTo>
                    <a:cubicBezTo>
                      <a:pt x="1091" y="0"/>
                      <a:pt x="558" y="171"/>
                      <a:pt x="0" y="723"/>
                    </a:cubicBezTo>
                    <a:cubicBezTo>
                      <a:pt x="430" y="1555"/>
                      <a:pt x="972" y="2195"/>
                      <a:pt x="1679" y="2195"/>
                    </a:cubicBezTo>
                    <a:cubicBezTo>
                      <a:pt x="1906" y="2195"/>
                      <a:pt x="2151" y="2129"/>
                      <a:pt x="2414" y="1982"/>
                    </a:cubicBezTo>
                    <a:cubicBezTo>
                      <a:pt x="2981" y="1663"/>
                      <a:pt x="4507" y="2373"/>
                      <a:pt x="4064" y="456"/>
                    </a:cubicBezTo>
                    <a:lnTo>
                      <a:pt x="4064" y="456"/>
                    </a:lnTo>
                    <a:cubicBezTo>
                      <a:pt x="4046" y="457"/>
                      <a:pt x="4028" y="457"/>
                      <a:pt x="4010" y="457"/>
                    </a:cubicBezTo>
                    <a:cubicBezTo>
                      <a:pt x="3239" y="457"/>
                      <a:pt x="2447" y="0"/>
                      <a:pt x="1606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116"/>
              <p:cNvSpPr/>
              <p:nvPr/>
            </p:nvSpPr>
            <p:spPr>
              <a:xfrm>
                <a:off x="6250613" y="3155645"/>
                <a:ext cx="21609" cy="17008"/>
              </a:xfrm>
              <a:custGeom>
                <a:rect b="b" l="l" r="r" t="t"/>
                <a:pathLst>
                  <a:path extrusionOk="0" h="2949" w="3745">
                    <a:moveTo>
                      <a:pt x="1345" y="1"/>
                    </a:moveTo>
                    <a:cubicBezTo>
                      <a:pt x="985" y="1"/>
                      <a:pt x="770" y="142"/>
                      <a:pt x="568" y="429"/>
                    </a:cubicBezTo>
                    <a:cubicBezTo>
                      <a:pt x="213" y="943"/>
                      <a:pt x="249" y="1706"/>
                      <a:pt x="0" y="2948"/>
                    </a:cubicBezTo>
                    <a:lnTo>
                      <a:pt x="3744" y="695"/>
                    </a:lnTo>
                    <a:cubicBezTo>
                      <a:pt x="2515" y="235"/>
                      <a:pt x="1810" y="1"/>
                      <a:pt x="1345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28" name="Google Shape;3428;p116"/>
          <p:cNvGrpSpPr/>
          <p:nvPr/>
        </p:nvGrpSpPr>
        <p:grpSpPr>
          <a:xfrm>
            <a:off x="3700693" y="2864093"/>
            <a:ext cx="448571" cy="448571"/>
            <a:chOff x="5873617" y="2309901"/>
            <a:chExt cx="345720" cy="345720"/>
          </a:xfrm>
        </p:grpSpPr>
        <p:sp>
          <p:nvSpPr>
            <p:cNvPr id="3429" name="Google Shape;3429;p116"/>
            <p:cNvSpPr/>
            <p:nvPr/>
          </p:nvSpPr>
          <p:spPr>
            <a:xfrm>
              <a:off x="5873617" y="2309901"/>
              <a:ext cx="345720" cy="345720"/>
            </a:xfrm>
            <a:custGeom>
              <a:rect b="b" l="l" r="r" t="t"/>
              <a:pathLst>
                <a:path extrusionOk="0" h="13159" w="13159">
                  <a:moveTo>
                    <a:pt x="6583" y="1"/>
                  </a:moveTo>
                  <a:cubicBezTo>
                    <a:pt x="2949" y="1"/>
                    <a:pt x="1" y="2942"/>
                    <a:pt x="1" y="6576"/>
                  </a:cubicBezTo>
                  <a:cubicBezTo>
                    <a:pt x="1" y="10211"/>
                    <a:pt x="2949" y="13159"/>
                    <a:pt x="6583" y="13159"/>
                  </a:cubicBezTo>
                  <a:cubicBezTo>
                    <a:pt x="10218" y="13159"/>
                    <a:pt x="13159" y="10211"/>
                    <a:pt x="13159" y="6576"/>
                  </a:cubicBezTo>
                  <a:cubicBezTo>
                    <a:pt x="13159" y="2942"/>
                    <a:pt x="10218" y="1"/>
                    <a:pt x="6583" y="1"/>
                  </a:cubicBezTo>
                  <a:close/>
                </a:path>
              </a:pathLst>
            </a:custGeom>
            <a:solidFill>
              <a:srgbClr val="7988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16"/>
            <p:cNvSpPr/>
            <p:nvPr/>
          </p:nvSpPr>
          <p:spPr>
            <a:xfrm>
              <a:off x="5899496" y="2335779"/>
              <a:ext cx="293963" cy="293963"/>
            </a:xfrm>
            <a:custGeom>
              <a:rect b="b" l="l" r="r" t="t"/>
              <a:pathLst>
                <a:path extrusionOk="0" h="11189" w="11189">
                  <a:moveTo>
                    <a:pt x="5598" y="1"/>
                  </a:moveTo>
                  <a:cubicBezTo>
                    <a:pt x="2505" y="1"/>
                    <a:pt x="1" y="2504"/>
                    <a:pt x="1" y="5591"/>
                  </a:cubicBezTo>
                  <a:cubicBezTo>
                    <a:pt x="1" y="8685"/>
                    <a:pt x="2505" y="11189"/>
                    <a:pt x="5598" y="11189"/>
                  </a:cubicBezTo>
                  <a:cubicBezTo>
                    <a:pt x="8685" y="11189"/>
                    <a:pt x="11189" y="8685"/>
                    <a:pt x="11189" y="5591"/>
                  </a:cubicBezTo>
                  <a:cubicBezTo>
                    <a:pt x="11189" y="2504"/>
                    <a:pt x="8685" y="1"/>
                    <a:pt x="5598" y="1"/>
                  </a:cubicBezTo>
                  <a:close/>
                </a:path>
              </a:pathLst>
            </a:custGeom>
            <a:solidFill>
              <a:srgbClr val="F2F4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16"/>
            <p:cNvSpPr/>
            <p:nvPr/>
          </p:nvSpPr>
          <p:spPr>
            <a:xfrm>
              <a:off x="6041288" y="2356088"/>
              <a:ext cx="10404" cy="131888"/>
            </a:xfrm>
            <a:custGeom>
              <a:rect b="b" l="l" r="r" t="t"/>
              <a:pathLst>
                <a:path extrusionOk="0" h="5020" w="396">
                  <a:moveTo>
                    <a:pt x="198" y="1"/>
                  </a:moveTo>
                  <a:cubicBezTo>
                    <a:pt x="99" y="1"/>
                    <a:pt x="0" y="67"/>
                    <a:pt x="0" y="199"/>
                  </a:cubicBezTo>
                  <a:lnTo>
                    <a:pt x="0" y="4818"/>
                  </a:lnTo>
                  <a:cubicBezTo>
                    <a:pt x="0" y="4929"/>
                    <a:pt x="90" y="5019"/>
                    <a:pt x="201" y="5019"/>
                  </a:cubicBezTo>
                  <a:cubicBezTo>
                    <a:pt x="305" y="5019"/>
                    <a:pt x="395" y="4929"/>
                    <a:pt x="395" y="4818"/>
                  </a:cubicBezTo>
                  <a:lnTo>
                    <a:pt x="395" y="199"/>
                  </a:lnTo>
                  <a:cubicBezTo>
                    <a:pt x="395" y="67"/>
                    <a:pt x="297" y="1"/>
                    <a:pt x="198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16"/>
            <p:cNvSpPr/>
            <p:nvPr/>
          </p:nvSpPr>
          <p:spPr>
            <a:xfrm>
              <a:off x="6039449" y="2477546"/>
              <a:ext cx="135435" cy="10430"/>
            </a:xfrm>
            <a:custGeom>
              <a:rect b="b" l="l" r="r" t="t"/>
              <a:pathLst>
                <a:path extrusionOk="0" h="397" w="5155">
                  <a:moveTo>
                    <a:pt x="271" y="1"/>
                  </a:moveTo>
                  <a:cubicBezTo>
                    <a:pt x="1" y="1"/>
                    <a:pt x="1" y="396"/>
                    <a:pt x="271" y="396"/>
                  </a:cubicBezTo>
                  <a:lnTo>
                    <a:pt x="4891" y="396"/>
                  </a:lnTo>
                  <a:cubicBezTo>
                    <a:pt x="5154" y="396"/>
                    <a:pt x="5154" y="1"/>
                    <a:pt x="4891" y="1"/>
                  </a:cubicBezTo>
                  <a:close/>
                </a:path>
              </a:pathLst>
            </a:custGeom>
            <a:solidFill>
              <a:srgbClr val="A3AD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16"/>
            <p:cNvSpPr/>
            <p:nvPr/>
          </p:nvSpPr>
          <p:spPr>
            <a:xfrm>
              <a:off x="5935778" y="2372035"/>
              <a:ext cx="275178" cy="257970"/>
            </a:xfrm>
            <a:custGeom>
              <a:rect b="b" l="l" r="r" t="t"/>
              <a:pathLst>
                <a:path extrusionOk="0" h="9819" w="10474">
                  <a:moveTo>
                    <a:pt x="7893" y="1"/>
                  </a:moveTo>
                  <a:cubicBezTo>
                    <a:pt x="9815" y="2213"/>
                    <a:pt x="9697" y="5543"/>
                    <a:pt x="7623" y="7617"/>
                  </a:cubicBezTo>
                  <a:cubicBezTo>
                    <a:pt x="6532" y="8704"/>
                    <a:pt x="5100" y="9254"/>
                    <a:pt x="3664" y="9254"/>
                  </a:cubicBezTo>
                  <a:cubicBezTo>
                    <a:pt x="2361" y="9254"/>
                    <a:pt x="1056" y="8801"/>
                    <a:pt x="0" y="7887"/>
                  </a:cubicBezTo>
                  <a:lnTo>
                    <a:pt x="0" y="7887"/>
                  </a:lnTo>
                  <a:cubicBezTo>
                    <a:pt x="1112" y="9170"/>
                    <a:pt x="2669" y="9818"/>
                    <a:pt x="4229" y="9818"/>
                  </a:cubicBezTo>
                  <a:cubicBezTo>
                    <a:pt x="5657" y="9818"/>
                    <a:pt x="7088" y="9275"/>
                    <a:pt x="8185" y="8179"/>
                  </a:cubicBezTo>
                  <a:cubicBezTo>
                    <a:pt x="10474" y="5883"/>
                    <a:pt x="10342" y="2123"/>
                    <a:pt x="7893" y="1"/>
                  </a:cubicBezTo>
                  <a:close/>
                </a:path>
              </a:pathLst>
            </a:custGeom>
            <a:solidFill>
              <a:srgbClr val="BCCA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16"/>
            <p:cNvSpPr/>
            <p:nvPr/>
          </p:nvSpPr>
          <p:spPr>
            <a:xfrm>
              <a:off x="5918097" y="2477546"/>
              <a:ext cx="21333" cy="10430"/>
            </a:xfrm>
            <a:custGeom>
              <a:rect b="b" l="l" r="r" t="t"/>
              <a:pathLst>
                <a:path extrusionOk="0" h="397" w="812">
                  <a:moveTo>
                    <a:pt x="264" y="1"/>
                  </a:moveTo>
                  <a:cubicBezTo>
                    <a:pt x="0" y="1"/>
                    <a:pt x="0" y="396"/>
                    <a:pt x="264" y="396"/>
                  </a:cubicBezTo>
                  <a:lnTo>
                    <a:pt x="548" y="396"/>
                  </a:lnTo>
                  <a:cubicBezTo>
                    <a:pt x="812" y="396"/>
                    <a:pt x="812" y="1"/>
                    <a:pt x="548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16"/>
            <p:cNvSpPr/>
            <p:nvPr/>
          </p:nvSpPr>
          <p:spPr>
            <a:xfrm>
              <a:off x="6041288" y="2591542"/>
              <a:ext cx="10404" cy="17970"/>
            </a:xfrm>
            <a:custGeom>
              <a:rect b="b" l="l" r="r" t="t"/>
              <a:pathLst>
                <a:path extrusionOk="0" h="684" w="396">
                  <a:moveTo>
                    <a:pt x="198" y="0"/>
                  </a:moveTo>
                  <a:cubicBezTo>
                    <a:pt x="99" y="0"/>
                    <a:pt x="0" y="66"/>
                    <a:pt x="0" y="198"/>
                  </a:cubicBezTo>
                  <a:lnTo>
                    <a:pt x="0" y="483"/>
                  </a:lnTo>
                  <a:cubicBezTo>
                    <a:pt x="0" y="594"/>
                    <a:pt x="90" y="684"/>
                    <a:pt x="201" y="684"/>
                  </a:cubicBezTo>
                  <a:cubicBezTo>
                    <a:pt x="305" y="684"/>
                    <a:pt x="395" y="594"/>
                    <a:pt x="395" y="483"/>
                  </a:cubicBezTo>
                  <a:lnTo>
                    <a:pt x="395" y="198"/>
                  </a:lnTo>
                  <a:cubicBezTo>
                    <a:pt x="395" y="66"/>
                    <a:pt x="297" y="0"/>
                    <a:pt x="19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16"/>
            <p:cNvSpPr/>
            <p:nvPr/>
          </p:nvSpPr>
          <p:spPr>
            <a:xfrm>
              <a:off x="5953144" y="2391556"/>
              <a:ext cx="19836" cy="15869"/>
            </a:xfrm>
            <a:custGeom>
              <a:rect b="b" l="l" r="r" t="t"/>
              <a:pathLst>
                <a:path extrusionOk="0" h="604" w="755">
                  <a:moveTo>
                    <a:pt x="285" y="0"/>
                  </a:moveTo>
                  <a:cubicBezTo>
                    <a:pt x="133" y="0"/>
                    <a:pt x="0" y="196"/>
                    <a:pt x="144" y="340"/>
                  </a:cubicBezTo>
                  <a:lnTo>
                    <a:pt x="345" y="541"/>
                  </a:lnTo>
                  <a:cubicBezTo>
                    <a:pt x="379" y="583"/>
                    <a:pt x="435" y="603"/>
                    <a:pt x="484" y="603"/>
                  </a:cubicBezTo>
                  <a:cubicBezTo>
                    <a:pt x="664" y="603"/>
                    <a:pt x="754" y="388"/>
                    <a:pt x="629" y="264"/>
                  </a:cubicBezTo>
                  <a:lnTo>
                    <a:pt x="421" y="62"/>
                  </a:lnTo>
                  <a:cubicBezTo>
                    <a:pt x="379" y="19"/>
                    <a:pt x="331" y="0"/>
                    <a:pt x="28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16"/>
            <p:cNvSpPr/>
            <p:nvPr/>
          </p:nvSpPr>
          <p:spPr>
            <a:xfrm>
              <a:off x="6119686" y="2557939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285" y="1"/>
                  </a:moveTo>
                  <a:cubicBezTo>
                    <a:pt x="131" y="1"/>
                    <a:pt x="0" y="202"/>
                    <a:pt x="144" y="347"/>
                  </a:cubicBezTo>
                  <a:lnTo>
                    <a:pt x="345" y="548"/>
                  </a:lnTo>
                  <a:cubicBezTo>
                    <a:pt x="380" y="582"/>
                    <a:pt x="429" y="603"/>
                    <a:pt x="484" y="603"/>
                  </a:cubicBezTo>
                  <a:cubicBezTo>
                    <a:pt x="658" y="603"/>
                    <a:pt x="748" y="388"/>
                    <a:pt x="623" y="263"/>
                  </a:cubicBezTo>
                  <a:lnTo>
                    <a:pt x="422" y="62"/>
                  </a:lnTo>
                  <a:cubicBezTo>
                    <a:pt x="379" y="19"/>
                    <a:pt x="331" y="1"/>
                    <a:pt x="28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16"/>
            <p:cNvSpPr/>
            <p:nvPr/>
          </p:nvSpPr>
          <p:spPr>
            <a:xfrm>
              <a:off x="6120185" y="2391556"/>
              <a:ext cx="19652" cy="15869"/>
            </a:xfrm>
            <a:custGeom>
              <a:rect b="b" l="l" r="r" t="t"/>
              <a:pathLst>
                <a:path extrusionOk="0" h="604" w="748">
                  <a:moveTo>
                    <a:pt x="466" y="0"/>
                  </a:moveTo>
                  <a:cubicBezTo>
                    <a:pt x="419" y="0"/>
                    <a:pt x="370" y="19"/>
                    <a:pt x="326" y="62"/>
                  </a:cubicBezTo>
                  <a:lnTo>
                    <a:pt x="125" y="264"/>
                  </a:lnTo>
                  <a:cubicBezTo>
                    <a:pt x="0" y="388"/>
                    <a:pt x="84" y="603"/>
                    <a:pt x="264" y="603"/>
                  </a:cubicBezTo>
                  <a:cubicBezTo>
                    <a:pt x="313" y="603"/>
                    <a:pt x="368" y="583"/>
                    <a:pt x="403" y="541"/>
                  </a:cubicBezTo>
                  <a:lnTo>
                    <a:pt x="604" y="340"/>
                  </a:lnTo>
                  <a:cubicBezTo>
                    <a:pt x="747" y="196"/>
                    <a:pt x="618" y="0"/>
                    <a:pt x="46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16"/>
            <p:cNvSpPr/>
            <p:nvPr/>
          </p:nvSpPr>
          <p:spPr>
            <a:xfrm>
              <a:off x="5953617" y="2557939"/>
              <a:ext cx="19862" cy="15869"/>
            </a:xfrm>
            <a:custGeom>
              <a:rect b="b" l="l" r="r" t="t"/>
              <a:pathLst>
                <a:path extrusionOk="0" h="604" w="756">
                  <a:moveTo>
                    <a:pt x="465" y="1"/>
                  </a:moveTo>
                  <a:cubicBezTo>
                    <a:pt x="418" y="1"/>
                    <a:pt x="370" y="19"/>
                    <a:pt x="327" y="62"/>
                  </a:cubicBezTo>
                  <a:lnTo>
                    <a:pt x="126" y="263"/>
                  </a:lnTo>
                  <a:cubicBezTo>
                    <a:pt x="1" y="388"/>
                    <a:pt x="91" y="603"/>
                    <a:pt x="264" y="603"/>
                  </a:cubicBezTo>
                  <a:cubicBezTo>
                    <a:pt x="320" y="603"/>
                    <a:pt x="368" y="582"/>
                    <a:pt x="403" y="548"/>
                  </a:cubicBezTo>
                  <a:lnTo>
                    <a:pt x="611" y="347"/>
                  </a:lnTo>
                  <a:cubicBezTo>
                    <a:pt x="755" y="202"/>
                    <a:pt x="620" y="1"/>
                    <a:pt x="46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16"/>
            <p:cNvSpPr/>
            <p:nvPr/>
          </p:nvSpPr>
          <p:spPr>
            <a:xfrm>
              <a:off x="5927056" y="2429887"/>
              <a:ext cx="21859" cy="13425"/>
            </a:xfrm>
            <a:custGeom>
              <a:rect b="b" l="l" r="r" t="t"/>
              <a:pathLst>
                <a:path extrusionOk="0" h="511" w="832">
                  <a:moveTo>
                    <a:pt x="289" y="0"/>
                  </a:moveTo>
                  <a:cubicBezTo>
                    <a:pt x="98" y="0"/>
                    <a:pt x="1" y="295"/>
                    <a:pt x="214" y="386"/>
                  </a:cubicBezTo>
                  <a:lnTo>
                    <a:pt x="478" y="497"/>
                  </a:lnTo>
                  <a:cubicBezTo>
                    <a:pt x="499" y="504"/>
                    <a:pt x="526" y="511"/>
                    <a:pt x="554" y="511"/>
                  </a:cubicBezTo>
                  <a:cubicBezTo>
                    <a:pt x="769" y="511"/>
                    <a:pt x="831" y="213"/>
                    <a:pt x="630" y="129"/>
                  </a:cubicBezTo>
                  <a:lnTo>
                    <a:pt x="374" y="18"/>
                  </a:lnTo>
                  <a:cubicBezTo>
                    <a:pt x="344" y="6"/>
                    <a:pt x="316" y="0"/>
                    <a:pt x="2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16"/>
            <p:cNvSpPr/>
            <p:nvPr/>
          </p:nvSpPr>
          <p:spPr>
            <a:xfrm>
              <a:off x="6143751" y="2522077"/>
              <a:ext cx="21832" cy="13452"/>
            </a:xfrm>
            <a:custGeom>
              <a:rect b="b" l="l" r="r" t="t"/>
              <a:pathLst>
                <a:path extrusionOk="0" h="512" w="831">
                  <a:moveTo>
                    <a:pt x="287" y="0"/>
                  </a:moveTo>
                  <a:cubicBezTo>
                    <a:pt x="97" y="0"/>
                    <a:pt x="1" y="289"/>
                    <a:pt x="213" y="380"/>
                  </a:cubicBezTo>
                  <a:lnTo>
                    <a:pt x="477" y="491"/>
                  </a:lnTo>
                  <a:cubicBezTo>
                    <a:pt x="498" y="505"/>
                    <a:pt x="525" y="512"/>
                    <a:pt x="553" y="512"/>
                  </a:cubicBezTo>
                  <a:cubicBezTo>
                    <a:pt x="768" y="512"/>
                    <a:pt x="831" y="213"/>
                    <a:pt x="629" y="130"/>
                  </a:cubicBezTo>
                  <a:lnTo>
                    <a:pt x="373" y="19"/>
                  </a:lnTo>
                  <a:cubicBezTo>
                    <a:pt x="343" y="6"/>
                    <a:pt x="314" y="0"/>
                    <a:pt x="28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16"/>
            <p:cNvSpPr/>
            <p:nvPr/>
          </p:nvSpPr>
          <p:spPr>
            <a:xfrm>
              <a:off x="6084822" y="2365730"/>
              <a:ext cx="15816" cy="17261"/>
            </a:xfrm>
            <a:custGeom>
              <a:rect b="b" l="l" r="r" t="t"/>
              <a:pathLst>
                <a:path extrusionOk="0" h="657" w="602">
                  <a:moveTo>
                    <a:pt x="345" y="0"/>
                  </a:moveTo>
                  <a:cubicBezTo>
                    <a:pt x="275" y="0"/>
                    <a:pt x="204" y="37"/>
                    <a:pt x="167" y="123"/>
                  </a:cubicBezTo>
                  <a:lnTo>
                    <a:pt x="56" y="386"/>
                  </a:lnTo>
                  <a:cubicBezTo>
                    <a:pt x="1" y="511"/>
                    <a:pt x="98" y="657"/>
                    <a:pt x="237" y="657"/>
                  </a:cubicBezTo>
                  <a:cubicBezTo>
                    <a:pt x="320" y="657"/>
                    <a:pt x="389" y="608"/>
                    <a:pt x="424" y="539"/>
                  </a:cubicBezTo>
                  <a:lnTo>
                    <a:pt x="535" y="276"/>
                  </a:lnTo>
                  <a:cubicBezTo>
                    <a:pt x="602" y="119"/>
                    <a:pt x="473" y="0"/>
                    <a:pt x="345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16"/>
            <p:cNvSpPr/>
            <p:nvPr/>
          </p:nvSpPr>
          <p:spPr>
            <a:xfrm>
              <a:off x="5992632" y="2582399"/>
              <a:ext cx="15816" cy="17287"/>
            </a:xfrm>
            <a:custGeom>
              <a:rect b="b" l="l" r="r" t="t"/>
              <a:pathLst>
                <a:path extrusionOk="0" h="658" w="602">
                  <a:moveTo>
                    <a:pt x="350" y="0"/>
                  </a:moveTo>
                  <a:cubicBezTo>
                    <a:pt x="280" y="0"/>
                    <a:pt x="211" y="37"/>
                    <a:pt x="174" y="123"/>
                  </a:cubicBezTo>
                  <a:lnTo>
                    <a:pt x="56" y="387"/>
                  </a:lnTo>
                  <a:cubicBezTo>
                    <a:pt x="0" y="511"/>
                    <a:pt x="97" y="657"/>
                    <a:pt x="243" y="657"/>
                  </a:cubicBezTo>
                  <a:cubicBezTo>
                    <a:pt x="319" y="657"/>
                    <a:pt x="396" y="609"/>
                    <a:pt x="423" y="539"/>
                  </a:cubicBezTo>
                  <a:lnTo>
                    <a:pt x="534" y="276"/>
                  </a:lnTo>
                  <a:cubicBezTo>
                    <a:pt x="601" y="119"/>
                    <a:pt x="475" y="0"/>
                    <a:pt x="350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16"/>
            <p:cNvSpPr/>
            <p:nvPr/>
          </p:nvSpPr>
          <p:spPr>
            <a:xfrm>
              <a:off x="5994445" y="2364758"/>
              <a:ext cx="15527" cy="17524"/>
            </a:xfrm>
            <a:custGeom>
              <a:rect b="b" l="l" r="r" t="t"/>
              <a:pathLst>
                <a:path extrusionOk="0" h="667" w="591">
                  <a:moveTo>
                    <a:pt x="255" y="1"/>
                  </a:moveTo>
                  <a:cubicBezTo>
                    <a:pt x="129" y="1"/>
                    <a:pt x="1" y="118"/>
                    <a:pt x="63" y="278"/>
                  </a:cubicBezTo>
                  <a:lnTo>
                    <a:pt x="174" y="541"/>
                  </a:lnTo>
                  <a:cubicBezTo>
                    <a:pt x="202" y="611"/>
                    <a:pt x="271" y="659"/>
                    <a:pt x="354" y="666"/>
                  </a:cubicBezTo>
                  <a:cubicBezTo>
                    <a:pt x="493" y="666"/>
                    <a:pt x="590" y="521"/>
                    <a:pt x="542" y="389"/>
                  </a:cubicBezTo>
                  <a:lnTo>
                    <a:pt x="431" y="125"/>
                  </a:lnTo>
                  <a:cubicBezTo>
                    <a:pt x="396" y="38"/>
                    <a:pt x="326" y="1"/>
                    <a:pt x="255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16"/>
            <p:cNvSpPr/>
            <p:nvPr/>
          </p:nvSpPr>
          <p:spPr>
            <a:xfrm>
              <a:off x="6082641" y="2583161"/>
              <a:ext cx="15527" cy="17419"/>
            </a:xfrm>
            <a:custGeom>
              <a:rect b="b" l="l" r="r" t="t"/>
              <a:pathLst>
                <a:path extrusionOk="0" h="663" w="591">
                  <a:moveTo>
                    <a:pt x="254" y="1"/>
                  </a:moveTo>
                  <a:cubicBezTo>
                    <a:pt x="129" y="1"/>
                    <a:pt x="1" y="119"/>
                    <a:pt x="63" y="274"/>
                  </a:cubicBezTo>
                  <a:lnTo>
                    <a:pt x="174" y="538"/>
                  </a:lnTo>
                  <a:cubicBezTo>
                    <a:pt x="202" y="614"/>
                    <a:pt x="271" y="663"/>
                    <a:pt x="354" y="663"/>
                  </a:cubicBezTo>
                  <a:cubicBezTo>
                    <a:pt x="493" y="663"/>
                    <a:pt x="590" y="524"/>
                    <a:pt x="542" y="392"/>
                  </a:cubicBezTo>
                  <a:lnTo>
                    <a:pt x="431" y="129"/>
                  </a:lnTo>
                  <a:cubicBezTo>
                    <a:pt x="396" y="39"/>
                    <a:pt x="325" y="1"/>
                    <a:pt x="254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16"/>
            <p:cNvSpPr/>
            <p:nvPr/>
          </p:nvSpPr>
          <p:spPr>
            <a:xfrm>
              <a:off x="6144776" y="2431936"/>
              <a:ext cx="22069" cy="13399"/>
            </a:xfrm>
            <a:custGeom>
              <a:rect b="b" l="l" r="r" t="t"/>
              <a:pathLst>
                <a:path extrusionOk="0" h="510" w="840">
                  <a:moveTo>
                    <a:pt x="552" y="1"/>
                  </a:moveTo>
                  <a:cubicBezTo>
                    <a:pt x="527" y="1"/>
                    <a:pt x="500" y="6"/>
                    <a:pt x="473" y="17"/>
                  </a:cubicBezTo>
                  <a:lnTo>
                    <a:pt x="209" y="128"/>
                  </a:lnTo>
                  <a:cubicBezTo>
                    <a:pt x="1" y="204"/>
                    <a:pt x="63" y="509"/>
                    <a:pt x="285" y="509"/>
                  </a:cubicBezTo>
                  <a:cubicBezTo>
                    <a:pt x="306" y="509"/>
                    <a:pt x="334" y="502"/>
                    <a:pt x="355" y="495"/>
                  </a:cubicBezTo>
                  <a:lnTo>
                    <a:pt x="618" y="384"/>
                  </a:lnTo>
                  <a:cubicBezTo>
                    <a:pt x="839" y="298"/>
                    <a:pt x="745" y="1"/>
                    <a:pt x="552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16"/>
            <p:cNvSpPr/>
            <p:nvPr/>
          </p:nvSpPr>
          <p:spPr>
            <a:xfrm>
              <a:off x="5926530" y="2520081"/>
              <a:ext cx="21964" cy="13268"/>
            </a:xfrm>
            <a:custGeom>
              <a:rect b="b" l="l" r="r" t="t"/>
              <a:pathLst>
                <a:path extrusionOk="0" h="505" w="836">
                  <a:moveTo>
                    <a:pt x="553" y="1"/>
                  </a:moveTo>
                  <a:cubicBezTo>
                    <a:pt x="527" y="1"/>
                    <a:pt x="499" y="6"/>
                    <a:pt x="470" y="19"/>
                  </a:cubicBezTo>
                  <a:lnTo>
                    <a:pt x="206" y="123"/>
                  </a:lnTo>
                  <a:cubicBezTo>
                    <a:pt x="1" y="205"/>
                    <a:pt x="59" y="504"/>
                    <a:pt x="275" y="504"/>
                  </a:cubicBezTo>
                  <a:cubicBezTo>
                    <a:pt x="278" y="504"/>
                    <a:pt x="280" y="504"/>
                    <a:pt x="283" y="504"/>
                  </a:cubicBezTo>
                  <a:lnTo>
                    <a:pt x="276" y="504"/>
                  </a:lnTo>
                  <a:cubicBezTo>
                    <a:pt x="303" y="504"/>
                    <a:pt x="331" y="504"/>
                    <a:pt x="352" y="490"/>
                  </a:cubicBezTo>
                  <a:lnTo>
                    <a:pt x="616" y="386"/>
                  </a:lnTo>
                  <a:cubicBezTo>
                    <a:pt x="835" y="301"/>
                    <a:pt x="744" y="1"/>
                    <a:pt x="553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8" name="Google Shape;3448;p116"/>
          <p:cNvGrpSpPr/>
          <p:nvPr/>
        </p:nvGrpSpPr>
        <p:grpSpPr>
          <a:xfrm>
            <a:off x="4976683" y="1610944"/>
            <a:ext cx="484678" cy="448578"/>
            <a:chOff x="7402362" y="3681535"/>
            <a:chExt cx="402757" cy="372728"/>
          </a:xfrm>
        </p:grpSpPr>
        <p:sp>
          <p:nvSpPr>
            <p:cNvPr id="3449" name="Google Shape;3449;p116"/>
            <p:cNvSpPr/>
            <p:nvPr/>
          </p:nvSpPr>
          <p:spPr>
            <a:xfrm>
              <a:off x="7471248" y="3681535"/>
              <a:ext cx="333871" cy="303763"/>
            </a:xfrm>
            <a:custGeom>
              <a:rect b="b" l="l" r="r" t="t"/>
              <a:pathLst>
                <a:path extrusionOk="0" h="11562" w="12708">
                  <a:moveTo>
                    <a:pt x="6341" y="0"/>
                  </a:moveTo>
                  <a:cubicBezTo>
                    <a:pt x="4868" y="0"/>
                    <a:pt x="3393" y="562"/>
                    <a:pt x="2268" y="1687"/>
                  </a:cubicBezTo>
                  <a:cubicBezTo>
                    <a:pt x="0" y="3955"/>
                    <a:pt x="21" y="7624"/>
                    <a:pt x="2296" y="9871"/>
                  </a:cubicBezTo>
                  <a:cubicBezTo>
                    <a:pt x="2407" y="9982"/>
                    <a:pt x="2518" y="10086"/>
                    <a:pt x="2636" y="10184"/>
                  </a:cubicBezTo>
                  <a:cubicBezTo>
                    <a:pt x="3718" y="11105"/>
                    <a:pt x="5049" y="11561"/>
                    <a:pt x="6375" y="11561"/>
                  </a:cubicBezTo>
                  <a:cubicBezTo>
                    <a:pt x="7854" y="11561"/>
                    <a:pt x="9327" y="10994"/>
                    <a:pt x="10446" y="9871"/>
                  </a:cubicBezTo>
                  <a:cubicBezTo>
                    <a:pt x="12576" y="7749"/>
                    <a:pt x="12707" y="4343"/>
                    <a:pt x="10758" y="2061"/>
                  </a:cubicBezTo>
                  <a:cubicBezTo>
                    <a:pt x="10661" y="1943"/>
                    <a:pt x="10557" y="1832"/>
                    <a:pt x="10446" y="1721"/>
                  </a:cubicBezTo>
                  <a:cubicBezTo>
                    <a:pt x="9320" y="574"/>
                    <a:pt x="7831" y="0"/>
                    <a:pt x="6341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16"/>
            <p:cNvSpPr/>
            <p:nvPr/>
          </p:nvSpPr>
          <p:spPr>
            <a:xfrm>
              <a:off x="7540502" y="3735683"/>
              <a:ext cx="236741" cy="236558"/>
            </a:xfrm>
            <a:custGeom>
              <a:rect b="b" l="l" r="r" t="t"/>
              <a:pathLst>
                <a:path extrusionOk="0" h="9004" w="9011">
                  <a:moveTo>
                    <a:pt x="8122" y="0"/>
                  </a:moveTo>
                  <a:lnTo>
                    <a:pt x="0" y="8123"/>
                  </a:lnTo>
                  <a:cubicBezTo>
                    <a:pt x="423" y="8483"/>
                    <a:pt x="895" y="8781"/>
                    <a:pt x="1401" y="9003"/>
                  </a:cubicBezTo>
                  <a:lnTo>
                    <a:pt x="9010" y="1401"/>
                  </a:lnTo>
                  <a:cubicBezTo>
                    <a:pt x="8781" y="888"/>
                    <a:pt x="8483" y="416"/>
                    <a:pt x="8122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16"/>
            <p:cNvSpPr/>
            <p:nvPr/>
          </p:nvSpPr>
          <p:spPr>
            <a:xfrm>
              <a:off x="7472693" y="3728274"/>
              <a:ext cx="283585" cy="256998"/>
            </a:xfrm>
            <a:custGeom>
              <a:rect b="b" l="l" r="r" t="t"/>
              <a:pathLst>
                <a:path extrusionOk="0" h="9782" w="10794">
                  <a:moveTo>
                    <a:pt x="9427" y="8869"/>
                  </a:moveTo>
                  <a:cubicBezTo>
                    <a:pt x="9426" y="8870"/>
                    <a:pt x="9424" y="8871"/>
                    <a:pt x="9423" y="8872"/>
                  </a:cubicBezTo>
                  <a:lnTo>
                    <a:pt x="9423" y="8872"/>
                  </a:lnTo>
                  <a:cubicBezTo>
                    <a:pt x="9422" y="8873"/>
                    <a:pt x="9421" y="8875"/>
                    <a:pt x="9420" y="8876"/>
                  </a:cubicBezTo>
                  <a:lnTo>
                    <a:pt x="9427" y="8869"/>
                  </a:lnTo>
                  <a:close/>
                  <a:moveTo>
                    <a:pt x="4560" y="0"/>
                  </a:moveTo>
                  <a:cubicBezTo>
                    <a:pt x="3489" y="0"/>
                    <a:pt x="2412" y="298"/>
                    <a:pt x="1457" y="907"/>
                  </a:cubicBezTo>
                  <a:cubicBezTo>
                    <a:pt x="1" y="3189"/>
                    <a:pt x="327" y="6178"/>
                    <a:pt x="2241" y="8092"/>
                  </a:cubicBezTo>
                  <a:cubicBezTo>
                    <a:pt x="2352" y="8203"/>
                    <a:pt x="2463" y="8307"/>
                    <a:pt x="2574" y="8405"/>
                  </a:cubicBezTo>
                  <a:cubicBezTo>
                    <a:pt x="3647" y="9316"/>
                    <a:pt x="4980" y="9782"/>
                    <a:pt x="6320" y="9782"/>
                  </a:cubicBezTo>
                  <a:cubicBezTo>
                    <a:pt x="7394" y="9782"/>
                    <a:pt x="8472" y="9482"/>
                    <a:pt x="9423" y="8872"/>
                  </a:cubicBezTo>
                  <a:lnTo>
                    <a:pt x="9423" y="8872"/>
                  </a:lnTo>
                  <a:cubicBezTo>
                    <a:pt x="10793" y="6736"/>
                    <a:pt x="10605" y="3957"/>
                    <a:pt x="8955" y="2023"/>
                  </a:cubicBezTo>
                  <a:cubicBezTo>
                    <a:pt x="8858" y="1912"/>
                    <a:pt x="8754" y="1794"/>
                    <a:pt x="8643" y="1690"/>
                  </a:cubicBezTo>
                  <a:cubicBezTo>
                    <a:pt x="7529" y="576"/>
                    <a:pt x="6051" y="0"/>
                    <a:pt x="4560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16"/>
            <p:cNvSpPr/>
            <p:nvPr/>
          </p:nvSpPr>
          <p:spPr>
            <a:xfrm>
              <a:off x="7508791" y="3711985"/>
              <a:ext cx="251691" cy="243572"/>
            </a:xfrm>
            <a:custGeom>
              <a:rect b="b" l="l" r="r" t="t"/>
              <a:pathLst>
                <a:path extrusionOk="0" h="9271" w="9580">
                  <a:moveTo>
                    <a:pt x="4946" y="1"/>
                  </a:moveTo>
                  <a:cubicBezTo>
                    <a:pt x="4842" y="1"/>
                    <a:pt x="4738" y="7"/>
                    <a:pt x="4641" y="14"/>
                  </a:cubicBezTo>
                  <a:cubicBezTo>
                    <a:pt x="2906" y="125"/>
                    <a:pt x="1381" y="1201"/>
                    <a:pt x="694" y="2796"/>
                  </a:cubicBezTo>
                  <a:cubicBezTo>
                    <a:pt x="0" y="4384"/>
                    <a:pt x="257" y="6229"/>
                    <a:pt x="1360" y="7575"/>
                  </a:cubicBezTo>
                  <a:cubicBezTo>
                    <a:pt x="1561" y="7818"/>
                    <a:pt x="1790" y="8047"/>
                    <a:pt x="2039" y="8248"/>
                  </a:cubicBezTo>
                  <a:cubicBezTo>
                    <a:pt x="2878" y="8922"/>
                    <a:pt x="3906" y="9270"/>
                    <a:pt x="4943" y="9270"/>
                  </a:cubicBezTo>
                  <a:cubicBezTo>
                    <a:pt x="5623" y="9270"/>
                    <a:pt x="6306" y="9121"/>
                    <a:pt x="6943" y="8816"/>
                  </a:cubicBezTo>
                  <a:cubicBezTo>
                    <a:pt x="8553" y="8047"/>
                    <a:pt x="9579" y="6417"/>
                    <a:pt x="9579" y="4634"/>
                  </a:cubicBezTo>
                  <a:cubicBezTo>
                    <a:pt x="9579" y="3247"/>
                    <a:pt x="8955" y="1936"/>
                    <a:pt x="7880" y="1055"/>
                  </a:cubicBezTo>
                  <a:cubicBezTo>
                    <a:pt x="7741" y="937"/>
                    <a:pt x="7595" y="833"/>
                    <a:pt x="7443" y="736"/>
                  </a:cubicBezTo>
                  <a:cubicBezTo>
                    <a:pt x="6694" y="257"/>
                    <a:pt x="5827" y="1"/>
                    <a:pt x="4946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16"/>
            <p:cNvSpPr/>
            <p:nvPr/>
          </p:nvSpPr>
          <p:spPr>
            <a:xfrm>
              <a:off x="7496575" y="3728248"/>
              <a:ext cx="251323" cy="227310"/>
            </a:xfrm>
            <a:custGeom>
              <a:rect b="b" l="l" r="r" t="t"/>
              <a:pathLst>
                <a:path extrusionOk="0" h="8652" w="9566">
                  <a:moveTo>
                    <a:pt x="3663" y="0"/>
                  </a:moveTo>
                  <a:cubicBezTo>
                    <a:pt x="3458" y="0"/>
                    <a:pt x="3252" y="11"/>
                    <a:pt x="3045" y="34"/>
                  </a:cubicBezTo>
                  <a:cubicBezTo>
                    <a:pt x="444" y="1580"/>
                    <a:pt x="0" y="5159"/>
                    <a:pt x="2137" y="7296"/>
                  </a:cubicBezTo>
                  <a:cubicBezTo>
                    <a:pt x="3053" y="8211"/>
                    <a:pt x="4232" y="8652"/>
                    <a:pt x="5403" y="8652"/>
                  </a:cubicBezTo>
                  <a:cubicBezTo>
                    <a:pt x="6963" y="8652"/>
                    <a:pt x="8508" y="7869"/>
                    <a:pt x="9392" y="6387"/>
                  </a:cubicBezTo>
                  <a:cubicBezTo>
                    <a:pt x="9565" y="4813"/>
                    <a:pt x="9080" y="3231"/>
                    <a:pt x="8053" y="2024"/>
                  </a:cubicBezTo>
                  <a:cubicBezTo>
                    <a:pt x="7949" y="1913"/>
                    <a:pt x="7845" y="1795"/>
                    <a:pt x="7741" y="1691"/>
                  </a:cubicBezTo>
                  <a:cubicBezTo>
                    <a:pt x="6653" y="603"/>
                    <a:pt x="5183" y="0"/>
                    <a:pt x="3663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16"/>
            <p:cNvSpPr/>
            <p:nvPr/>
          </p:nvSpPr>
          <p:spPr>
            <a:xfrm>
              <a:off x="7511524" y="3731296"/>
              <a:ext cx="221976" cy="232564"/>
            </a:xfrm>
            <a:custGeom>
              <a:rect b="b" l="l" r="r" t="t"/>
              <a:pathLst>
                <a:path extrusionOk="0" h="8852" w="8449">
                  <a:moveTo>
                    <a:pt x="7339" y="1"/>
                  </a:moveTo>
                  <a:lnTo>
                    <a:pt x="0" y="7339"/>
                  </a:lnTo>
                  <a:cubicBezTo>
                    <a:pt x="139" y="7866"/>
                    <a:pt x="340" y="8373"/>
                    <a:pt x="597" y="8851"/>
                  </a:cubicBezTo>
                  <a:lnTo>
                    <a:pt x="1935" y="7513"/>
                  </a:lnTo>
                  <a:lnTo>
                    <a:pt x="8449" y="1000"/>
                  </a:lnTo>
                  <a:cubicBezTo>
                    <a:pt x="8247" y="750"/>
                    <a:pt x="8025" y="521"/>
                    <a:pt x="7776" y="320"/>
                  </a:cubicBezTo>
                  <a:cubicBezTo>
                    <a:pt x="7637" y="202"/>
                    <a:pt x="7491" y="98"/>
                    <a:pt x="7339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16"/>
            <p:cNvSpPr/>
            <p:nvPr/>
          </p:nvSpPr>
          <p:spPr>
            <a:xfrm>
              <a:off x="7519721" y="3712169"/>
              <a:ext cx="144157" cy="136696"/>
            </a:xfrm>
            <a:custGeom>
              <a:rect b="b" l="l" r="r" t="t"/>
              <a:pathLst>
                <a:path extrusionOk="0" h="5203" w="5487">
                  <a:moveTo>
                    <a:pt x="4530" y="0"/>
                  </a:moveTo>
                  <a:cubicBezTo>
                    <a:pt x="4426" y="0"/>
                    <a:pt x="4322" y="7"/>
                    <a:pt x="4225" y="14"/>
                  </a:cubicBezTo>
                  <a:lnTo>
                    <a:pt x="0" y="4232"/>
                  </a:lnTo>
                  <a:cubicBezTo>
                    <a:pt x="91" y="4571"/>
                    <a:pt x="215" y="4897"/>
                    <a:pt x="382" y="5203"/>
                  </a:cubicBezTo>
                  <a:lnTo>
                    <a:pt x="5487" y="98"/>
                  </a:lnTo>
                  <a:cubicBezTo>
                    <a:pt x="5175" y="35"/>
                    <a:pt x="4849" y="0"/>
                    <a:pt x="4530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16"/>
            <p:cNvSpPr/>
            <p:nvPr/>
          </p:nvSpPr>
          <p:spPr>
            <a:xfrm>
              <a:off x="7502039" y="3706442"/>
              <a:ext cx="276466" cy="254686"/>
            </a:xfrm>
            <a:custGeom>
              <a:rect b="b" l="l" r="r" t="t"/>
              <a:pathLst>
                <a:path extrusionOk="0" h="9694" w="10523">
                  <a:moveTo>
                    <a:pt x="5203" y="434"/>
                  </a:moveTo>
                  <a:cubicBezTo>
                    <a:pt x="6375" y="434"/>
                    <a:pt x="7492" y="898"/>
                    <a:pt x="8324" y="1724"/>
                  </a:cubicBezTo>
                  <a:cubicBezTo>
                    <a:pt x="9808" y="3215"/>
                    <a:pt x="10044" y="5545"/>
                    <a:pt x="8872" y="7300"/>
                  </a:cubicBezTo>
                  <a:cubicBezTo>
                    <a:pt x="8035" y="8555"/>
                    <a:pt x="6642" y="9259"/>
                    <a:pt x="5203" y="9259"/>
                  </a:cubicBezTo>
                  <a:cubicBezTo>
                    <a:pt x="4638" y="9259"/>
                    <a:pt x="4065" y="9150"/>
                    <a:pt x="3517" y="8923"/>
                  </a:cubicBezTo>
                  <a:cubicBezTo>
                    <a:pt x="1568" y="8119"/>
                    <a:pt x="465" y="6052"/>
                    <a:pt x="875" y="3992"/>
                  </a:cubicBezTo>
                  <a:cubicBezTo>
                    <a:pt x="1284" y="1925"/>
                    <a:pt x="3094" y="434"/>
                    <a:pt x="5203" y="434"/>
                  </a:cubicBezTo>
                  <a:close/>
                  <a:moveTo>
                    <a:pt x="5207" y="0"/>
                  </a:moveTo>
                  <a:cubicBezTo>
                    <a:pt x="4584" y="0"/>
                    <a:pt x="3954" y="120"/>
                    <a:pt x="3351" y="371"/>
                  </a:cubicBezTo>
                  <a:cubicBezTo>
                    <a:pt x="1214" y="1252"/>
                    <a:pt x="1" y="3520"/>
                    <a:pt x="451" y="5788"/>
                  </a:cubicBezTo>
                  <a:cubicBezTo>
                    <a:pt x="895" y="8056"/>
                    <a:pt x="2886" y="9693"/>
                    <a:pt x="5203" y="9693"/>
                  </a:cubicBezTo>
                  <a:cubicBezTo>
                    <a:pt x="5211" y="9693"/>
                    <a:pt x="5220" y="9693"/>
                    <a:pt x="5228" y="9693"/>
                  </a:cubicBezTo>
                  <a:cubicBezTo>
                    <a:pt x="6502" y="9693"/>
                    <a:pt x="7727" y="9181"/>
                    <a:pt x="8629" y="8278"/>
                  </a:cubicBezTo>
                  <a:cubicBezTo>
                    <a:pt x="10266" y="6641"/>
                    <a:pt x="10523" y="4082"/>
                    <a:pt x="9240" y="2154"/>
                  </a:cubicBezTo>
                  <a:cubicBezTo>
                    <a:pt x="8319" y="775"/>
                    <a:pt x="6788" y="0"/>
                    <a:pt x="5207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16"/>
            <p:cNvSpPr/>
            <p:nvPr/>
          </p:nvSpPr>
          <p:spPr>
            <a:xfrm>
              <a:off x="7402362" y="3750580"/>
              <a:ext cx="333871" cy="303684"/>
            </a:xfrm>
            <a:custGeom>
              <a:rect b="b" l="l" r="r" t="t"/>
              <a:pathLst>
                <a:path extrusionOk="0" h="11559" w="12708">
                  <a:moveTo>
                    <a:pt x="6339" y="0"/>
                  </a:moveTo>
                  <a:cubicBezTo>
                    <a:pt x="4863" y="0"/>
                    <a:pt x="3387" y="562"/>
                    <a:pt x="2262" y="1688"/>
                  </a:cubicBezTo>
                  <a:cubicBezTo>
                    <a:pt x="0" y="3949"/>
                    <a:pt x="14" y="7625"/>
                    <a:pt x="2296" y="9865"/>
                  </a:cubicBezTo>
                  <a:cubicBezTo>
                    <a:pt x="2407" y="9976"/>
                    <a:pt x="2518" y="10080"/>
                    <a:pt x="2629" y="10177"/>
                  </a:cubicBezTo>
                  <a:cubicBezTo>
                    <a:pt x="3711" y="11101"/>
                    <a:pt x="5041" y="11558"/>
                    <a:pt x="6368" y="11558"/>
                  </a:cubicBezTo>
                  <a:cubicBezTo>
                    <a:pt x="7850" y="11558"/>
                    <a:pt x="9327" y="10989"/>
                    <a:pt x="10446" y="9865"/>
                  </a:cubicBezTo>
                  <a:lnTo>
                    <a:pt x="10446" y="9872"/>
                  </a:lnTo>
                  <a:cubicBezTo>
                    <a:pt x="12569" y="7743"/>
                    <a:pt x="12708" y="4344"/>
                    <a:pt x="10758" y="2055"/>
                  </a:cubicBezTo>
                  <a:cubicBezTo>
                    <a:pt x="10654" y="1937"/>
                    <a:pt x="10557" y="1826"/>
                    <a:pt x="10446" y="1715"/>
                  </a:cubicBezTo>
                  <a:cubicBezTo>
                    <a:pt x="9318" y="573"/>
                    <a:pt x="7828" y="0"/>
                    <a:pt x="6339" y="0"/>
                  </a:cubicBezTo>
                  <a:close/>
                </a:path>
              </a:pathLst>
            </a:custGeom>
            <a:solidFill>
              <a:srgbClr val="8A9D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16"/>
            <p:cNvSpPr/>
            <p:nvPr/>
          </p:nvSpPr>
          <p:spPr>
            <a:xfrm>
              <a:off x="7471432" y="3804570"/>
              <a:ext cx="236741" cy="236741"/>
            </a:xfrm>
            <a:custGeom>
              <a:rect b="b" l="l" r="r" t="t"/>
              <a:pathLst>
                <a:path extrusionOk="0" h="9011" w="9011">
                  <a:moveTo>
                    <a:pt x="8129" y="0"/>
                  </a:moveTo>
                  <a:lnTo>
                    <a:pt x="0" y="8122"/>
                  </a:lnTo>
                  <a:cubicBezTo>
                    <a:pt x="423" y="8483"/>
                    <a:pt x="895" y="8781"/>
                    <a:pt x="1408" y="9010"/>
                  </a:cubicBezTo>
                  <a:lnTo>
                    <a:pt x="9010" y="1401"/>
                  </a:lnTo>
                  <a:cubicBezTo>
                    <a:pt x="8788" y="895"/>
                    <a:pt x="8490" y="423"/>
                    <a:pt x="8129" y="0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16"/>
            <p:cNvSpPr/>
            <p:nvPr/>
          </p:nvSpPr>
          <p:spPr>
            <a:xfrm>
              <a:off x="7435334" y="3781029"/>
              <a:ext cx="256078" cy="243520"/>
            </a:xfrm>
            <a:custGeom>
              <a:rect b="b" l="l" r="r" t="t"/>
              <a:pathLst>
                <a:path extrusionOk="0" h="9269" w="9747">
                  <a:moveTo>
                    <a:pt x="5117" y="0"/>
                  </a:moveTo>
                  <a:cubicBezTo>
                    <a:pt x="4109" y="0"/>
                    <a:pt x="3101" y="328"/>
                    <a:pt x="2262" y="986"/>
                  </a:cubicBezTo>
                  <a:cubicBezTo>
                    <a:pt x="556" y="2318"/>
                    <a:pt x="1" y="4656"/>
                    <a:pt x="930" y="6618"/>
                  </a:cubicBezTo>
                  <a:cubicBezTo>
                    <a:pt x="1705" y="8262"/>
                    <a:pt x="3357" y="9269"/>
                    <a:pt x="5120" y="9269"/>
                  </a:cubicBezTo>
                  <a:cubicBezTo>
                    <a:pt x="5455" y="9269"/>
                    <a:pt x="5795" y="9232"/>
                    <a:pt x="6133" y="9157"/>
                  </a:cubicBezTo>
                  <a:cubicBezTo>
                    <a:pt x="8248" y="8679"/>
                    <a:pt x="9746" y="6799"/>
                    <a:pt x="9746" y="4635"/>
                  </a:cubicBezTo>
                  <a:cubicBezTo>
                    <a:pt x="9746" y="3247"/>
                    <a:pt x="9122" y="1930"/>
                    <a:pt x="8054" y="1049"/>
                  </a:cubicBezTo>
                  <a:cubicBezTo>
                    <a:pt x="7201" y="351"/>
                    <a:pt x="6159" y="0"/>
                    <a:pt x="5117" y="0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16"/>
            <p:cNvSpPr/>
            <p:nvPr/>
          </p:nvSpPr>
          <p:spPr>
            <a:xfrm>
              <a:off x="7435701" y="3780924"/>
              <a:ext cx="211231" cy="198962"/>
            </a:xfrm>
            <a:custGeom>
              <a:rect b="b" l="l" r="r" t="t"/>
              <a:pathLst>
                <a:path extrusionOk="0" h="7573" w="8040">
                  <a:moveTo>
                    <a:pt x="5097" y="1"/>
                  </a:moveTo>
                  <a:cubicBezTo>
                    <a:pt x="3906" y="1"/>
                    <a:pt x="2718" y="458"/>
                    <a:pt x="1818" y="1358"/>
                  </a:cubicBezTo>
                  <a:cubicBezTo>
                    <a:pt x="133" y="3043"/>
                    <a:pt x="1" y="5735"/>
                    <a:pt x="1520" y="7573"/>
                  </a:cubicBezTo>
                  <a:lnTo>
                    <a:pt x="1520" y="7573"/>
                  </a:lnTo>
                  <a:lnTo>
                    <a:pt x="8040" y="1053"/>
                  </a:lnTo>
                  <a:cubicBezTo>
                    <a:pt x="7180" y="348"/>
                    <a:pt x="6137" y="1"/>
                    <a:pt x="5097" y="1"/>
                  </a:cubicBezTo>
                  <a:close/>
                </a:path>
              </a:pathLst>
            </a:custGeom>
            <a:solidFill>
              <a:srgbClr val="A2B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16"/>
            <p:cNvSpPr/>
            <p:nvPr/>
          </p:nvSpPr>
          <p:spPr>
            <a:xfrm>
              <a:off x="7452122" y="3785417"/>
              <a:ext cx="174949" cy="174791"/>
            </a:xfrm>
            <a:custGeom>
              <a:rect b="b" l="l" r="r" t="t"/>
              <a:pathLst>
                <a:path extrusionOk="0" h="6653" w="6659">
                  <a:moveTo>
                    <a:pt x="5688" y="1"/>
                  </a:moveTo>
                  <a:lnTo>
                    <a:pt x="0" y="5682"/>
                  </a:lnTo>
                  <a:cubicBezTo>
                    <a:pt x="97" y="6014"/>
                    <a:pt x="222" y="6340"/>
                    <a:pt x="388" y="6653"/>
                  </a:cubicBezTo>
                  <a:lnTo>
                    <a:pt x="6659" y="382"/>
                  </a:lnTo>
                  <a:cubicBezTo>
                    <a:pt x="6354" y="216"/>
                    <a:pt x="6028" y="91"/>
                    <a:pt x="5688" y="1"/>
                  </a:cubicBezTo>
                  <a:close/>
                </a:path>
              </a:pathLst>
            </a:custGeom>
            <a:solidFill>
              <a:srgbClr val="BAC5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16"/>
            <p:cNvSpPr/>
            <p:nvPr/>
          </p:nvSpPr>
          <p:spPr>
            <a:xfrm>
              <a:off x="7432969" y="3775407"/>
              <a:ext cx="276466" cy="254791"/>
            </a:xfrm>
            <a:custGeom>
              <a:rect b="b" l="l" r="r" t="t"/>
              <a:pathLst>
                <a:path extrusionOk="0" h="9698" w="10523">
                  <a:moveTo>
                    <a:pt x="5229" y="437"/>
                  </a:moveTo>
                  <a:cubicBezTo>
                    <a:pt x="6392" y="437"/>
                    <a:pt x="7505" y="901"/>
                    <a:pt x="8324" y="1727"/>
                  </a:cubicBezTo>
                  <a:cubicBezTo>
                    <a:pt x="9815" y="3212"/>
                    <a:pt x="10044" y="5549"/>
                    <a:pt x="8879" y="7297"/>
                  </a:cubicBezTo>
                  <a:cubicBezTo>
                    <a:pt x="8036" y="8554"/>
                    <a:pt x="6642" y="9262"/>
                    <a:pt x="5203" y="9262"/>
                  </a:cubicBezTo>
                  <a:cubicBezTo>
                    <a:pt x="4640" y="9262"/>
                    <a:pt x="4070" y="9153"/>
                    <a:pt x="3524" y="8927"/>
                  </a:cubicBezTo>
                  <a:cubicBezTo>
                    <a:pt x="1575" y="8123"/>
                    <a:pt x="472" y="6056"/>
                    <a:pt x="882" y="3989"/>
                  </a:cubicBezTo>
                  <a:cubicBezTo>
                    <a:pt x="1291" y="1922"/>
                    <a:pt x="3101" y="437"/>
                    <a:pt x="5203" y="437"/>
                  </a:cubicBezTo>
                  <a:cubicBezTo>
                    <a:pt x="5212" y="437"/>
                    <a:pt x="5220" y="437"/>
                    <a:pt x="5229" y="437"/>
                  </a:cubicBezTo>
                  <a:close/>
                  <a:moveTo>
                    <a:pt x="5204" y="0"/>
                  </a:moveTo>
                  <a:cubicBezTo>
                    <a:pt x="4583" y="0"/>
                    <a:pt x="3954" y="119"/>
                    <a:pt x="3351" y="368"/>
                  </a:cubicBezTo>
                  <a:cubicBezTo>
                    <a:pt x="1215" y="1256"/>
                    <a:pt x="1" y="3524"/>
                    <a:pt x="452" y="5792"/>
                  </a:cubicBezTo>
                  <a:cubicBezTo>
                    <a:pt x="902" y="8060"/>
                    <a:pt x="2893" y="9697"/>
                    <a:pt x="5203" y="9697"/>
                  </a:cubicBezTo>
                  <a:cubicBezTo>
                    <a:pt x="6493" y="9697"/>
                    <a:pt x="7728" y="9191"/>
                    <a:pt x="8636" y="8275"/>
                  </a:cubicBezTo>
                  <a:cubicBezTo>
                    <a:pt x="10266" y="6645"/>
                    <a:pt x="10523" y="4079"/>
                    <a:pt x="9240" y="2157"/>
                  </a:cubicBezTo>
                  <a:cubicBezTo>
                    <a:pt x="8319" y="773"/>
                    <a:pt x="6786" y="0"/>
                    <a:pt x="5204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16"/>
            <p:cNvSpPr/>
            <p:nvPr/>
          </p:nvSpPr>
          <p:spPr>
            <a:xfrm>
              <a:off x="7528286" y="3838093"/>
              <a:ext cx="82758" cy="129418"/>
            </a:xfrm>
            <a:custGeom>
              <a:rect b="b" l="l" r="r" t="t"/>
              <a:pathLst>
                <a:path extrusionOk="0" h="4926" w="3150">
                  <a:moveTo>
                    <a:pt x="1575" y="0"/>
                  </a:moveTo>
                  <a:cubicBezTo>
                    <a:pt x="722" y="0"/>
                    <a:pt x="14" y="604"/>
                    <a:pt x="14" y="1339"/>
                  </a:cubicBezTo>
                  <a:cubicBezTo>
                    <a:pt x="14" y="2081"/>
                    <a:pt x="715" y="2678"/>
                    <a:pt x="1575" y="2678"/>
                  </a:cubicBezTo>
                  <a:cubicBezTo>
                    <a:pt x="2199" y="2678"/>
                    <a:pt x="2705" y="3087"/>
                    <a:pt x="2705" y="3579"/>
                  </a:cubicBezTo>
                  <a:cubicBezTo>
                    <a:pt x="2705" y="4079"/>
                    <a:pt x="2199" y="4488"/>
                    <a:pt x="1575" y="4488"/>
                  </a:cubicBezTo>
                  <a:cubicBezTo>
                    <a:pt x="958" y="4488"/>
                    <a:pt x="451" y="4079"/>
                    <a:pt x="451" y="3579"/>
                  </a:cubicBezTo>
                  <a:cubicBezTo>
                    <a:pt x="465" y="3423"/>
                    <a:pt x="349" y="3345"/>
                    <a:pt x="233" y="3345"/>
                  </a:cubicBezTo>
                  <a:cubicBezTo>
                    <a:pt x="117" y="3345"/>
                    <a:pt x="0" y="3423"/>
                    <a:pt x="14" y="3579"/>
                  </a:cubicBezTo>
                  <a:cubicBezTo>
                    <a:pt x="14" y="4322"/>
                    <a:pt x="715" y="4925"/>
                    <a:pt x="1575" y="4925"/>
                  </a:cubicBezTo>
                  <a:cubicBezTo>
                    <a:pt x="2442" y="4925"/>
                    <a:pt x="3136" y="4322"/>
                    <a:pt x="3136" y="3579"/>
                  </a:cubicBezTo>
                  <a:cubicBezTo>
                    <a:pt x="3136" y="2844"/>
                    <a:pt x="2442" y="2241"/>
                    <a:pt x="1575" y="2241"/>
                  </a:cubicBezTo>
                  <a:cubicBezTo>
                    <a:pt x="958" y="2241"/>
                    <a:pt x="451" y="1838"/>
                    <a:pt x="451" y="1339"/>
                  </a:cubicBezTo>
                  <a:cubicBezTo>
                    <a:pt x="451" y="840"/>
                    <a:pt x="958" y="437"/>
                    <a:pt x="1575" y="437"/>
                  </a:cubicBezTo>
                  <a:cubicBezTo>
                    <a:pt x="2199" y="437"/>
                    <a:pt x="2705" y="840"/>
                    <a:pt x="2705" y="1339"/>
                  </a:cubicBezTo>
                  <a:cubicBezTo>
                    <a:pt x="2692" y="1499"/>
                    <a:pt x="2806" y="1578"/>
                    <a:pt x="2921" y="1578"/>
                  </a:cubicBezTo>
                  <a:cubicBezTo>
                    <a:pt x="3035" y="1578"/>
                    <a:pt x="3149" y="1499"/>
                    <a:pt x="3136" y="1339"/>
                  </a:cubicBezTo>
                  <a:cubicBezTo>
                    <a:pt x="3136" y="604"/>
                    <a:pt x="2435" y="0"/>
                    <a:pt x="1575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16"/>
            <p:cNvSpPr/>
            <p:nvPr/>
          </p:nvSpPr>
          <p:spPr>
            <a:xfrm>
              <a:off x="7563622" y="3825798"/>
              <a:ext cx="12164" cy="153353"/>
            </a:xfrm>
            <a:custGeom>
              <a:rect b="b" l="l" r="r" t="t"/>
              <a:pathLst>
                <a:path extrusionOk="0" h="5837" w="463">
                  <a:moveTo>
                    <a:pt x="232" y="0"/>
                  </a:moveTo>
                  <a:cubicBezTo>
                    <a:pt x="117" y="0"/>
                    <a:pt x="1" y="80"/>
                    <a:pt x="15" y="239"/>
                  </a:cubicBezTo>
                  <a:lnTo>
                    <a:pt x="15" y="5622"/>
                  </a:lnTo>
                  <a:cubicBezTo>
                    <a:pt x="15" y="5740"/>
                    <a:pt x="112" y="5837"/>
                    <a:pt x="230" y="5837"/>
                  </a:cubicBezTo>
                  <a:cubicBezTo>
                    <a:pt x="355" y="5837"/>
                    <a:pt x="452" y="5740"/>
                    <a:pt x="445" y="5622"/>
                  </a:cubicBezTo>
                  <a:lnTo>
                    <a:pt x="445" y="239"/>
                  </a:lnTo>
                  <a:cubicBezTo>
                    <a:pt x="462" y="80"/>
                    <a:pt x="348" y="0"/>
                    <a:pt x="232" y="0"/>
                  </a:cubicBezTo>
                  <a:close/>
                </a:path>
              </a:pathLst>
            </a:custGeom>
            <a:solidFill>
              <a:srgbClr val="6881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65" name="Google Shape;3465;p116"/>
          <p:cNvGrpSpPr/>
          <p:nvPr/>
        </p:nvGrpSpPr>
        <p:grpSpPr>
          <a:xfrm>
            <a:off x="5096374" y="2802016"/>
            <a:ext cx="245294" cy="572715"/>
            <a:chOff x="6400828" y="4162270"/>
            <a:chExt cx="166200" cy="388019"/>
          </a:xfrm>
        </p:grpSpPr>
        <p:sp>
          <p:nvSpPr>
            <p:cNvPr id="3466" name="Google Shape;3466;p116"/>
            <p:cNvSpPr/>
            <p:nvPr/>
          </p:nvSpPr>
          <p:spPr>
            <a:xfrm>
              <a:off x="6433432" y="4162270"/>
              <a:ext cx="88407" cy="75717"/>
            </a:xfrm>
            <a:custGeom>
              <a:rect b="b" l="l" r="r" t="t"/>
              <a:pathLst>
                <a:path extrusionOk="0" h="2882" w="3365">
                  <a:moveTo>
                    <a:pt x="1922" y="1"/>
                  </a:moveTo>
                  <a:cubicBezTo>
                    <a:pt x="646" y="1"/>
                    <a:pt x="1" y="1548"/>
                    <a:pt x="909" y="2456"/>
                  </a:cubicBezTo>
                  <a:cubicBezTo>
                    <a:pt x="1201" y="2750"/>
                    <a:pt x="1560" y="2881"/>
                    <a:pt x="1914" y="2881"/>
                  </a:cubicBezTo>
                  <a:cubicBezTo>
                    <a:pt x="2653" y="2881"/>
                    <a:pt x="3365" y="2305"/>
                    <a:pt x="3365" y="1437"/>
                  </a:cubicBezTo>
                  <a:cubicBezTo>
                    <a:pt x="3365" y="646"/>
                    <a:pt x="2720" y="1"/>
                    <a:pt x="1922" y="1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16"/>
            <p:cNvSpPr/>
            <p:nvPr/>
          </p:nvSpPr>
          <p:spPr>
            <a:xfrm>
              <a:off x="6475888" y="4162270"/>
              <a:ext cx="48157" cy="75612"/>
            </a:xfrm>
            <a:custGeom>
              <a:rect b="b" l="l" r="r" t="t"/>
              <a:pathLst>
                <a:path extrusionOk="0" h="2878" w="1833">
                  <a:moveTo>
                    <a:pt x="306" y="1"/>
                  </a:moveTo>
                  <a:cubicBezTo>
                    <a:pt x="209" y="1"/>
                    <a:pt x="105" y="15"/>
                    <a:pt x="1" y="36"/>
                  </a:cubicBezTo>
                  <a:cubicBezTo>
                    <a:pt x="667" y="181"/>
                    <a:pt x="1132" y="764"/>
                    <a:pt x="1132" y="1437"/>
                  </a:cubicBezTo>
                  <a:cubicBezTo>
                    <a:pt x="1132" y="2116"/>
                    <a:pt x="667" y="2699"/>
                    <a:pt x="1" y="2845"/>
                  </a:cubicBezTo>
                  <a:cubicBezTo>
                    <a:pt x="104" y="2867"/>
                    <a:pt x="207" y="2878"/>
                    <a:pt x="308" y="2878"/>
                  </a:cubicBezTo>
                  <a:cubicBezTo>
                    <a:pt x="1028" y="2878"/>
                    <a:pt x="1657" y="2338"/>
                    <a:pt x="1742" y="1596"/>
                  </a:cubicBezTo>
                  <a:cubicBezTo>
                    <a:pt x="1832" y="743"/>
                    <a:pt x="1166" y="1"/>
                    <a:pt x="306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16"/>
            <p:cNvSpPr/>
            <p:nvPr/>
          </p:nvSpPr>
          <p:spPr>
            <a:xfrm>
              <a:off x="6400828" y="4244292"/>
              <a:ext cx="166042" cy="305996"/>
            </a:xfrm>
            <a:custGeom>
              <a:rect b="b" l="l" r="r" t="t"/>
              <a:pathLst>
                <a:path extrusionOk="0" h="11647" w="6320">
                  <a:moveTo>
                    <a:pt x="1700" y="0"/>
                  </a:moveTo>
                  <a:cubicBezTo>
                    <a:pt x="763" y="0"/>
                    <a:pt x="0" y="756"/>
                    <a:pt x="7" y="1693"/>
                  </a:cubicBezTo>
                  <a:lnTo>
                    <a:pt x="7" y="5313"/>
                  </a:lnTo>
                  <a:cubicBezTo>
                    <a:pt x="0" y="5611"/>
                    <a:pt x="229" y="5854"/>
                    <a:pt x="527" y="5875"/>
                  </a:cubicBezTo>
                  <a:cubicBezTo>
                    <a:pt x="532" y="5875"/>
                    <a:pt x="536" y="5875"/>
                    <a:pt x="540" y="5875"/>
                  </a:cubicBezTo>
                  <a:cubicBezTo>
                    <a:pt x="840" y="5875"/>
                    <a:pt x="1089" y="5635"/>
                    <a:pt x="1089" y="5327"/>
                  </a:cubicBezTo>
                  <a:lnTo>
                    <a:pt x="1089" y="1991"/>
                  </a:lnTo>
                  <a:cubicBezTo>
                    <a:pt x="1079" y="1783"/>
                    <a:pt x="1233" y="1679"/>
                    <a:pt x="1387" y="1679"/>
                  </a:cubicBezTo>
                  <a:cubicBezTo>
                    <a:pt x="1540" y="1679"/>
                    <a:pt x="1693" y="1783"/>
                    <a:pt x="1679" y="1991"/>
                  </a:cubicBezTo>
                  <a:lnTo>
                    <a:pt x="1679" y="11084"/>
                  </a:lnTo>
                  <a:cubicBezTo>
                    <a:pt x="1679" y="11382"/>
                    <a:pt x="1908" y="11625"/>
                    <a:pt x="2199" y="11646"/>
                  </a:cubicBezTo>
                  <a:cubicBezTo>
                    <a:pt x="2203" y="11646"/>
                    <a:pt x="2208" y="11646"/>
                    <a:pt x="2212" y="11646"/>
                  </a:cubicBezTo>
                  <a:cubicBezTo>
                    <a:pt x="2518" y="11646"/>
                    <a:pt x="2768" y="11406"/>
                    <a:pt x="2768" y="11098"/>
                  </a:cubicBezTo>
                  <a:lnTo>
                    <a:pt x="2768" y="7158"/>
                  </a:lnTo>
                  <a:cubicBezTo>
                    <a:pt x="2789" y="6919"/>
                    <a:pt x="2972" y="6799"/>
                    <a:pt x="3156" y="6799"/>
                  </a:cubicBezTo>
                  <a:cubicBezTo>
                    <a:pt x="3340" y="6799"/>
                    <a:pt x="3524" y="6919"/>
                    <a:pt x="3545" y="7158"/>
                  </a:cubicBezTo>
                  <a:lnTo>
                    <a:pt x="3545" y="11098"/>
                  </a:lnTo>
                  <a:cubicBezTo>
                    <a:pt x="3545" y="11396"/>
                    <a:pt x="3787" y="11639"/>
                    <a:pt x="4093" y="11639"/>
                  </a:cubicBezTo>
                  <a:cubicBezTo>
                    <a:pt x="4391" y="11639"/>
                    <a:pt x="4634" y="11396"/>
                    <a:pt x="4634" y="11098"/>
                  </a:cubicBezTo>
                  <a:lnTo>
                    <a:pt x="4634" y="1991"/>
                  </a:lnTo>
                  <a:cubicBezTo>
                    <a:pt x="4623" y="1783"/>
                    <a:pt x="4777" y="1679"/>
                    <a:pt x="4932" y="1679"/>
                  </a:cubicBezTo>
                  <a:cubicBezTo>
                    <a:pt x="5086" y="1679"/>
                    <a:pt x="5240" y="1783"/>
                    <a:pt x="5230" y="1991"/>
                  </a:cubicBezTo>
                  <a:lnTo>
                    <a:pt x="5230" y="5327"/>
                  </a:lnTo>
                  <a:cubicBezTo>
                    <a:pt x="5230" y="5632"/>
                    <a:pt x="5473" y="5875"/>
                    <a:pt x="5771" y="5875"/>
                  </a:cubicBezTo>
                  <a:cubicBezTo>
                    <a:pt x="6069" y="5875"/>
                    <a:pt x="6312" y="5632"/>
                    <a:pt x="6319" y="5327"/>
                  </a:cubicBezTo>
                  <a:lnTo>
                    <a:pt x="6319" y="1693"/>
                  </a:lnTo>
                  <a:cubicBezTo>
                    <a:pt x="6319" y="763"/>
                    <a:pt x="5563" y="7"/>
                    <a:pt x="4634" y="0"/>
                  </a:cubicBezTo>
                  <a:close/>
                </a:path>
              </a:pathLst>
            </a:custGeom>
            <a:solidFill>
              <a:srgbClr val="879A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16"/>
            <p:cNvSpPr/>
            <p:nvPr/>
          </p:nvSpPr>
          <p:spPr>
            <a:xfrm>
              <a:off x="6452400" y="4421947"/>
              <a:ext cx="31553" cy="127973"/>
            </a:xfrm>
            <a:custGeom>
              <a:rect b="b" l="l" r="r" t="t"/>
              <a:pathLst>
                <a:path extrusionOk="0" h="4871" w="1201">
                  <a:moveTo>
                    <a:pt x="721" y="1"/>
                  </a:moveTo>
                  <a:cubicBezTo>
                    <a:pt x="472" y="1"/>
                    <a:pt x="271" y="202"/>
                    <a:pt x="271" y="452"/>
                  </a:cubicBezTo>
                  <a:lnTo>
                    <a:pt x="271" y="4336"/>
                  </a:lnTo>
                  <a:cubicBezTo>
                    <a:pt x="271" y="4530"/>
                    <a:pt x="167" y="4711"/>
                    <a:pt x="0" y="4808"/>
                  </a:cubicBezTo>
                  <a:lnTo>
                    <a:pt x="35" y="4828"/>
                  </a:lnTo>
                  <a:lnTo>
                    <a:pt x="49" y="4835"/>
                  </a:lnTo>
                  <a:lnTo>
                    <a:pt x="83" y="4849"/>
                  </a:lnTo>
                  <a:lnTo>
                    <a:pt x="97" y="4849"/>
                  </a:lnTo>
                  <a:lnTo>
                    <a:pt x="132" y="4863"/>
                  </a:lnTo>
                  <a:lnTo>
                    <a:pt x="146" y="4863"/>
                  </a:lnTo>
                  <a:lnTo>
                    <a:pt x="187" y="4870"/>
                  </a:lnTo>
                  <a:lnTo>
                    <a:pt x="250" y="4870"/>
                  </a:lnTo>
                  <a:cubicBezTo>
                    <a:pt x="258" y="4870"/>
                    <a:pt x="266" y="4871"/>
                    <a:pt x="274" y="4871"/>
                  </a:cubicBezTo>
                  <a:cubicBezTo>
                    <a:pt x="568" y="4871"/>
                    <a:pt x="812" y="4626"/>
                    <a:pt x="812" y="4329"/>
                  </a:cubicBezTo>
                  <a:lnTo>
                    <a:pt x="812" y="396"/>
                  </a:lnTo>
                  <a:cubicBezTo>
                    <a:pt x="812" y="174"/>
                    <a:pt x="985" y="1"/>
                    <a:pt x="120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16"/>
            <p:cNvSpPr/>
            <p:nvPr/>
          </p:nvSpPr>
          <p:spPr>
            <a:xfrm>
              <a:off x="6501583" y="4288745"/>
              <a:ext cx="29005" cy="261359"/>
            </a:xfrm>
            <a:custGeom>
              <a:rect b="b" l="l" r="r" t="t"/>
              <a:pathLst>
                <a:path extrusionOk="0" h="9948" w="1104">
                  <a:moveTo>
                    <a:pt x="715" y="1"/>
                  </a:moveTo>
                  <a:cubicBezTo>
                    <a:pt x="473" y="1"/>
                    <a:pt x="271" y="202"/>
                    <a:pt x="271" y="451"/>
                  </a:cubicBezTo>
                  <a:lnTo>
                    <a:pt x="271" y="9406"/>
                  </a:lnTo>
                  <a:cubicBezTo>
                    <a:pt x="271" y="9600"/>
                    <a:pt x="167" y="9781"/>
                    <a:pt x="1" y="9878"/>
                  </a:cubicBezTo>
                  <a:lnTo>
                    <a:pt x="22" y="9892"/>
                  </a:lnTo>
                  <a:lnTo>
                    <a:pt x="36" y="9898"/>
                  </a:lnTo>
                  <a:lnTo>
                    <a:pt x="77" y="9919"/>
                  </a:lnTo>
                  <a:lnTo>
                    <a:pt x="98" y="9926"/>
                  </a:lnTo>
                  <a:lnTo>
                    <a:pt x="119" y="9933"/>
                  </a:lnTo>
                  <a:lnTo>
                    <a:pt x="147" y="9940"/>
                  </a:lnTo>
                  <a:lnTo>
                    <a:pt x="160" y="9940"/>
                  </a:lnTo>
                  <a:lnTo>
                    <a:pt x="202" y="9947"/>
                  </a:lnTo>
                  <a:lnTo>
                    <a:pt x="264" y="9947"/>
                  </a:lnTo>
                  <a:cubicBezTo>
                    <a:pt x="466" y="9947"/>
                    <a:pt x="653" y="9836"/>
                    <a:pt x="743" y="9663"/>
                  </a:cubicBezTo>
                  <a:cubicBezTo>
                    <a:pt x="750" y="9642"/>
                    <a:pt x="764" y="9628"/>
                    <a:pt x="771" y="9614"/>
                  </a:cubicBezTo>
                  <a:cubicBezTo>
                    <a:pt x="792" y="9559"/>
                    <a:pt x="806" y="9510"/>
                    <a:pt x="806" y="9455"/>
                  </a:cubicBezTo>
                  <a:lnTo>
                    <a:pt x="806" y="9399"/>
                  </a:lnTo>
                  <a:lnTo>
                    <a:pt x="806" y="299"/>
                  </a:lnTo>
                  <a:cubicBezTo>
                    <a:pt x="806" y="132"/>
                    <a:pt x="944" y="1"/>
                    <a:pt x="1104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16"/>
            <p:cNvSpPr/>
            <p:nvPr/>
          </p:nvSpPr>
          <p:spPr>
            <a:xfrm>
              <a:off x="6408105" y="4288745"/>
              <a:ext cx="29189" cy="109924"/>
            </a:xfrm>
            <a:custGeom>
              <a:rect b="b" l="l" r="r" t="t"/>
              <a:pathLst>
                <a:path extrusionOk="0" h="4184" w="1111">
                  <a:moveTo>
                    <a:pt x="722" y="1"/>
                  </a:moveTo>
                  <a:cubicBezTo>
                    <a:pt x="479" y="1"/>
                    <a:pt x="278" y="202"/>
                    <a:pt x="278" y="451"/>
                  </a:cubicBezTo>
                  <a:lnTo>
                    <a:pt x="278" y="3649"/>
                  </a:lnTo>
                  <a:cubicBezTo>
                    <a:pt x="278" y="3843"/>
                    <a:pt x="167" y="4024"/>
                    <a:pt x="1" y="4121"/>
                  </a:cubicBezTo>
                  <a:lnTo>
                    <a:pt x="35" y="4141"/>
                  </a:lnTo>
                  <a:lnTo>
                    <a:pt x="49" y="4148"/>
                  </a:lnTo>
                  <a:lnTo>
                    <a:pt x="91" y="4162"/>
                  </a:lnTo>
                  <a:lnTo>
                    <a:pt x="98" y="4162"/>
                  </a:lnTo>
                  <a:lnTo>
                    <a:pt x="139" y="4169"/>
                  </a:lnTo>
                  <a:lnTo>
                    <a:pt x="146" y="4169"/>
                  </a:lnTo>
                  <a:lnTo>
                    <a:pt x="195" y="4183"/>
                  </a:lnTo>
                  <a:lnTo>
                    <a:pt x="250" y="4183"/>
                  </a:lnTo>
                  <a:cubicBezTo>
                    <a:pt x="255" y="4183"/>
                    <a:pt x="259" y="4183"/>
                    <a:pt x="263" y="4183"/>
                  </a:cubicBezTo>
                  <a:cubicBezTo>
                    <a:pt x="569" y="4183"/>
                    <a:pt x="812" y="3943"/>
                    <a:pt x="819" y="3635"/>
                  </a:cubicBezTo>
                  <a:lnTo>
                    <a:pt x="819" y="299"/>
                  </a:lnTo>
                  <a:cubicBezTo>
                    <a:pt x="819" y="132"/>
                    <a:pt x="951" y="1"/>
                    <a:pt x="1110" y="1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16"/>
            <p:cNvSpPr/>
            <p:nvPr/>
          </p:nvSpPr>
          <p:spPr>
            <a:xfrm>
              <a:off x="6508519" y="4244292"/>
              <a:ext cx="58509" cy="154298"/>
            </a:xfrm>
            <a:custGeom>
              <a:rect b="b" l="l" r="r" t="t"/>
              <a:pathLst>
                <a:path extrusionOk="0" h="5873" w="2227">
                  <a:moveTo>
                    <a:pt x="0" y="0"/>
                  </a:moveTo>
                  <a:cubicBezTo>
                    <a:pt x="930" y="0"/>
                    <a:pt x="1686" y="756"/>
                    <a:pt x="1686" y="1693"/>
                  </a:cubicBezTo>
                  <a:lnTo>
                    <a:pt x="1686" y="5327"/>
                  </a:lnTo>
                  <a:cubicBezTo>
                    <a:pt x="1686" y="5521"/>
                    <a:pt x="1582" y="5702"/>
                    <a:pt x="1415" y="5799"/>
                  </a:cubicBezTo>
                  <a:cubicBezTo>
                    <a:pt x="1503" y="5849"/>
                    <a:pt x="1596" y="5872"/>
                    <a:pt x="1686" y="5872"/>
                  </a:cubicBezTo>
                  <a:cubicBezTo>
                    <a:pt x="1968" y="5872"/>
                    <a:pt x="2227" y="5647"/>
                    <a:pt x="2227" y="5327"/>
                  </a:cubicBezTo>
                  <a:lnTo>
                    <a:pt x="2227" y="1693"/>
                  </a:lnTo>
                  <a:cubicBezTo>
                    <a:pt x="2227" y="756"/>
                    <a:pt x="1471" y="0"/>
                    <a:pt x="535" y="0"/>
                  </a:cubicBezTo>
                  <a:close/>
                </a:path>
              </a:pathLst>
            </a:custGeom>
            <a:solidFill>
              <a:srgbClr val="707F8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6" name="Shape 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7" name="Google Shape;3477;p117"/>
          <p:cNvSpPr txBox="1"/>
          <p:nvPr>
            <p:ph type="title"/>
          </p:nvPr>
        </p:nvSpPr>
        <p:spPr>
          <a:xfrm>
            <a:off x="1737300" y="1968263"/>
            <a:ext cx="56694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</a:t>
            </a:r>
            <a:r>
              <a:rPr lang="en" u="sng">
                <a:solidFill>
                  <a:schemeClr val="dk2"/>
                </a:solidFill>
              </a:rPr>
              <a:t>THANKS!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3478" name="Google Shape;3478;p117"/>
          <p:cNvSpPr txBox="1"/>
          <p:nvPr>
            <p:ph idx="1" type="subTitle"/>
          </p:nvPr>
        </p:nvSpPr>
        <p:spPr>
          <a:xfrm>
            <a:off x="3179875" y="4053268"/>
            <a:ext cx="2877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Paulo Ribeiro, up201806505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Pedro Ponte, up201809694</a:t>
            </a:r>
            <a:endParaRPr/>
          </a:p>
        </p:txBody>
      </p:sp>
      <p:grpSp>
        <p:nvGrpSpPr>
          <p:cNvPr id="3479" name="Google Shape;3479;p117"/>
          <p:cNvGrpSpPr/>
          <p:nvPr/>
        </p:nvGrpSpPr>
        <p:grpSpPr>
          <a:xfrm>
            <a:off x="508801" y="115689"/>
            <a:ext cx="1258300" cy="882777"/>
            <a:chOff x="7404838" y="469926"/>
            <a:chExt cx="1503345" cy="1054692"/>
          </a:xfrm>
        </p:grpSpPr>
        <p:grpSp>
          <p:nvGrpSpPr>
            <p:cNvPr id="3480" name="Google Shape;3480;p117"/>
            <p:cNvGrpSpPr/>
            <p:nvPr/>
          </p:nvGrpSpPr>
          <p:grpSpPr>
            <a:xfrm rot="-4414416">
              <a:off x="8279745" y="870214"/>
              <a:ext cx="553601" cy="569991"/>
              <a:chOff x="1646314" y="4295048"/>
              <a:chExt cx="568650" cy="585485"/>
            </a:xfrm>
          </p:grpSpPr>
          <p:sp>
            <p:nvSpPr>
              <p:cNvPr id="3481" name="Google Shape;3481;p117"/>
              <p:cNvSpPr/>
              <p:nvPr/>
            </p:nvSpPr>
            <p:spPr>
              <a:xfrm>
                <a:off x="1646314" y="4645561"/>
                <a:ext cx="242961" cy="234971"/>
              </a:xfrm>
              <a:custGeom>
                <a:rect b="b" l="l" r="r" t="t"/>
                <a:pathLst>
                  <a:path extrusionOk="0" h="3823" w="3953">
                    <a:moveTo>
                      <a:pt x="3953" y="2608"/>
                    </a:moveTo>
                    <a:cubicBezTo>
                      <a:pt x="3893" y="2561"/>
                      <a:pt x="3822" y="2525"/>
                      <a:pt x="3751" y="2489"/>
                    </a:cubicBezTo>
                    <a:cubicBezTo>
                      <a:pt x="2941" y="2108"/>
                      <a:pt x="2298" y="1477"/>
                      <a:pt x="1786" y="822"/>
                    </a:cubicBezTo>
                    <a:cubicBezTo>
                      <a:pt x="1703" y="703"/>
                      <a:pt x="1596" y="584"/>
                      <a:pt x="1524" y="453"/>
                    </a:cubicBezTo>
                    <a:cubicBezTo>
                      <a:pt x="1429" y="299"/>
                      <a:pt x="1334" y="156"/>
                      <a:pt x="1286" y="13"/>
                    </a:cubicBezTo>
                    <a:cubicBezTo>
                      <a:pt x="1274" y="1"/>
                      <a:pt x="1262" y="13"/>
                      <a:pt x="1262" y="25"/>
                    </a:cubicBezTo>
                    <a:cubicBezTo>
                      <a:pt x="1155" y="1"/>
                      <a:pt x="1119" y="108"/>
                      <a:pt x="1060" y="168"/>
                    </a:cubicBezTo>
                    <a:cubicBezTo>
                      <a:pt x="798" y="441"/>
                      <a:pt x="500" y="739"/>
                      <a:pt x="250" y="1049"/>
                    </a:cubicBezTo>
                    <a:cubicBezTo>
                      <a:pt x="155" y="1168"/>
                      <a:pt x="12" y="1334"/>
                      <a:pt x="12" y="1489"/>
                    </a:cubicBezTo>
                    <a:cubicBezTo>
                      <a:pt x="0" y="1680"/>
                      <a:pt x="286" y="2013"/>
                      <a:pt x="464" y="2192"/>
                    </a:cubicBezTo>
                    <a:cubicBezTo>
                      <a:pt x="869" y="2632"/>
                      <a:pt x="1274" y="2942"/>
                      <a:pt x="1727" y="3335"/>
                    </a:cubicBezTo>
                    <a:cubicBezTo>
                      <a:pt x="1941" y="3513"/>
                      <a:pt x="2262" y="3811"/>
                      <a:pt x="2512" y="3811"/>
                    </a:cubicBezTo>
                    <a:cubicBezTo>
                      <a:pt x="2822" y="3823"/>
                      <a:pt x="3120" y="3478"/>
                      <a:pt x="3298" y="3299"/>
                    </a:cubicBezTo>
                    <a:cubicBezTo>
                      <a:pt x="3536" y="3085"/>
                      <a:pt x="3727" y="2882"/>
                      <a:pt x="3953" y="26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117"/>
              <p:cNvSpPr/>
              <p:nvPr/>
            </p:nvSpPr>
            <p:spPr>
              <a:xfrm>
                <a:off x="1790441" y="4810954"/>
                <a:ext cx="55685" cy="57160"/>
              </a:xfrm>
              <a:custGeom>
                <a:rect b="b" l="l" r="r" t="t"/>
                <a:pathLst>
                  <a:path extrusionOk="0" h="930" w="906">
                    <a:moveTo>
                      <a:pt x="96" y="763"/>
                    </a:moveTo>
                    <a:cubicBezTo>
                      <a:pt x="215" y="929"/>
                      <a:pt x="429" y="739"/>
                      <a:pt x="548" y="644"/>
                    </a:cubicBezTo>
                    <a:cubicBezTo>
                      <a:pt x="667" y="548"/>
                      <a:pt x="906" y="429"/>
                      <a:pt x="858" y="251"/>
                    </a:cubicBezTo>
                    <a:cubicBezTo>
                      <a:pt x="798" y="1"/>
                      <a:pt x="501" y="275"/>
                      <a:pt x="346" y="394"/>
                    </a:cubicBezTo>
                    <a:cubicBezTo>
                      <a:pt x="215" y="501"/>
                      <a:pt x="1" y="632"/>
                      <a:pt x="96" y="7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117"/>
              <p:cNvSpPr/>
              <p:nvPr/>
            </p:nvSpPr>
            <p:spPr>
              <a:xfrm>
                <a:off x="1758235" y="4826319"/>
                <a:ext cx="30055" cy="29318"/>
              </a:xfrm>
              <a:custGeom>
                <a:rect b="b" l="l" r="r" t="t"/>
                <a:pathLst>
                  <a:path extrusionOk="0" h="477" w="489">
                    <a:moveTo>
                      <a:pt x="144" y="132"/>
                    </a:moveTo>
                    <a:cubicBezTo>
                      <a:pt x="1" y="298"/>
                      <a:pt x="394" y="477"/>
                      <a:pt x="453" y="334"/>
                    </a:cubicBezTo>
                    <a:cubicBezTo>
                      <a:pt x="489" y="215"/>
                      <a:pt x="263" y="1"/>
                      <a:pt x="144" y="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117"/>
              <p:cNvSpPr/>
              <p:nvPr/>
            </p:nvSpPr>
            <p:spPr>
              <a:xfrm>
                <a:off x="1703350" y="4295048"/>
                <a:ext cx="511614" cy="521817"/>
              </a:xfrm>
              <a:custGeom>
                <a:rect b="b" l="l" r="r" t="t"/>
                <a:pathLst>
                  <a:path extrusionOk="0" h="8490" w="8324">
                    <a:moveTo>
                      <a:pt x="2608" y="1382"/>
                    </a:moveTo>
                    <a:cubicBezTo>
                      <a:pt x="2382" y="1180"/>
                      <a:pt x="2025" y="1120"/>
                      <a:pt x="1727" y="1203"/>
                    </a:cubicBezTo>
                    <a:cubicBezTo>
                      <a:pt x="1346" y="1299"/>
                      <a:pt x="1096" y="1596"/>
                      <a:pt x="858" y="1906"/>
                    </a:cubicBezTo>
                    <a:cubicBezTo>
                      <a:pt x="334" y="2573"/>
                      <a:pt x="60" y="3358"/>
                      <a:pt x="25" y="4442"/>
                    </a:cubicBezTo>
                    <a:cubicBezTo>
                      <a:pt x="1" y="5121"/>
                      <a:pt x="1" y="5656"/>
                      <a:pt x="275" y="6121"/>
                    </a:cubicBezTo>
                    <a:cubicBezTo>
                      <a:pt x="537" y="6549"/>
                      <a:pt x="953" y="6966"/>
                      <a:pt x="1441" y="7383"/>
                    </a:cubicBezTo>
                    <a:cubicBezTo>
                      <a:pt x="1656" y="7573"/>
                      <a:pt x="1894" y="7752"/>
                      <a:pt x="2144" y="7930"/>
                    </a:cubicBezTo>
                    <a:cubicBezTo>
                      <a:pt x="2406" y="8097"/>
                      <a:pt x="2692" y="8299"/>
                      <a:pt x="2977" y="8383"/>
                    </a:cubicBezTo>
                    <a:cubicBezTo>
                      <a:pt x="3370" y="8490"/>
                      <a:pt x="3739" y="8395"/>
                      <a:pt x="4013" y="8299"/>
                    </a:cubicBezTo>
                    <a:cubicBezTo>
                      <a:pt x="4251" y="8216"/>
                      <a:pt x="4489" y="8085"/>
                      <a:pt x="4728" y="7930"/>
                    </a:cubicBezTo>
                    <a:cubicBezTo>
                      <a:pt x="5418" y="7514"/>
                      <a:pt x="6085" y="7049"/>
                      <a:pt x="6704" y="6514"/>
                    </a:cubicBezTo>
                    <a:cubicBezTo>
                      <a:pt x="7097" y="6168"/>
                      <a:pt x="7502" y="5775"/>
                      <a:pt x="7811" y="5263"/>
                    </a:cubicBezTo>
                    <a:cubicBezTo>
                      <a:pt x="8145" y="4728"/>
                      <a:pt x="8323" y="4061"/>
                      <a:pt x="8169" y="3418"/>
                    </a:cubicBezTo>
                    <a:cubicBezTo>
                      <a:pt x="7978" y="2632"/>
                      <a:pt x="7478" y="2049"/>
                      <a:pt x="6966" y="1513"/>
                    </a:cubicBezTo>
                    <a:cubicBezTo>
                      <a:pt x="6704" y="1239"/>
                      <a:pt x="6442" y="977"/>
                      <a:pt x="6109" y="727"/>
                    </a:cubicBezTo>
                    <a:cubicBezTo>
                      <a:pt x="5811" y="501"/>
                      <a:pt x="5478" y="263"/>
                      <a:pt x="5001" y="120"/>
                    </a:cubicBezTo>
                    <a:cubicBezTo>
                      <a:pt x="4597" y="1"/>
                      <a:pt x="4204" y="13"/>
                      <a:pt x="3918" y="108"/>
                    </a:cubicBezTo>
                    <a:cubicBezTo>
                      <a:pt x="3346" y="287"/>
                      <a:pt x="2894" y="799"/>
                      <a:pt x="2608" y="138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117"/>
              <p:cNvSpPr/>
              <p:nvPr/>
            </p:nvSpPr>
            <p:spPr>
              <a:xfrm>
                <a:off x="1703350" y="4366773"/>
                <a:ext cx="217393" cy="447201"/>
              </a:xfrm>
              <a:custGeom>
                <a:rect b="b" l="l" r="r" t="t"/>
                <a:pathLst>
                  <a:path extrusionOk="0" h="7276" w="3537">
                    <a:moveTo>
                      <a:pt x="2977" y="7216"/>
                    </a:moveTo>
                    <a:cubicBezTo>
                      <a:pt x="2692" y="7132"/>
                      <a:pt x="2406" y="6930"/>
                      <a:pt x="2144" y="6763"/>
                    </a:cubicBezTo>
                    <a:cubicBezTo>
                      <a:pt x="1894" y="6585"/>
                      <a:pt x="1656" y="6406"/>
                      <a:pt x="1441" y="6216"/>
                    </a:cubicBezTo>
                    <a:cubicBezTo>
                      <a:pt x="953" y="5799"/>
                      <a:pt x="537" y="5382"/>
                      <a:pt x="275" y="4954"/>
                    </a:cubicBezTo>
                    <a:cubicBezTo>
                      <a:pt x="1" y="4489"/>
                      <a:pt x="1" y="3954"/>
                      <a:pt x="25" y="3275"/>
                    </a:cubicBezTo>
                    <a:cubicBezTo>
                      <a:pt x="60" y="2191"/>
                      <a:pt x="334" y="1406"/>
                      <a:pt x="858" y="739"/>
                    </a:cubicBezTo>
                    <a:cubicBezTo>
                      <a:pt x="1096" y="429"/>
                      <a:pt x="1346" y="132"/>
                      <a:pt x="1727" y="36"/>
                    </a:cubicBezTo>
                    <a:cubicBezTo>
                      <a:pt x="1811" y="13"/>
                      <a:pt x="1906" y="1"/>
                      <a:pt x="2001" y="1"/>
                    </a:cubicBezTo>
                    <a:cubicBezTo>
                      <a:pt x="1942" y="48"/>
                      <a:pt x="1882" y="120"/>
                      <a:pt x="1834" y="167"/>
                    </a:cubicBezTo>
                    <a:cubicBezTo>
                      <a:pt x="1418" y="644"/>
                      <a:pt x="1001" y="1358"/>
                      <a:pt x="810" y="2084"/>
                    </a:cubicBezTo>
                    <a:cubicBezTo>
                      <a:pt x="453" y="3465"/>
                      <a:pt x="799" y="4489"/>
                      <a:pt x="1370" y="5394"/>
                    </a:cubicBezTo>
                    <a:cubicBezTo>
                      <a:pt x="1882" y="6216"/>
                      <a:pt x="2715" y="6751"/>
                      <a:pt x="3537" y="7252"/>
                    </a:cubicBezTo>
                    <a:cubicBezTo>
                      <a:pt x="3358" y="7275"/>
                      <a:pt x="3168" y="7275"/>
                      <a:pt x="2977" y="721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117"/>
              <p:cNvSpPr/>
              <p:nvPr/>
            </p:nvSpPr>
            <p:spPr>
              <a:xfrm>
                <a:off x="1773600" y="4375562"/>
                <a:ext cx="90842" cy="129133"/>
              </a:xfrm>
              <a:custGeom>
                <a:rect b="b" l="l" r="r" t="t"/>
                <a:pathLst>
                  <a:path extrusionOk="0" h="2101" w="1478">
                    <a:moveTo>
                      <a:pt x="1382" y="1"/>
                    </a:moveTo>
                    <a:cubicBezTo>
                      <a:pt x="1203" y="334"/>
                      <a:pt x="1013" y="584"/>
                      <a:pt x="763" y="822"/>
                    </a:cubicBezTo>
                    <a:cubicBezTo>
                      <a:pt x="596" y="977"/>
                      <a:pt x="406" y="1203"/>
                      <a:pt x="287" y="1370"/>
                    </a:cubicBezTo>
                    <a:cubicBezTo>
                      <a:pt x="156" y="1572"/>
                      <a:pt x="1" y="1977"/>
                      <a:pt x="215" y="2072"/>
                    </a:cubicBezTo>
                    <a:cubicBezTo>
                      <a:pt x="252" y="2092"/>
                      <a:pt x="292" y="2100"/>
                      <a:pt x="333" y="2100"/>
                    </a:cubicBezTo>
                    <a:cubicBezTo>
                      <a:pt x="466" y="2100"/>
                      <a:pt x="612" y="2014"/>
                      <a:pt x="703" y="1941"/>
                    </a:cubicBezTo>
                    <a:cubicBezTo>
                      <a:pt x="1144" y="1584"/>
                      <a:pt x="1477" y="763"/>
                      <a:pt x="1477" y="48"/>
                    </a:cubicBezTo>
                    <a:lnTo>
                      <a:pt x="1477" y="48"/>
                    </a:lnTo>
                    <a:cubicBezTo>
                      <a:pt x="1477" y="60"/>
                      <a:pt x="1465" y="60"/>
                      <a:pt x="1465" y="72"/>
                    </a:cubicBezTo>
                    <a:cubicBezTo>
                      <a:pt x="1441" y="48"/>
                      <a:pt x="1406" y="24"/>
                      <a:pt x="1382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117"/>
              <p:cNvSpPr/>
              <p:nvPr/>
            </p:nvSpPr>
            <p:spPr>
              <a:xfrm>
                <a:off x="2135116" y="4437023"/>
                <a:ext cx="54210" cy="76152"/>
              </a:xfrm>
              <a:custGeom>
                <a:rect b="b" l="l" r="r" t="t"/>
                <a:pathLst>
                  <a:path extrusionOk="0" h="1239" w="882">
                    <a:moveTo>
                      <a:pt x="679" y="1132"/>
                    </a:moveTo>
                    <a:cubicBezTo>
                      <a:pt x="882" y="1001"/>
                      <a:pt x="584" y="334"/>
                      <a:pt x="334" y="179"/>
                    </a:cubicBezTo>
                    <a:cubicBezTo>
                      <a:pt x="24" y="1"/>
                      <a:pt x="1" y="417"/>
                      <a:pt x="108" y="667"/>
                    </a:cubicBezTo>
                    <a:cubicBezTo>
                      <a:pt x="203" y="894"/>
                      <a:pt x="501" y="1239"/>
                      <a:pt x="679" y="1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117"/>
              <p:cNvSpPr/>
              <p:nvPr/>
            </p:nvSpPr>
            <p:spPr>
              <a:xfrm>
                <a:off x="2164371" y="4516063"/>
                <a:ext cx="30793" cy="47633"/>
              </a:xfrm>
              <a:custGeom>
                <a:rect b="b" l="l" r="r" t="t"/>
                <a:pathLst>
                  <a:path extrusionOk="0" h="775" w="501">
                    <a:moveTo>
                      <a:pt x="156" y="203"/>
                    </a:moveTo>
                    <a:cubicBezTo>
                      <a:pt x="1" y="346"/>
                      <a:pt x="48" y="774"/>
                      <a:pt x="298" y="727"/>
                    </a:cubicBezTo>
                    <a:cubicBezTo>
                      <a:pt x="501" y="679"/>
                      <a:pt x="346" y="1"/>
                      <a:pt x="156" y="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117"/>
              <p:cNvSpPr/>
              <p:nvPr/>
            </p:nvSpPr>
            <p:spPr>
              <a:xfrm>
                <a:off x="1908262" y="4766333"/>
                <a:ext cx="43946" cy="30793"/>
              </a:xfrm>
              <a:custGeom>
                <a:rect b="b" l="l" r="r" t="t"/>
                <a:pathLst>
                  <a:path extrusionOk="0" h="501" w="715">
                    <a:moveTo>
                      <a:pt x="489" y="12"/>
                    </a:moveTo>
                    <a:cubicBezTo>
                      <a:pt x="715" y="215"/>
                      <a:pt x="1" y="501"/>
                      <a:pt x="24" y="215"/>
                    </a:cubicBezTo>
                    <a:cubicBezTo>
                      <a:pt x="36" y="60"/>
                      <a:pt x="346" y="0"/>
                      <a:pt x="489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117"/>
              <p:cNvSpPr/>
              <p:nvPr/>
            </p:nvSpPr>
            <p:spPr>
              <a:xfrm>
                <a:off x="1958046" y="4718762"/>
                <a:ext cx="71051" cy="54210"/>
              </a:xfrm>
              <a:custGeom>
                <a:rect b="b" l="l" r="r" t="t"/>
                <a:pathLst>
                  <a:path extrusionOk="0" h="882" w="1156">
                    <a:moveTo>
                      <a:pt x="191" y="882"/>
                    </a:moveTo>
                    <a:cubicBezTo>
                      <a:pt x="131" y="882"/>
                      <a:pt x="0" y="846"/>
                      <a:pt x="12" y="727"/>
                    </a:cubicBezTo>
                    <a:cubicBezTo>
                      <a:pt x="24" y="560"/>
                      <a:pt x="310" y="417"/>
                      <a:pt x="417" y="334"/>
                    </a:cubicBezTo>
                    <a:cubicBezTo>
                      <a:pt x="548" y="239"/>
                      <a:pt x="750" y="1"/>
                      <a:pt x="917" y="72"/>
                    </a:cubicBezTo>
                    <a:cubicBezTo>
                      <a:pt x="1155" y="167"/>
                      <a:pt x="810" y="489"/>
                      <a:pt x="679" y="584"/>
                    </a:cubicBezTo>
                    <a:cubicBezTo>
                      <a:pt x="607" y="643"/>
                      <a:pt x="536" y="691"/>
                      <a:pt x="476" y="727"/>
                    </a:cubicBezTo>
                    <a:cubicBezTo>
                      <a:pt x="381" y="798"/>
                      <a:pt x="310" y="882"/>
                      <a:pt x="191" y="88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117"/>
              <p:cNvSpPr/>
              <p:nvPr/>
            </p:nvSpPr>
            <p:spPr>
              <a:xfrm>
                <a:off x="1736293" y="4598728"/>
                <a:ext cx="28580" cy="66687"/>
              </a:xfrm>
              <a:custGeom>
                <a:rect b="b" l="l" r="r" t="t"/>
                <a:pathLst>
                  <a:path extrusionOk="0" h="1085" w="465">
                    <a:moveTo>
                      <a:pt x="405" y="1037"/>
                    </a:moveTo>
                    <a:cubicBezTo>
                      <a:pt x="465" y="882"/>
                      <a:pt x="405" y="584"/>
                      <a:pt x="322" y="310"/>
                    </a:cubicBezTo>
                    <a:cubicBezTo>
                      <a:pt x="298" y="191"/>
                      <a:pt x="239" y="1"/>
                      <a:pt x="132" y="25"/>
                    </a:cubicBezTo>
                    <a:cubicBezTo>
                      <a:pt x="1" y="37"/>
                      <a:pt x="24" y="263"/>
                      <a:pt x="36" y="346"/>
                    </a:cubicBezTo>
                    <a:cubicBezTo>
                      <a:pt x="72" y="608"/>
                      <a:pt x="167" y="906"/>
                      <a:pt x="263" y="1061"/>
                    </a:cubicBezTo>
                    <a:cubicBezTo>
                      <a:pt x="298" y="1084"/>
                      <a:pt x="370" y="1072"/>
                      <a:pt x="405" y="10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117"/>
              <p:cNvSpPr/>
              <p:nvPr/>
            </p:nvSpPr>
            <p:spPr>
              <a:xfrm>
                <a:off x="1761185" y="4577524"/>
                <a:ext cx="29318" cy="37369"/>
              </a:xfrm>
              <a:custGeom>
                <a:rect b="b" l="l" r="r" t="t"/>
                <a:pathLst>
                  <a:path extrusionOk="0" h="608" w="477">
                    <a:moveTo>
                      <a:pt x="191" y="596"/>
                    </a:moveTo>
                    <a:cubicBezTo>
                      <a:pt x="477" y="608"/>
                      <a:pt x="393" y="1"/>
                      <a:pt x="167" y="60"/>
                    </a:cubicBezTo>
                    <a:cubicBezTo>
                      <a:pt x="72" y="84"/>
                      <a:pt x="0" y="394"/>
                      <a:pt x="72" y="525"/>
                    </a:cubicBezTo>
                    <a:cubicBezTo>
                      <a:pt x="96" y="572"/>
                      <a:pt x="143" y="596"/>
                      <a:pt x="191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117"/>
              <p:cNvSpPr/>
              <p:nvPr/>
            </p:nvSpPr>
            <p:spPr>
              <a:xfrm>
                <a:off x="1737031" y="4484594"/>
                <a:ext cx="20528" cy="37369"/>
              </a:xfrm>
              <a:custGeom>
                <a:rect b="b" l="l" r="r" t="t"/>
                <a:pathLst>
                  <a:path extrusionOk="0" h="608" w="334">
                    <a:moveTo>
                      <a:pt x="120" y="596"/>
                    </a:moveTo>
                    <a:cubicBezTo>
                      <a:pt x="227" y="608"/>
                      <a:pt x="298" y="477"/>
                      <a:pt x="322" y="334"/>
                    </a:cubicBezTo>
                    <a:cubicBezTo>
                      <a:pt x="334" y="227"/>
                      <a:pt x="322" y="1"/>
                      <a:pt x="191" y="24"/>
                    </a:cubicBezTo>
                    <a:cubicBezTo>
                      <a:pt x="131" y="24"/>
                      <a:pt x="60" y="120"/>
                      <a:pt x="36" y="239"/>
                    </a:cubicBezTo>
                    <a:cubicBezTo>
                      <a:pt x="12" y="382"/>
                      <a:pt x="1" y="572"/>
                      <a:pt x="120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94" name="Google Shape;3494;p117"/>
            <p:cNvGrpSpPr/>
            <p:nvPr/>
          </p:nvGrpSpPr>
          <p:grpSpPr>
            <a:xfrm rot="1588534">
              <a:off x="7516045" y="853636"/>
              <a:ext cx="444563" cy="603527"/>
              <a:chOff x="995902" y="4116497"/>
              <a:chExt cx="456666" cy="619902"/>
            </a:xfrm>
          </p:grpSpPr>
          <p:sp>
            <p:nvSpPr>
              <p:cNvPr id="3495" name="Google Shape;3495;p117"/>
              <p:cNvSpPr/>
              <p:nvPr/>
            </p:nvSpPr>
            <p:spPr>
              <a:xfrm>
                <a:off x="1006105" y="4559940"/>
                <a:ext cx="253287" cy="176459"/>
              </a:xfrm>
              <a:custGeom>
                <a:rect b="b" l="l" r="r" t="t"/>
                <a:pathLst>
                  <a:path extrusionOk="0" h="2871" w="4121">
                    <a:moveTo>
                      <a:pt x="429" y="1"/>
                    </a:moveTo>
                    <a:cubicBezTo>
                      <a:pt x="501" y="25"/>
                      <a:pt x="560" y="72"/>
                      <a:pt x="632" y="108"/>
                    </a:cubicBezTo>
                    <a:cubicBezTo>
                      <a:pt x="1394" y="596"/>
                      <a:pt x="2263" y="810"/>
                      <a:pt x="3096" y="894"/>
                    </a:cubicBezTo>
                    <a:cubicBezTo>
                      <a:pt x="3239" y="906"/>
                      <a:pt x="3394" y="929"/>
                      <a:pt x="3537" y="929"/>
                    </a:cubicBezTo>
                    <a:cubicBezTo>
                      <a:pt x="3727" y="929"/>
                      <a:pt x="3906" y="929"/>
                      <a:pt x="4049" y="894"/>
                    </a:cubicBezTo>
                    <a:cubicBezTo>
                      <a:pt x="4061" y="894"/>
                      <a:pt x="4061" y="906"/>
                      <a:pt x="4049" y="918"/>
                    </a:cubicBezTo>
                    <a:cubicBezTo>
                      <a:pt x="4120" y="989"/>
                      <a:pt x="4049" y="1084"/>
                      <a:pt x="4025" y="1168"/>
                    </a:cubicBezTo>
                    <a:cubicBezTo>
                      <a:pt x="3942" y="1537"/>
                      <a:pt x="3847" y="1942"/>
                      <a:pt x="3716" y="2311"/>
                    </a:cubicBezTo>
                    <a:cubicBezTo>
                      <a:pt x="3656" y="2465"/>
                      <a:pt x="3596" y="2668"/>
                      <a:pt x="3466" y="2763"/>
                    </a:cubicBezTo>
                    <a:cubicBezTo>
                      <a:pt x="3311" y="2870"/>
                      <a:pt x="2882" y="2799"/>
                      <a:pt x="2632" y="2751"/>
                    </a:cubicBezTo>
                    <a:cubicBezTo>
                      <a:pt x="2037" y="2632"/>
                      <a:pt x="1572" y="2453"/>
                      <a:pt x="1001" y="2275"/>
                    </a:cubicBezTo>
                    <a:cubicBezTo>
                      <a:pt x="727" y="2192"/>
                      <a:pt x="310" y="2072"/>
                      <a:pt x="167" y="1870"/>
                    </a:cubicBezTo>
                    <a:cubicBezTo>
                      <a:pt x="1" y="1608"/>
                      <a:pt x="132" y="1168"/>
                      <a:pt x="179" y="929"/>
                    </a:cubicBezTo>
                    <a:cubicBezTo>
                      <a:pt x="251" y="608"/>
                      <a:pt x="322" y="334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117"/>
              <p:cNvSpPr/>
              <p:nvPr/>
            </p:nvSpPr>
            <p:spPr>
              <a:xfrm>
                <a:off x="1025158" y="4605299"/>
                <a:ext cx="29318" cy="61585"/>
              </a:xfrm>
              <a:custGeom>
                <a:rect b="b" l="l" r="r" t="t"/>
                <a:pathLst>
                  <a:path extrusionOk="0" h="1002" w="477">
                    <a:moveTo>
                      <a:pt x="191" y="989"/>
                    </a:moveTo>
                    <a:cubicBezTo>
                      <a:pt x="0" y="977"/>
                      <a:pt x="48" y="703"/>
                      <a:pt x="60" y="549"/>
                    </a:cubicBezTo>
                    <a:cubicBezTo>
                      <a:pt x="72" y="394"/>
                      <a:pt x="60" y="132"/>
                      <a:pt x="238" y="72"/>
                    </a:cubicBezTo>
                    <a:cubicBezTo>
                      <a:pt x="477" y="1"/>
                      <a:pt x="405" y="394"/>
                      <a:pt x="381" y="584"/>
                    </a:cubicBezTo>
                    <a:cubicBezTo>
                      <a:pt x="358" y="751"/>
                      <a:pt x="358" y="1001"/>
                      <a:pt x="191" y="9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117"/>
              <p:cNvSpPr/>
              <p:nvPr/>
            </p:nvSpPr>
            <p:spPr>
              <a:xfrm>
                <a:off x="1046362" y="4663134"/>
                <a:ext cx="29318" cy="29318"/>
              </a:xfrm>
              <a:custGeom>
                <a:rect b="b" l="l" r="r" t="t"/>
                <a:pathLst>
                  <a:path extrusionOk="0" h="477" w="477">
                    <a:moveTo>
                      <a:pt x="429" y="251"/>
                    </a:moveTo>
                    <a:cubicBezTo>
                      <a:pt x="370" y="477"/>
                      <a:pt x="1" y="227"/>
                      <a:pt x="108" y="96"/>
                    </a:cubicBezTo>
                    <a:cubicBezTo>
                      <a:pt x="179" y="1"/>
                      <a:pt x="477" y="84"/>
                      <a:pt x="429" y="2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117"/>
              <p:cNvSpPr/>
              <p:nvPr/>
            </p:nvSpPr>
            <p:spPr>
              <a:xfrm>
                <a:off x="995902" y="4116497"/>
                <a:ext cx="456666" cy="516715"/>
              </a:xfrm>
              <a:custGeom>
                <a:rect b="b" l="l" r="r" t="t"/>
                <a:pathLst>
                  <a:path extrusionOk="0" h="8407" w="7430">
                    <a:moveTo>
                      <a:pt x="6703" y="3906"/>
                    </a:moveTo>
                    <a:cubicBezTo>
                      <a:pt x="6977" y="3989"/>
                      <a:pt x="7227" y="4251"/>
                      <a:pt x="7322" y="4561"/>
                    </a:cubicBezTo>
                    <a:cubicBezTo>
                      <a:pt x="7430" y="4930"/>
                      <a:pt x="7311" y="5287"/>
                      <a:pt x="7180" y="5668"/>
                    </a:cubicBezTo>
                    <a:cubicBezTo>
                      <a:pt x="6882" y="6466"/>
                      <a:pt x="6370" y="7109"/>
                      <a:pt x="5477" y="7716"/>
                    </a:cubicBezTo>
                    <a:cubicBezTo>
                      <a:pt x="4905" y="8097"/>
                      <a:pt x="4441" y="8371"/>
                      <a:pt x="3917" y="8383"/>
                    </a:cubicBezTo>
                    <a:cubicBezTo>
                      <a:pt x="3405" y="8406"/>
                      <a:pt x="2834" y="8264"/>
                      <a:pt x="2227" y="8073"/>
                    </a:cubicBezTo>
                    <a:cubicBezTo>
                      <a:pt x="1941" y="7990"/>
                      <a:pt x="1667" y="7883"/>
                      <a:pt x="1381" y="7763"/>
                    </a:cubicBezTo>
                    <a:cubicBezTo>
                      <a:pt x="1107" y="7633"/>
                      <a:pt x="786" y="7490"/>
                      <a:pt x="560" y="7299"/>
                    </a:cubicBezTo>
                    <a:cubicBezTo>
                      <a:pt x="262" y="7025"/>
                      <a:pt x="143" y="6656"/>
                      <a:pt x="83" y="6382"/>
                    </a:cubicBezTo>
                    <a:cubicBezTo>
                      <a:pt x="24" y="6120"/>
                      <a:pt x="24" y="5859"/>
                      <a:pt x="12" y="5573"/>
                    </a:cubicBezTo>
                    <a:cubicBezTo>
                      <a:pt x="0" y="4763"/>
                      <a:pt x="48" y="3954"/>
                      <a:pt x="179" y="3144"/>
                    </a:cubicBezTo>
                    <a:cubicBezTo>
                      <a:pt x="262" y="2632"/>
                      <a:pt x="381" y="2072"/>
                      <a:pt x="643" y="1537"/>
                    </a:cubicBezTo>
                    <a:cubicBezTo>
                      <a:pt x="929" y="977"/>
                      <a:pt x="1393" y="477"/>
                      <a:pt x="2024" y="263"/>
                    </a:cubicBezTo>
                    <a:cubicBezTo>
                      <a:pt x="2786" y="1"/>
                      <a:pt x="3548" y="120"/>
                      <a:pt x="4286" y="274"/>
                    </a:cubicBezTo>
                    <a:cubicBezTo>
                      <a:pt x="4644" y="346"/>
                      <a:pt x="5013" y="441"/>
                      <a:pt x="5406" y="584"/>
                    </a:cubicBezTo>
                    <a:cubicBezTo>
                      <a:pt x="5739" y="715"/>
                      <a:pt x="6132" y="870"/>
                      <a:pt x="6501" y="1203"/>
                    </a:cubicBezTo>
                    <a:cubicBezTo>
                      <a:pt x="6810" y="1489"/>
                      <a:pt x="7001" y="1822"/>
                      <a:pt x="7084" y="2120"/>
                    </a:cubicBezTo>
                    <a:cubicBezTo>
                      <a:pt x="7227" y="2691"/>
                      <a:pt x="7037" y="3346"/>
                      <a:pt x="6703" y="39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117"/>
              <p:cNvSpPr/>
              <p:nvPr/>
            </p:nvSpPr>
            <p:spPr>
              <a:xfrm>
                <a:off x="1010530" y="4380658"/>
                <a:ext cx="442038" cy="252549"/>
              </a:xfrm>
              <a:custGeom>
                <a:rect b="b" l="l" r="r" t="t"/>
                <a:pathLst>
                  <a:path extrusionOk="0" h="4109" w="7192">
                    <a:moveTo>
                      <a:pt x="322" y="3001"/>
                    </a:moveTo>
                    <a:cubicBezTo>
                      <a:pt x="548" y="3192"/>
                      <a:pt x="869" y="3335"/>
                      <a:pt x="1143" y="3465"/>
                    </a:cubicBezTo>
                    <a:cubicBezTo>
                      <a:pt x="1429" y="3585"/>
                      <a:pt x="1703" y="3692"/>
                      <a:pt x="1989" y="3775"/>
                    </a:cubicBezTo>
                    <a:cubicBezTo>
                      <a:pt x="2596" y="3966"/>
                      <a:pt x="3167" y="4108"/>
                      <a:pt x="3679" y="4085"/>
                    </a:cubicBezTo>
                    <a:cubicBezTo>
                      <a:pt x="4203" y="4073"/>
                      <a:pt x="4667" y="3799"/>
                      <a:pt x="5239" y="3418"/>
                    </a:cubicBezTo>
                    <a:cubicBezTo>
                      <a:pt x="6132" y="2811"/>
                      <a:pt x="6644" y="2168"/>
                      <a:pt x="6942" y="1370"/>
                    </a:cubicBezTo>
                    <a:cubicBezTo>
                      <a:pt x="7073" y="989"/>
                      <a:pt x="7192" y="632"/>
                      <a:pt x="7084" y="263"/>
                    </a:cubicBezTo>
                    <a:cubicBezTo>
                      <a:pt x="7049" y="167"/>
                      <a:pt x="7013" y="84"/>
                      <a:pt x="6965" y="1"/>
                    </a:cubicBezTo>
                    <a:cubicBezTo>
                      <a:pt x="6942" y="84"/>
                      <a:pt x="6930" y="167"/>
                      <a:pt x="6906" y="239"/>
                    </a:cubicBezTo>
                    <a:cubicBezTo>
                      <a:pt x="6727" y="846"/>
                      <a:pt x="6334" y="1572"/>
                      <a:pt x="5822" y="2120"/>
                    </a:cubicBezTo>
                    <a:cubicBezTo>
                      <a:pt x="4834" y="3156"/>
                      <a:pt x="3786" y="3394"/>
                      <a:pt x="2715" y="3394"/>
                    </a:cubicBezTo>
                    <a:cubicBezTo>
                      <a:pt x="1750" y="3394"/>
                      <a:pt x="857" y="2977"/>
                      <a:pt x="0" y="2549"/>
                    </a:cubicBezTo>
                    <a:cubicBezTo>
                      <a:pt x="72" y="2703"/>
                      <a:pt x="179" y="2858"/>
                      <a:pt x="322" y="300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117"/>
              <p:cNvSpPr/>
              <p:nvPr/>
            </p:nvSpPr>
            <p:spPr>
              <a:xfrm>
                <a:off x="1333202" y="4355090"/>
                <a:ext cx="80577" cy="133251"/>
              </a:xfrm>
              <a:custGeom>
                <a:rect b="b" l="l" r="r" t="t"/>
                <a:pathLst>
                  <a:path extrusionOk="0" h="2168" w="1311">
                    <a:moveTo>
                      <a:pt x="1227" y="0"/>
                    </a:moveTo>
                    <a:cubicBezTo>
                      <a:pt x="1222" y="0"/>
                      <a:pt x="1219" y="3"/>
                      <a:pt x="1217" y="6"/>
                    </a:cubicBezTo>
                    <a:lnTo>
                      <a:pt x="1217" y="6"/>
                    </a:lnTo>
                    <a:cubicBezTo>
                      <a:pt x="1221" y="4"/>
                      <a:pt x="1224" y="2"/>
                      <a:pt x="1227" y="0"/>
                    </a:cubicBezTo>
                    <a:close/>
                    <a:moveTo>
                      <a:pt x="1217" y="6"/>
                    </a:moveTo>
                    <a:cubicBezTo>
                      <a:pt x="614" y="389"/>
                      <a:pt x="96" y="1099"/>
                      <a:pt x="25" y="1655"/>
                    </a:cubicBezTo>
                    <a:cubicBezTo>
                      <a:pt x="1" y="1810"/>
                      <a:pt x="25" y="2048"/>
                      <a:pt x="168" y="2143"/>
                    </a:cubicBezTo>
                    <a:cubicBezTo>
                      <a:pt x="196" y="2160"/>
                      <a:pt x="226" y="2168"/>
                      <a:pt x="256" y="2168"/>
                    </a:cubicBezTo>
                    <a:cubicBezTo>
                      <a:pt x="440" y="2168"/>
                      <a:pt x="645" y="1887"/>
                      <a:pt x="727" y="1703"/>
                    </a:cubicBezTo>
                    <a:cubicBezTo>
                      <a:pt x="811" y="1524"/>
                      <a:pt x="906" y="1238"/>
                      <a:pt x="941" y="1024"/>
                    </a:cubicBezTo>
                    <a:cubicBezTo>
                      <a:pt x="1013" y="679"/>
                      <a:pt x="1120" y="381"/>
                      <a:pt x="1311" y="60"/>
                    </a:cubicBezTo>
                    <a:cubicBezTo>
                      <a:pt x="1275" y="48"/>
                      <a:pt x="1239" y="24"/>
                      <a:pt x="1215" y="24"/>
                    </a:cubicBezTo>
                    <a:cubicBezTo>
                      <a:pt x="1215" y="17"/>
                      <a:pt x="1215" y="11"/>
                      <a:pt x="1217" y="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117"/>
              <p:cNvSpPr/>
              <p:nvPr/>
            </p:nvSpPr>
            <p:spPr>
              <a:xfrm>
                <a:off x="1134190" y="4136288"/>
                <a:ext cx="80577" cy="38844"/>
              </a:xfrm>
              <a:custGeom>
                <a:rect b="b" l="l" r="r" t="t"/>
                <a:pathLst>
                  <a:path extrusionOk="0" h="632" w="1311">
                    <a:moveTo>
                      <a:pt x="0" y="345"/>
                    </a:moveTo>
                    <a:cubicBezTo>
                      <a:pt x="0" y="107"/>
                      <a:pt x="727" y="0"/>
                      <a:pt x="989" y="131"/>
                    </a:cubicBezTo>
                    <a:cubicBezTo>
                      <a:pt x="1310" y="298"/>
                      <a:pt x="965" y="548"/>
                      <a:pt x="703" y="595"/>
                    </a:cubicBezTo>
                    <a:cubicBezTo>
                      <a:pt x="465" y="631"/>
                      <a:pt x="0" y="560"/>
                      <a:pt x="0" y="3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117"/>
              <p:cNvSpPr/>
              <p:nvPr/>
            </p:nvSpPr>
            <p:spPr>
              <a:xfrm>
                <a:off x="1081518" y="4155279"/>
                <a:ext cx="39582" cy="41057"/>
              </a:xfrm>
              <a:custGeom>
                <a:rect b="b" l="l" r="r" t="t"/>
                <a:pathLst>
                  <a:path extrusionOk="0" h="668" w="644">
                    <a:moveTo>
                      <a:pt x="584" y="263"/>
                    </a:moveTo>
                    <a:cubicBezTo>
                      <a:pt x="548" y="477"/>
                      <a:pt x="155" y="667"/>
                      <a:pt x="60" y="429"/>
                    </a:cubicBezTo>
                    <a:cubicBezTo>
                      <a:pt x="0" y="227"/>
                      <a:pt x="643" y="1"/>
                      <a:pt x="584" y="2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117"/>
              <p:cNvSpPr/>
              <p:nvPr/>
            </p:nvSpPr>
            <p:spPr>
              <a:xfrm>
                <a:off x="1021470" y="4492640"/>
                <a:ext cx="30055" cy="46158"/>
              </a:xfrm>
              <a:custGeom>
                <a:rect b="b" l="l" r="r" t="t"/>
                <a:pathLst>
                  <a:path extrusionOk="0" h="751" w="489">
                    <a:moveTo>
                      <a:pt x="287" y="84"/>
                    </a:moveTo>
                    <a:cubicBezTo>
                      <a:pt x="1" y="0"/>
                      <a:pt x="132" y="751"/>
                      <a:pt x="370" y="584"/>
                    </a:cubicBezTo>
                    <a:cubicBezTo>
                      <a:pt x="489" y="500"/>
                      <a:pt x="382" y="203"/>
                      <a:pt x="287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117"/>
              <p:cNvSpPr/>
              <p:nvPr/>
            </p:nvSpPr>
            <p:spPr>
              <a:xfrm>
                <a:off x="1013419" y="4400448"/>
                <a:ext cx="32268" cy="82729"/>
              </a:xfrm>
              <a:custGeom>
                <a:rect b="b" l="l" r="r" t="t"/>
                <a:pathLst>
                  <a:path extrusionOk="0" h="1346" w="525">
                    <a:moveTo>
                      <a:pt x="72" y="1203"/>
                    </a:moveTo>
                    <a:cubicBezTo>
                      <a:pt x="108" y="1262"/>
                      <a:pt x="203" y="1346"/>
                      <a:pt x="299" y="1274"/>
                    </a:cubicBezTo>
                    <a:cubicBezTo>
                      <a:pt x="429" y="1179"/>
                      <a:pt x="406" y="846"/>
                      <a:pt x="418" y="715"/>
                    </a:cubicBezTo>
                    <a:cubicBezTo>
                      <a:pt x="429" y="560"/>
                      <a:pt x="525" y="262"/>
                      <a:pt x="382" y="155"/>
                    </a:cubicBezTo>
                    <a:cubicBezTo>
                      <a:pt x="168" y="0"/>
                      <a:pt x="84" y="477"/>
                      <a:pt x="60" y="631"/>
                    </a:cubicBezTo>
                    <a:cubicBezTo>
                      <a:pt x="60" y="715"/>
                      <a:pt x="48" y="798"/>
                      <a:pt x="48" y="881"/>
                    </a:cubicBezTo>
                    <a:cubicBezTo>
                      <a:pt x="37" y="1000"/>
                      <a:pt x="1" y="1108"/>
                      <a:pt x="72" y="1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117"/>
              <p:cNvSpPr/>
              <p:nvPr/>
            </p:nvSpPr>
            <p:spPr>
              <a:xfrm>
                <a:off x="1221281" y="4567992"/>
                <a:ext cx="65888" cy="33005"/>
              </a:xfrm>
              <a:custGeom>
                <a:rect b="b" l="l" r="r" t="t"/>
                <a:pathLst>
                  <a:path extrusionOk="0" h="537" w="1072">
                    <a:moveTo>
                      <a:pt x="12" y="406"/>
                    </a:moveTo>
                    <a:cubicBezTo>
                      <a:pt x="119" y="263"/>
                      <a:pt x="393" y="167"/>
                      <a:pt x="667" y="84"/>
                    </a:cubicBezTo>
                    <a:cubicBezTo>
                      <a:pt x="786" y="48"/>
                      <a:pt x="977" y="1"/>
                      <a:pt x="1024" y="96"/>
                    </a:cubicBezTo>
                    <a:cubicBezTo>
                      <a:pt x="1072" y="227"/>
                      <a:pt x="869" y="322"/>
                      <a:pt x="786" y="358"/>
                    </a:cubicBezTo>
                    <a:cubicBezTo>
                      <a:pt x="548" y="465"/>
                      <a:pt x="238" y="537"/>
                      <a:pt x="72" y="537"/>
                    </a:cubicBezTo>
                    <a:cubicBezTo>
                      <a:pt x="36" y="513"/>
                      <a:pt x="0" y="453"/>
                      <a:pt x="12" y="40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117"/>
              <p:cNvSpPr/>
              <p:nvPr/>
            </p:nvSpPr>
            <p:spPr>
              <a:xfrm>
                <a:off x="1246849" y="4527735"/>
                <a:ext cx="40319" cy="33743"/>
              </a:xfrm>
              <a:custGeom>
                <a:rect b="b" l="l" r="r" t="t"/>
                <a:pathLst>
                  <a:path extrusionOk="0" h="549" w="656">
                    <a:moveTo>
                      <a:pt x="156" y="477"/>
                    </a:moveTo>
                    <a:cubicBezTo>
                      <a:pt x="1" y="251"/>
                      <a:pt x="561" y="1"/>
                      <a:pt x="632" y="215"/>
                    </a:cubicBezTo>
                    <a:cubicBezTo>
                      <a:pt x="656" y="310"/>
                      <a:pt x="441" y="537"/>
                      <a:pt x="287" y="549"/>
                    </a:cubicBezTo>
                    <a:cubicBezTo>
                      <a:pt x="227" y="549"/>
                      <a:pt x="180" y="525"/>
                      <a:pt x="156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117"/>
              <p:cNvSpPr/>
              <p:nvPr/>
            </p:nvSpPr>
            <p:spPr>
              <a:xfrm>
                <a:off x="1347154" y="4502167"/>
                <a:ext cx="32944" cy="35894"/>
              </a:xfrm>
              <a:custGeom>
                <a:rect b="b" l="l" r="r" t="t"/>
                <a:pathLst>
                  <a:path extrusionOk="0" h="584" w="536">
                    <a:moveTo>
                      <a:pt x="60" y="488"/>
                    </a:moveTo>
                    <a:cubicBezTo>
                      <a:pt x="0" y="405"/>
                      <a:pt x="60" y="286"/>
                      <a:pt x="167" y="191"/>
                    </a:cubicBezTo>
                    <a:cubicBezTo>
                      <a:pt x="262" y="107"/>
                      <a:pt x="464" y="0"/>
                      <a:pt x="512" y="131"/>
                    </a:cubicBezTo>
                    <a:cubicBezTo>
                      <a:pt x="536" y="179"/>
                      <a:pt x="488" y="286"/>
                      <a:pt x="405" y="369"/>
                    </a:cubicBezTo>
                    <a:cubicBezTo>
                      <a:pt x="298" y="465"/>
                      <a:pt x="143" y="584"/>
                      <a:pt x="60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08" name="Google Shape;3508;p117"/>
            <p:cNvGrpSpPr/>
            <p:nvPr/>
          </p:nvGrpSpPr>
          <p:grpSpPr>
            <a:xfrm flipH="1" rot="9373883">
              <a:off x="7938744" y="534794"/>
              <a:ext cx="417621" cy="454884"/>
              <a:chOff x="1138452" y="952888"/>
              <a:chExt cx="521275" cy="567786"/>
            </a:xfrm>
          </p:grpSpPr>
          <p:sp>
            <p:nvSpPr>
              <p:cNvPr id="3509" name="Google Shape;3509;p117"/>
              <p:cNvSpPr/>
              <p:nvPr/>
            </p:nvSpPr>
            <p:spPr>
              <a:xfrm rot="9123189">
                <a:off x="1454950" y="964459"/>
                <a:ext cx="133414" cy="337765"/>
              </a:xfrm>
              <a:custGeom>
                <a:rect b="b" l="l" r="r" t="t"/>
                <a:pathLst>
                  <a:path extrusionOk="0" h="4764" w="1882">
                    <a:moveTo>
                      <a:pt x="1882" y="4763"/>
                    </a:moveTo>
                    <a:cubicBezTo>
                      <a:pt x="727" y="3442"/>
                      <a:pt x="0" y="1906"/>
                      <a:pt x="84" y="644"/>
                    </a:cubicBezTo>
                    <a:cubicBezTo>
                      <a:pt x="96" y="465"/>
                      <a:pt x="107" y="227"/>
                      <a:pt x="250" y="120"/>
                    </a:cubicBezTo>
                    <a:cubicBezTo>
                      <a:pt x="429" y="1"/>
                      <a:pt x="596" y="96"/>
                      <a:pt x="727" y="310"/>
                    </a:cubicBezTo>
                    <a:cubicBezTo>
                      <a:pt x="941" y="667"/>
                      <a:pt x="977" y="1048"/>
                      <a:pt x="1012" y="1429"/>
                    </a:cubicBezTo>
                    <a:cubicBezTo>
                      <a:pt x="1108" y="2489"/>
                      <a:pt x="1322" y="3668"/>
                      <a:pt x="1882" y="47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117"/>
              <p:cNvSpPr/>
              <p:nvPr/>
            </p:nvSpPr>
            <p:spPr>
              <a:xfrm rot="-9657519">
                <a:off x="1212817" y="1228157"/>
                <a:ext cx="116612" cy="153711"/>
              </a:xfrm>
              <a:custGeom>
                <a:rect b="b" l="l" r="r" t="t"/>
                <a:pathLst>
                  <a:path extrusionOk="0" h="2168" w="1645">
                    <a:moveTo>
                      <a:pt x="1644" y="2167"/>
                    </a:moveTo>
                    <a:cubicBezTo>
                      <a:pt x="1430" y="1989"/>
                      <a:pt x="1251" y="1751"/>
                      <a:pt x="1037" y="1536"/>
                    </a:cubicBezTo>
                    <a:cubicBezTo>
                      <a:pt x="763" y="1275"/>
                      <a:pt x="489" y="1084"/>
                      <a:pt x="263" y="715"/>
                    </a:cubicBezTo>
                    <a:cubicBezTo>
                      <a:pt x="180" y="572"/>
                      <a:pt x="1" y="274"/>
                      <a:pt x="168" y="143"/>
                    </a:cubicBezTo>
                    <a:cubicBezTo>
                      <a:pt x="346" y="1"/>
                      <a:pt x="537" y="251"/>
                      <a:pt x="692" y="429"/>
                    </a:cubicBezTo>
                    <a:cubicBezTo>
                      <a:pt x="1108" y="917"/>
                      <a:pt x="1465" y="1644"/>
                      <a:pt x="1644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117"/>
              <p:cNvSpPr/>
              <p:nvPr/>
            </p:nvSpPr>
            <p:spPr>
              <a:xfrm rot="-8378353">
                <a:off x="1143412" y="1191214"/>
                <a:ext cx="487901" cy="194643"/>
              </a:xfrm>
              <a:custGeom>
                <a:rect b="b" l="l" r="r" t="t"/>
                <a:pathLst>
                  <a:path extrusionOk="0" h="1966" w="4930">
                    <a:moveTo>
                      <a:pt x="4929" y="1811"/>
                    </a:moveTo>
                    <a:cubicBezTo>
                      <a:pt x="3084" y="1965"/>
                      <a:pt x="1346" y="1620"/>
                      <a:pt x="334" y="763"/>
                    </a:cubicBezTo>
                    <a:cubicBezTo>
                      <a:pt x="191" y="644"/>
                      <a:pt x="0" y="477"/>
                      <a:pt x="12" y="299"/>
                    </a:cubicBezTo>
                    <a:cubicBezTo>
                      <a:pt x="12" y="72"/>
                      <a:pt x="191" y="1"/>
                      <a:pt x="465" y="13"/>
                    </a:cubicBezTo>
                    <a:cubicBezTo>
                      <a:pt x="893" y="49"/>
                      <a:pt x="1239" y="263"/>
                      <a:pt x="1572" y="477"/>
                    </a:cubicBezTo>
                    <a:cubicBezTo>
                      <a:pt x="2536" y="1049"/>
                      <a:pt x="3656" y="1608"/>
                      <a:pt x="4929" y="18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12" name="Google Shape;3512;p117"/>
          <p:cNvGrpSpPr/>
          <p:nvPr/>
        </p:nvGrpSpPr>
        <p:grpSpPr>
          <a:xfrm rot="-10287068">
            <a:off x="7071883" y="2602369"/>
            <a:ext cx="478197" cy="888099"/>
            <a:chOff x="994896" y="2105942"/>
            <a:chExt cx="328643" cy="610439"/>
          </a:xfrm>
        </p:grpSpPr>
        <p:sp>
          <p:nvSpPr>
            <p:cNvPr id="3513" name="Google Shape;3513;p117"/>
            <p:cNvSpPr/>
            <p:nvPr/>
          </p:nvSpPr>
          <p:spPr>
            <a:xfrm>
              <a:off x="1063068" y="2292952"/>
              <a:ext cx="47448" cy="51974"/>
            </a:xfrm>
            <a:custGeom>
              <a:rect b="b" l="l" r="r" t="t"/>
              <a:pathLst>
                <a:path extrusionOk="0" h="953" w="870">
                  <a:moveTo>
                    <a:pt x="822" y="381"/>
                  </a:moveTo>
                  <a:cubicBezTo>
                    <a:pt x="870" y="881"/>
                    <a:pt x="144" y="953"/>
                    <a:pt x="60" y="500"/>
                  </a:cubicBezTo>
                  <a:cubicBezTo>
                    <a:pt x="1" y="203"/>
                    <a:pt x="203" y="0"/>
                    <a:pt x="513" y="48"/>
                  </a:cubicBezTo>
                  <a:cubicBezTo>
                    <a:pt x="727" y="84"/>
                    <a:pt x="810" y="239"/>
                    <a:pt x="822" y="381"/>
                  </a:cubicBezTo>
                  <a:close/>
                  <a:moveTo>
                    <a:pt x="477" y="274"/>
                  </a:moveTo>
                  <a:cubicBezTo>
                    <a:pt x="155" y="191"/>
                    <a:pt x="275" y="679"/>
                    <a:pt x="513" y="572"/>
                  </a:cubicBezTo>
                  <a:cubicBezTo>
                    <a:pt x="584" y="548"/>
                    <a:pt x="667" y="322"/>
                    <a:pt x="47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17"/>
            <p:cNvSpPr/>
            <p:nvPr/>
          </p:nvSpPr>
          <p:spPr>
            <a:xfrm>
              <a:off x="994896" y="2303969"/>
              <a:ext cx="328643" cy="412413"/>
            </a:xfrm>
            <a:custGeom>
              <a:rect b="b" l="l" r="r" t="t"/>
              <a:pathLst>
                <a:path extrusionOk="0" h="7562" w="6026">
                  <a:moveTo>
                    <a:pt x="1155" y="13"/>
                  </a:moveTo>
                  <a:cubicBezTo>
                    <a:pt x="1346" y="1"/>
                    <a:pt x="1465" y="263"/>
                    <a:pt x="1572" y="358"/>
                  </a:cubicBezTo>
                  <a:cubicBezTo>
                    <a:pt x="1584" y="227"/>
                    <a:pt x="1679" y="203"/>
                    <a:pt x="1739" y="215"/>
                  </a:cubicBezTo>
                  <a:cubicBezTo>
                    <a:pt x="1929" y="239"/>
                    <a:pt x="2096" y="834"/>
                    <a:pt x="1977" y="953"/>
                  </a:cubicBezTo>
                  <a:cubicBezTo>
                    <a:pt x="1870" y="1060"/>
                    <a:pt x="1834" y="965"/>
                    <a:pt x="1727" y="977"/>
                  </a:cubicBezTo>
                  <a:cubicBezTo>
                    <a:pt x="1715" y="1322"/>
                    <a:pt x="1679" y="1513"/>
                    <a:pt x="1727" y="1822"/>
                  </a:cubicBezTo>
                  <a:cubicBezTo>
                    <a:pt x="1917" y="2954"/>
                    <a:pt x="2941" y="3275"/>
                    <a:pt x="3870" y="3525"/>
                  </a:cubicBezTo>
                  <a:cubicBezTo>
                    <a:pt x="4442" y="3680"/>
                    <a:pt x="5001" y="3835"/>
                    <a:pt x="5394" y="4180"/>
                  </a:cubicBezTo>
                  <a:cubicBezTo>
                    <a:pt x="5668" y="4418"/>
                    <a:pt x="5930" y="4799"/>
                    <a:pt x="5966" y="5275"/>
                  </a:cubicBezTo>
                  <a:cubicBezTo>
                    <a:pt x="6025" y="5942"/>
                    <a:pt x="5680" y="6502"/>
                    <a:pt x="5335" y="6835"/>
                  </a:cubicBezTo>
                  <a:cubicBezTo>
                    <a:pt x="4965" y="7204"/>
                    <a:pt x="4406" y="7526"/>
                    <a:pt x="3703" y="7537"/>
                  </a:cubicBezTo>
                  <a:cubicBezTo>
                    <a:pt x="2906" y="7561"/>
                    <a:pt x="2215" y="7228"/>
                    <a:pt x="1703" y="6799"/>
                  </a:cubicBezTo>
                  <a:cubicBezTo>
                    <a:pt x="1191" y="6371"/>
                    <a:pt x="763" y="5799"/>
                    <a:pt x="536" y="5085"/>
                  </a:cubicBezTo>
                  <a:cubicBezTo>
                    <a:pt x="1" y="3346"/>
                    <a:pt x="572" y="1799"/>
                    <a:pt x="1203" y="584"/>
                  </a:cubicBezTo>
                  <a:cubicBezTo>
                    <a:pt x="1048" y="465"/>
                    <a:pt x="858" y="37"/>
                    <a:pt x="1155" y="13"/>
                  </a:cubicBezTo>
                  <a:close/>
                  <a:moveTo>
                    <a:pt x="1358" y="727"/>
                  </a:moveTo>
                  <a:cubicBezTo>
                    <a:pt x="1346" y="727"/>
                    <a:pt x="1334" y="727"/>
                    <a:pt x="1322" y="727"/>
                  </a:cubicBezTo>
                  <a:cubicBezTo>
                    <a:pt x="846" y="1822"/>
                    <a:pt x="203" y="3239"/>
                    <a:pt x="715" y="4918"/>
                  </a:cubicBezTo>
                  <a:cubicBezTo>
                    <a:pt x="1013" y="5894"/>
                    <a:pt x="1703" y="6692"/>
                    <a:pt x="2560" y="7073"/>
                  </a:cubicBezTo>
                  <a:cubicBezTo>
                    <a:pt x="2965" y="7252"/>
                    <a:pt x="3418" y="7359"/>
                    <a:pt x="4013" y="7264"/>
                  </a:cubicBezTo>
                  <a:cubicBezTo>
                    <a:pt x="4477" y="7192"/>
                    <a:pt x="4930" y="6930"/>
                    <a:pt x="5204" y="6656"/>
                  </a:cubicBezTo>
                  <a:cubicBezTo>
                    <a:pt x="5561" y="6275"/>
                    <a:pt x="5966" y="5442"/>
                    <a:pt x="5573" y="4751"/>
                  </a:cubicBezTo>
                  <a:cubicBezTo>
                    <a:pt x="5144" y="3978"/>
                    <a:pt x="4144" y="3870"/>
                    <a:pt x="3263" y="3561"/>
                  </a:cubicBezTo>
                  <a:cubicBezTo>
                    <a:pt x="2394" y="3251"/>
                    <a:pt x="1584" y="2787"/>
                    <a:pt x="1560" y="1644"/>
                  </a:cubicBezTo>
                  <a:cubicBezTo>
                    <a:pt x="1548" y="1334"/>
                    <a:pt x="1596" y="1144"/>
                    <a:pt x="1667" y="810"/>
                  </a:cubicBezTo>
                  <a:cubicBezTo>
                    <a:pt x="1656" y="727"/>
                    <a:pt x="1596" y="834"/>
                    <a:pt x="1536" y="810"/>
                  </a:cubicBezTo>
                  <a:cubicBezTo>
                    <a:pt x="1465" y="799"/>
                    <a:pt x="1417" y="763"/>
                    <a:pt x="1358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17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17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17"/>
            <p:cNvSpPr/>
            <p:nvPr/>
          </p:nvSpPr>
          <p:spPr>
            <a:xfrm>
              <a:off x="1063068" y="2115050"/>
              <a:ext cx="128654" cy="200916"/>
            </a:xfrm>
            <a:custGeom>
              <a:rect b="b" l="l" r="r" t="t"/>
              <a:pathLst>
                <a:path extrusionOk="0" h="3684" w="2359">
                  <a:moveTo>
                    <a:pt x="1632" y="0"/>
                  </a:moveTo>
                  <a:cubicBezTo>
                    <a:pt x="1239" y="584"/>
                    <a:pt x="822" y="1250"/>
                    <a:pt x="465" y="1929"/>
                  </a:cubicBezTo>
                  <a:cubicBezTo>
                    <a:pt x="275" y="2286"/>
                    <a:pt x="1" y="2834"/>
                    <a:pt x="346" y="3274"/>
                  </a:cubicBezTo>
                  <a:cubicBezTo>
                    <a:pt x="406" y="3346"/>
                    <a:pt x="489" y="3429"/>
                    <a:pt x="584" y="3489"/>
                  </a:cubicBezTo>
                  <a:cubicBezTo>
                    <a:pt x="742" y="3605"/>
                    <a:pt x="947" y="3683"/>
                    <a:pt x="1190" y="3683"/>
                  </a:cubicBezTo>
                  <a:cubicBezTo>
                    <a:pt x="1222" y="3683"/>
                    <a:pt x="1254" y="3682"/>
                    <a:pt x="1287" y="3679"/>
                  </a:cubicBezTo>
                  <a:cubicBezTo>
                    <a:pt x="1894" y="3632"/>
                    <a:pt x="2215" y="3084"/>
                    <a:pt x="2120" y="2477"/>
                  </a:cubicBezTo>
                  <a:cubicBezTo>
                    <a:pt x="2060" y="2119"/>
                    <a:pt x="1799" y="1869"/>
                    <a:pt x="1810" y="1524"/>
                  </a:cubicBezTo>
                  <a:cubicBezTo>
                    <a:pt x="1810" y="1298"/>
                    <a:pt x="1941" y="1119"/>
                    <a:pt x="2049" y="941"/>
                  </a:cubicBezTo>
                  <a:cubicBezTo>
                    <a:pt x="2144" y="762"/>
                    <a:pt x="2251" y="595"/>
                    <a:pt x="2358" y="429"/>
                  </a:cubicBezTo>
                  <a:cubicBezTo>
                    <a:pt x="2358" y="429"/>
                    <a:pt x="1870" y="131"/>
                    <a:pt x="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17"/>
            <p:cNvSpPr/>
            <p:nvPr/>
          </p:nvSpPr>
          <p:spPr>
            <a:xfrm>
              <a:off x="1085811" y="2166970"/>
              <a:ext cx="40303" cy="34140"/>
            </a:xfrm>
            <a:custGeom>
              <a:rect b="b" l="l" r="r" t="t"/>
              <a:pathLst>
                <a:path extrusionOk="0" h="626" w="739">
                  <a:moveTo>
                    <a:pt x="227" y="1"/>
                  </a:moveTo>
                  <a:cubicBezTo>
                    <a:pt x="143" y="120"/>
                    <a:pt x="72" y="239"/>
                    <a:pt x="0" y="370"/>
                  </a:cubicBezTo>
                  <a:cubicBezTo>
                    <a:pt x="60" y="405"/>
                    <a:pt x="119" y="417"/>
                    <a:pt x="155" y="441"/>
                  </a:cubicBezTo>
                  <a:cubicBezTo>
                    <a:pt x="251" y="495"/>
                    <a:pt x="386" y="625"/>
                    <a:pt x="516" y="625"/>
                  </a:cubicBezTo>
                  <a:cubicBezTo>
                    <a:pt x="531" y="625"/>
                    <a:pt x="546" y="623"/>
                    <a:pt x="560" y="620"/>
                  </a:cubicBezTo>
                  <a:cubicBezTo>
                    <a:pt x="679" y="596"/>
                    <a:pt x="739" y="489"/>
                    <a:pt x="703" y="358"/>
                  </a:cubicBezTo>
                  <a:cubicBezTo>
                    <a:pt x="679" y="263"/>
                    <a:pt x="405" y="84"/>
                    <a:pt x="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17"/>
            <p:cNvSpPr/>
            <p:nvPr/>
          </p:nvSpPr>
          <p:spPr>
            <a:xfrm>
              <a:off x="1086465" y="2228652"/>
              <a:ext cx="82515" cy="80606"/>
            </a:xfrm>
            <a:custGeom>
              <a:rect b="b" l="l" r="r" t="t"/>
              <a:pathLst>
                <a:path extrusionOk="0" h="1478" w="1513">
                  <a:moveTo>
                    <a:pt x="1417" y="787"/>
                  </a:moveTo>
                  <a:cubicBezTo>
                    <a:pt x="1310" y="1263"/>
                    <a:pt x="500" y="1477"/>
                    <a:pt x="238" y="929"/>
                  </a:cubicBezTo>
                  <a:cubicBezTo>
                    <a:pt x="0" y="453"/>
                    <a:pt x="381" y="1"/>
                    <a:pt x="810" y="13"/>
                  </a:cubicBezTo>
                  <a:cubicBezTo>
                    <a:pt x="1203" y="13"/>
                    <a:pt x="1512" y="334"/>
                    <a:pt x="1417" y="787"/>
                  </a:cubicBezTo>
                  <a:close/>
                  <a:moveTo>
                    <a:pt x="881" y="239"/>
                  </a:moveTo>
                  <a:cubicBezTo>
                    <a:pt x="262" y="144"/>
                    <a:pt x="274" y="1060"/>
                    <a:pt x="810" y="1037"/>
                  </a:cubicBezTo>
                  <a:cubicBezTo>
                    <a:pt x="1012" y="1037"/>
                    <a:pt x="1250" y="882"/>
                    <a:pt x="1203" y="560"/>
                  </a:cubicBezTo>
                  <a:cubicBezTo>
                    <a:pt x="1179" y="406"/>
                    <a:pt x="1084" y="275"/>
                    <a:pt x="881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20" name="Google Shape;3520;p117"/>
          <p:cNvSpPr txBox="1"/>
          <p:nvPr/>
        </p:nvSpPr>
        <p:spPr>
          <a:xfrm>
            <a:off x="2687125" y="3319825"/>
            <a:ext cx="3863100" cy="77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3521" name="Google Shape;3521;p117"/>
          <p:cNvSpPr txBox="1"/>
          <p:nvPr>
            <p:ph idx="1" type="subTitle"/>
          </p:nvPr>
        </p:nvSpPr>
        <p:spPr>
          <a:xfrm>
            <a:off x="2911950" y="3125775"/>
            <a:ext cx="3320100" cy="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/>
              <a:t>Do you have any questions?</a:t>
            </a:r>
            <a:endParaRPr sz="19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" name="Google Shape;2838;p107"/>
          <p:cNvSpPr/>
          <p:nvPr/>
        </p:nvSpPr>
        <p:spPr>
          <a:xfrm flipH="1">
            <a:off x="4042512" y="1660824"/>
            <a:ext cx="1054551" cy="113918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9" name="Google Shape;2839;p107"/>
          <p:cNvSpPr/>
          <p:nvPr/>
        </p:nvSpPr>
        <p:spPr>
          <a:xfrm rot="5400000">
            <a:off x="6531487" y="1660824"/>
            <a:ext cx="1054551" cy="113918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0" name="Google Shape;2840;p107"/>
          <p:cNvSpPr/>
          <p:nvPr/>
        </p:nvSpPr>
        <p:spPr>
          <a:xfrm rot="-5400000">
            <a:off x="1553562" y="1660824"/>
            <a:ext cx="1054551" cy="1139189"/>
          </a:xfrm>
          <a:custGeom>
            <a:rect b="b" l="l" r="r" t="t"/>
            <a:pathLst>
              <a:path extrusionOk="0" h="37709" w="46895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1" name="Google Shape;2841;p107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TABLE OF </a:t>
            </a:r>
            <a:r>
              <a:rPr lang="en" u="sng">
                <a:solidFill>
                  <a:schemeClr val="dk2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CONTENTS</a:t>
            </a:r>
            <a:endParaRPr u="sng">
              <a:solidFill>
                <a:schemeClr val="dk2"/>
              </a:solidFill>
              <a:latin typeface="Dela Gothic One"/>
              <a:ea typeface="Dela Gothic One"/>
              <a:cs typeface="Dela Gothic One"/>
              <a:sym typeface="Dela Gothic One"/>
            </a:endParaRPr>
          </a:p>
        </p:txBody>
      </p:sp>
      <p:sp>
        <p:nvSpPr>
          <p:cNvPr id="2842" name="Google Shape;2842;p107"/>
          <p:cNvSpPr txBox="1"/>
          <p:nvPr>
            <p:ph idx="2" type="title"/>
          </p:nvPr>
        </p:nvSpPr>
        <p:spPr>
          <a:xfrm>
            <a:off x="1413163" y="1927568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843" name="Google Shape;2843;p107"/>
          <p:cNvSpPr txBox="1"/>
          <p:nvPr>
            <p:ph idx="1" type="subTitle"/>
          </p:nvPr>
        </p:nvSpPr>
        <p:spPr>
          <a:xfrm>
            <a:off x="939488" y="2961699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</a:t>
            </a:r>
            <a:endParaRPr/>
          </a:p>
        </p:txBody>
      </p:sp>
      <p:sp>
        <p:nvSpPr>
          <p:cNvPr id="2844" name="Google Shape;2844;p107"/>
          <p:cNvSpPr txBox="1"/>
          <p:nvPr>
            <p:ph idx="3" type="subTitle"/>
          </p:nvPr>
        </p:nvSpPr>
        <p:spPr>
          <a:xfrm>
            <a:off x="831475" y="3385900"/>
            <a:ext cx="2509200" cy="144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Problem Description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Dataset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Relational Database Schema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Warehouse Schema</a:t>
            </a:r>
            <a:endParaRPr/>
          </a:p>
        </p:txBody>
      </p:sp>
      <p:sp>
        <p:nvSpPr>
          <p:cNvPr id="2845" name="Google Shape;2845;p107"/>
          <p:cNvSpPr txBox="1"/>
          <p:nvPr>
            <p:ph idx="4" type="title"/>
          </p:nvPr>
        </p:nvSpPr>
        <p:spPr>
          <a:xfrm>
            <a:off x="3902138" y="1927568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846" name="Google Shape;2846;p107"/>
          <p:cNvSpPr txBox="1"/>
          <p:nvPr>
            <p:ph idx="5" type="subTitle"/>
          </p:nvPr>
        </p:nvSpPr>
        <p:spPr>
          <a:xfrm>
            <a:off x="3369212" y="2961700"/>
            <a:ext cx="24012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2847" name="Google Shape;2847;p107"/>
          <p:cNvSpPr txBox="1"/>
          <p:nvPr>
            <p:ph idx="6" type="subTitle"/>
          </p:nvPr>
        </p:nvSpPr>
        <p:spPr>
          <a:xfrm>
            <a:off x="3487700" y="3385899"/>
            <a:ext cx="228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Pipeline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Technology Stack</a:t>
            </a:r>
            <a:endParaRPr/>
          </a:p>
        </p:txBody>
      </p:sp>
      <p:sp>
        <p:nvSpPr>
          <p:cNvPr id="2848" name="Google Shape;2848;p107"/>
          <p:cNvSpPr txBox="1"/>
          <p:nvPr>
            <p:ph idx="7" type="title"/>
          </p:nvPr>
        </p:nvSpPr>
        <p:spPr>
          <a:xfrm>
            <a:off x="6391113" y="1927568"/>
            <a:ext cx="1335300" cy="60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49" name="Google Shape;2849;p107"/>
          <p:cNvSpPr txBox="1"/>
          <p:nvPr>
            <p:ph idx="8" type="subTitle"/>
          </p:nvPr>
        </p:nvSpPr>
        <p:spPr>
          <a:xfrm>
            <a:off x="5917413" y="2961699"/>
            <a:ext cx="2282700" cy="42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850" name="Google Shape;2850;p107"/>
          <p:cNvSpPr txBox="1"/>
          <p:nvPr>
            <p:ph idx="9" type="subTitle"/>
          </p:nvPr>
        </p:nvSpPr>
        <p:spPr>
          <a:xfrm>
            <a:off x="5917425" y="3385900"/>
            <a:ext cx="2613300" cy="9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Project Demo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Business Questions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</a:t>
            </a:r>
            <a:r>
              <a:rPr lang="en"/>
              <a:t>larification of doubts</a:t>
            </a:r>
            <a:endParaRPr/>
          </a:p>
        </p:txBody>
      </p:sp>
      <p:grpSp>
        <p:nvGrpSpPr>
          <p:cNvPr id="2851" name="Google Shape;2851;p107"/>
          <p:cNvGrpSpPr/>
          <p:nvPr/>
        </p:nvGrpSpPr>
        <p:grpSpPr>
          <a:xfrm>
            <a:off x="7404838" y="393726"/>
            <a:ext cx="1503345" cy="1054692"/>
            <a:chOff x="7404838" y="469926"/>
            <a:chExt cx="1503345" cy="1054692"/>
          </a:xfrm>
        </p:grpSpPr>
        <p:grpSp>
          <p:nvGrpSpPr>
            <p:cNvPr id="2852" name="Google Shape;2852;p107"/>
            <p:cNvGrpSpPr/>
            <p:nvPr/>
          </p:nvGrpSpPr>
          <p:grpSpPr>
            <a:xfrm rot="-4414416">
              <a:off x="8279745" y="870214"/>
              <a:ext cx="553601" cy="569991"/>
              <a:chOff x="1646314" y="4295048"/>
              <a:chExt cx="568650" cy="585485"/>
            </a:xfrm>
          </p:grpSpPr>
          <p:sp>
            <p:nvSpPr>
              <p:cNvPr id="2853" name="Google Shape;2853;p107"/>
              <p:cNvSpPr/>
              <p:nvPr/>
            </p:nvSpPr>
            <p:spPr>
              <a:xfrm>
                <a:off x="1646314" y="4645561"/>
                <a:ext cx="242961" cy="234971"/>
              </a:xfrm>
              <a:custGeom>
                <a:rect b="b" l="l" r="r" t="t"/>
                <a:pathLst>
                  <a:path extrusionOk="0" h="3823" w="3953">
                    <a:moveTo>
                      <a:pt x="3953" y="2608"/>
                    </a:moveTo>
                    <a:cubicBezTo>
                      <a:pt x="3893" y="2561"/>
                      <a:pt x="3822" y="2525"/>
                      <a:pt x="3751" y="2489"/>
                    </a:cubicBezTo>
                    <a:cubicBezTo>
                      <a:pt x="2941" y="2108"/>
                      <a:pt x="2298" y="1477"/>
                      <a:pt x="1786" y="822"/>
                    </a:cubicBezTo>
                    <a:cubicBezTo>
                      <a:pt x="1703" y="703"/>
                      <a:pt x="1596" y="584"/>
                      <a:pt x="1524" y="453"/>
                    </a:cubicBezTo>
                    <a:cubicBezTo>
                      <a:pt x="1429" y="299"/>
                      <a:pt x="1334" y="156"/>
                      <a:pt x="1286" y="13"/>
                    </a:cubicBezTo>
                    <a:cubicBezTo>
                      <a:pt x="1274" y="1"/>
                      <a:pt x="1262" y="13"/>
                      <a:pt x="1262" y="25"/>
                    </a:cubicBezTo>
                    <a:cubicBezTo>
                      <a:pt x="1155" y="1"/>
                      <a:pt x="1119" y="108"/>
                      <a:pt x="1060" y="168"/>
                    </a:cubicBezTo>
                    <a:cubicBezTo>
                      <a:pt x="798" y="441"/>
                      <a:pt x="500" y="739"/>
                      <a:pt x="250" y="1049"/>
                    </a:cubicBezTo>
                    <a:cubicBezTo>
                      <a:pt x="155" y="1168"/>
                      <a:pt x="12" y="1334"/>
                      <a:pt x="12" y="1489"/>
                    </a:cubicBezTo>
                    <a:cubicBezTo>
                      <a:pt x="0" y="1680"/>
                      <a:pt x="286" y="2013"/>
                      <a:pt x="464" y="2192"/>
                    </a:cubicBezTo>
                    <a:cubicBezTo>
                      <a:pt x="869" y="2632"/>
                      <a:pt x="1274" y="2942"/>
                      <a:pt x="1727" y="3335"/>
                    </a:cubicBezTo>
                    <a:cubicBezTo>
                      <a:pt x="1941" y="3513"/>
                      <a:pt x="2262" y="3811"/>
                      <a:pt x="2512" y="3811"/>
                    </a:cubicBezTo>
                    <a:cubicBezTo>
                      <a:pt x="2822" y="3823"/>
                      <a:pt x="3120" y="3478"/>
                      <a:pt x="3298" y="3299"/>
                    </a:cubicBezTo>
                    <a:cubicBezTo>
                      <a:pt x="3536" y="3085"/>
                      <a:pt x="3727" y="2882"/>
                      <a:pt x="3953" y="26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4" name="Google Shape;2854;p107"/>
              <p:cNvSpPr/>
              <p:nvPr/>
            </p:nvSpPr>
            <p:spPr>
              <a:xfrm>
                <a:off x="1790441" y="4810954"/>
                <a:ext cx="55685" cy="57160"/>
              </a:xfrm>
              <a:custGeom>
                <a:rect b="b" l="l" r="r" t="t"/>
                <a:pathLst>
                  <a:path extrusionOk="0" h="930" w="906">
                    <a:moveTo>
                      <a:pt x="96" y="763"/>
                    </a:moveTo>
                    <a:cubicBezTo>
                      <a:pt x="215" y="929"/>
                      <a:pt x="429" y="739"/>
                      <a:pt x="548" y="644"/>
                    </a:cubicBezTo>
                    <a:cubicBezTo>
                      <a:pt x="667" y="548"/>
                      <a:pt x="906" y="429"/>
                      <a:pt x="858" y="251"/>
                    </a:cubicBezTo>
                    <a:cubicBezTo>
                      <a:pt x="798" y="1"/>
                      <a:pt x="501" y="275"/>
                      <a:pt x="346" y="394"/>
                    </a:cubicBezTo>
                    <a:cubicBezTo>
                      <a:pt x="215" y="501"/>
                      <a:pt x="1" y="632"/>
                      <a:pt x="96" y="7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5" name="Google Shape;2855;p107"/>
              <p:cNvSpPr/>
              <p:nvPr/>
            </p:nvSpPr>
            <p:spPr>
              <a:xfrm>
                <a:off x="1758235" y="4826319"/>
                <a:ext cx="30055" cy="29318"/>
              </a:xfrm>
              <a:custGeom>
                <a:rect b="b" l="l" r="r" t="t"/>
                <a:pathLst>
                  <a:path extrusionOk="0" h="477" w="489">
                    <a:moveTo>
                      <a:pt x="144" y="132"/>
                    </a:moveTo>
                    <a:cubicBezTo>
                      <a:pt x="1" y="298"/>
                      <a:pt x="394" y="477"/>
                      <a:pt x="453" y="334"/>
                    </a:cubicBezTo>
                    <a:cubicBezTo>
                      <a:pt x="489" y="215"/>
                      <a:pt x="263" y="1"/>
                      <a:pt x="144" y="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6" name="Google Shape;2856;p107"/>
              <p:cNvSpPr/>
              <p:nvPr/>
            </p:nvSpPr>
            <p:spPr>
              <a:xfrm>
                <a:off x="1703350" y="4295048"/>
                <a:ext cx="511614" cy="521817"/>
              </a:xfrm>
              <a:custGeom>
                <a:rect b="b" l="l" r="r" t="t"/>
                <a:pathLst>
                  <a:path extrusionOk="0" h="8490" w="8324">
                    <a:moveTo>
                      <a:pt x="2608" y="1382"/>
                    </a:moveTo>
                    <a:cubicBezTo>
                      <a:pt x="2382" y="1180"/>
                      <a:pt x="2025" y="1120"/>
                      <a:pt x="1727" y="1203"/>
                    </a:cubicBezTo>
                    <a:cubicBezTo>
                      <a:pt x="1346" y="1299"/>
                      <a:pt x="1096" y="1596"/>
                      <a:pt x="858" y="1906"/>
                    </a:cubicBezTo>
                    <a:cubicBezTo>
                      <a:pt x="334" y="2573"/>
                      <a:pt x="60" y="3358"/>
                      <a:pt x="25" y="4442"/>
                    </a:cubicBezTo>
                    <a:cubicBezTo>
                      <a:pt x="1" y="5121"/>
                      <a:pt x="1" y="5656"/>
                      <a:pt x="275" y="6121"/>
                    </a:cubicBezTo>
                    <a:cubicBezTo>
                      <a:pt x="537" y="6549"/>
                      <a:pt x="953" y="6966"/>
                      <a:pt x="1441" y="7383"/>
                    </a:cubicBezTo>
                    <a:cubicBezTo>
                      <a:pt x="1656" y="7573"/>
                      <a:pt x="1894" y="7752"/>
                      <a:pt x="2144" y="7930"/>
                    </a:cubicBezTo>
                    <a:cubicBezTo>
                      <a:pt x="2406" y="8097"/>
                      <a:pt x="2692" y="8299"/>
                      <a:pt x="2977" y="8383"/>
                    </a:cubicBezTo>
                    <a:cubicBezTo>
                      <a:pt x="3370" y="8490"/>
                      <a:pt x="3739" y="8395"/>
                      <a:pt x="4013" y="8299"/>
                    </a:cubicBezTo>
                    <a:cubicBezTo>
                      <a:pt x="4251" y="8216"/>
                      <a:pt x="4489" y="8085"/>
                      <a:pt x="4728" y="7930"/>
                    </a:cubicBezTo>
                    <a:cubicBezTo>
                      <a:pt x="5418" y="7514"/>
                      <a:pt x="6085" y="7049"/>
                      <a:pt x="6704" y="6514"/>
                    </a:cubicBezTo>
                    <a:cubicBezTo>
                      <a:pt x="7097" y="6168"/>
                      <a:pt x="7502" y="5775"/>
                      <a:pt x="7811" y="5263"/>
                    </a:cubicBezTo>
                    <a:cubicBezTo>
                      <a:pt x="8145" y="4728"/>
                      <a:pt x="8323" y="4061"/>
                      <a:pt x="8169" y="3418"/>
                    </a:cubicBezTo>
                    <a:cubicBezTo>
                      <a:pt x="7978" y="2632"/>
                      <a:pt x="7478" y="2049"/>
                      <a:pt x="6966" y="1513"/>
                    </a:cubicBezTo>
                    <a:cubicBezTo>
                      <a:pt x="6704" y="1239"/>
                      <a:pt x="6442" y="977"/>
                      <a:pt x="6109" y="727"/>
                    </a:cubicBezTo>
                    <a:cubicBezTo>
                      <a:pt x="5811" y="501"/>
                      <a:pt x="5478" y="263"/>
                      <a:pt x="5001" y="120"/>
                    </a:cubicBezTo>
                    <a:cubicBezTo>
                      <a:pt x="4597" y="1"/>
                      <a:pt x="4204" y="13"/>
                      <a:pt x="3918" y="108"/>
                    </a:cubicBezTo>
                    <a:cubicBezTo>
                      <a:pt x="3346" y="287"/>
                      <a:pt x="2894" y="799"/>
                      <a:pt x="2608" y="138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7" name="Google Shape;2857;p107"/>
              <p:cNvSpPr/>
              <p:nvPr/>
            </p:nvSpPr>
            <p:spPr>
              <a:xfrm>
                <a:off x="1703350" y="4366773"/>
                <a:ext cx="217393" cy="447201"/>
              </a:xfrm>
              <a:custGeom>
                <a:rect b="b" l="l" r="r" t="t"/>
                <a:pathLst>
                  <a:path extrusionOk="0" h="7276" w="3537">
                    <a:moveTo>
                      <a:pt x="2977" y="7216"/>
                    </a:moveTo>
                    <a:cubicBezTo>
                      <a:pt x="2692" y="7132"/>
                      <a:pt x="2406" y="6930"/>
                      <a:pt x="2144" y="6763"/>
                    </a:cubicBezTo>
                    <a:cubicBezTo>
                      <a:pt x="1894" y="6585"/>
                      <a:pt x="1656" y="6406"/>
                      <a:pt x="1441" y="6216"/>
                    </a:cubicBezTo>
                    <a:cubicBezTo>
                      <a:pt x="953" y="5799"/>
                      <a:pt x="537" y="5382"/>
                      <a:pt x="275" y="4954"/>
                    </a:cubicBezTo>
                    <a:cubicBezTo>
                      <a:pt x="1" y="4489"/>
                      <a:pt x="1" y="3954"/>
                      <a:pt x="25" y="3275"/>
                    </a:cubicBezTo>
                    <a:cubicBezTo>
                      <a:pt x="60" y="2191"/>
                      <a:pt x="334" y="1406"/>
                      <a:pt x="858" y="739"/>
                    </a:cubicBezTo>
                    <a:cubicBezTo>
                      <a:pt x="1096" y="429"/>
                      <a:pt x="1346" y="132"/>
                      <a:pt x="1727" y="36"/>
                    </a:cubicBezTo>
                    <a:cubicBezTo>
                      <a:pt x="1811" y="13"/>
                      <a:pt x="1906" y="1"/>
                      <a:pt x="2001" y="1"/>
                    </a:cubicBezTo>
                    <a:cubicBezTo>
                      <a:pt x="1942" y="48"/>
                      <a:pt x="1882" y="120"/>
                      <a:pt x="1834" y="167"/>
                    </a:cubicBezTo>
                    <a:cubicBezTo>
                      <a:pt x="1418" y="644"/>
                      <a:pt x="1001" y="1358"/>
                      <a:pt x="810" y="2084"/>
                    </a:cubicBezTo>
                    <a:cubicBezTo>
                      <a:pt x="453" y="3465"/>
                      <a:pt x="799" y="4489"/>
                      <a:pt x="1370" y="5394"/>
                    </a:cubicBezTo>
                    <a:cubicBezTo>
                      <a:pt x="1882" y="6216"/>
                      <a:pt x="2715" y="6751"/>
                      <a:pt x="3537" y="7252"/>
                    </a:cubicBezTo>
                    <a:cubicBezTo>
                      <a:pt x="3358" y="7275"/>
                      <a:pt x="3168" y="7275"/>
                      <a:pt x="2977" y="721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8" name="Google Shape;2858;p107"/>
              <p:cNvSpPr/>
              <p:nvPr/>
            </p:nvSpPr>
            <p:spPr>
              <a:xfrm>
                <a:off x="1773600" y="4375562"/>
                <a:ext cx="90842" cy="129133"/>
              </a:xfrm>
              <a:custGeom>
                <a:rect b="b" l="l" r="r" t="t"/>
                <a:pathLst>
                  <a:path extrusionOk="0" h="2101" w="1478">
                    <a:moveTo>
                      <a:pt x="1382" y="1"/>
                    </a:moveTo>
                    <a:cubicBezTo>
                      <a:pt x="1203" y="334"/>
                      <a:pt x="1013" y="584"/>
                      <a:pt x="763" y="822"/>
                    </a:cubicBezTo>
                    <a:cubicBezTo>
                      <a:pt x="596" y="977"/>
                      <a:pt x="406" y="1203"/>
                      <a:pt x="287" y="1370"/>
                    </a:cubicBezTo>
                    <a:cubicBezTo>
                      <a:pt x="156" y="1572"/>
                      <a:pt x="1" y="1977"/>
                      <a:pt x="215" y="2072"/>
                    </a:cubicBezTo>
                    <a:cubicBezTo>
                      <a:pt x="252" y="2092"/>
                      <a:pt x="292" y="2100"/>
                      <a:pt x="333" y="2100"/>
                    </a:cubicBezTo>
                    <a:cubicBezTo>
                      <a:pt x="466" y="2100"/>
                      <a:pt x="612" y="2014"/>
                      <a:pt x="703" y="1941"/>
                    </a:cubicBezTo>
                    <a:cubicBezTo>
                      <a:pt x="1144" y="1584"/>
                      <a:pt x="1477" y="763"/>
                      <a:pt x="1477" y="48"/>
                    </a:cubicBezTo>
                    <a:lnTo>
                      <a:pt x="1477" y="48"/>
                    </a:lnTo>
                    <a:cubicBezTo>
                      <a:pt x="1477" y="60"/>
                      <a:pt x="1465" y="60"/>
                      <a:pt x="1465" y="72"/>
                    </a:cubicBezTo>
                    <a:cubicBezTo>
                      <a:pt x="1441" y="48"/>
                      <a:pt x="1406" y="24"/>
                      <a:pt x="1382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9" name="Google Shape;2859;p107"/>
              <p:cNvSpPr/>
              <p:nvPr/>
            </p:nvSpPr>
            <p:spPr>
              <a:xfrm>
                <a:off x="2135116" y="4437023"/>
                <a:ext cx="54210" cy="76152"/>
              </a:xfrm>
              <a:custGeom>
                <a:rect b="b" l="l" r="r" t="t"/>
                <a:pathLst>
                  <a:path extrusionOk="0" h="1239" w="882">
                    <a:moveTo>
                      <a:pt x="679" y="1132"/>
                    </a:moveTo>
                    <a:cubicBezTo>
                      <a:pt x="882" y="1001"/>
                      <a:pt x="584" y="334"/>
                      <a:pt x="334" y="179"/>
                    </a:cubicBezTo>
                    <a:cubicBezTo>
                      <a:pt x="24" y="1"/>
                      <a:pt x="1" y="417"/>
                      <a:pt x="108" y="667"/>
                    </a:cubicBezTo>
                    <a:cubicBezTo>
                      <a:pt x="203" y="894"/>
                      <a:pt x="501" y="1239"/>
                      <a:pt x="679" y="1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0" name="Google Shape;2860;p107"/>
              <p:cNvSpPr/>
              <p:nvPr/>
            </p:nvSpPr>
            <p:spPr>
              <a:xfrm>
                <a:off x="2164371" y="4516063"/>
                <a:ext cx="30793" cy="47633"/>
              </a:xfrm>
              <a:custGeom>
                <a:rect b="b" l="l" r="r" t="t"/>
                <a:pathLst>
                  <a:path extrusionOk="0" h="775" w="501">
                    <a:moveTo>
                      <a:pt x="156" y="203"/>
                    </a:moveTo>
                    <a:cubicBezTo>
                      <a:pt x="1" y="346"/>
                      <a:pt x="48" y="774"/>
                      <a:pt x="298" y="727"/>
                    </a:cubicBezTo>
                    <a:cubicBezTo>
                      <a:pt x="501" y="679"/>
                      <a:pt x="346" y="1"/>
                      <a:pt x="156" y="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1" name="Google Shape;2861;p107"/>
              <p:cNvSpPr/>
              <p:nvPr/>
            </p:nvSpPr>
            <p:spPr>
              <a:xfrm>
                <a:off x="1908262" y="4766333"/>
                <a:ext cx="43946" cy="30793"/>
              </a:xfrm>
              <a:custGeom>
                <a:rect b="b" l="l" r="r" t="t"/>
                <a:pathLst>
                  <a:path extrusionOk="0" h="501" w="715">
                    <a:moveTo>
                      <a:pt x="489" y="12"/>
                    </a:moveTo>
                    <a:cubicBezTo>
                      <a:pt x="715" y="215"/>
                      <a:pt x="1" y="501"/>
                      <a:pt x="24" y="215"/>
                    </a:cubicBezTo>
                    <a:cubicBezTo>
                      <a:pt x="36" y="60"/>
                      <a:pt x="346" y="0"/>
                      <a:pt x="489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2" name="Google Shape;2862;p107"/>
              <p:cNvSpPr/>
              <p:nvPr/>
            </p:nvSpPr>
            <p:spPr>
              <a:xfrm>
                <a:off x="1958046" y="4718762"/>
                <a:ext cx="71051" cy="54210"/>
              </a:xfrm>
              <a:custGeom>
                <a:rect b="b" l="l" r="r" t="t"/>
                <a:pathLst>
                  <a:path extrusionOk="0" h="882" w="1156">
                    <a:moveTo>
                      <a:pt x="191" y="882"/>
                    </a:moveTo>
                    <a:cubicBezTo>
                      <a:pt x="131" y="882"/>
                      <a:pt x="0" y="846"/>
                      <a:pt x="12" y="727"/>
                    </a:cubicBezTo>
                    <a:cubicBezTo>
                      <a:pt x="24" y="560"/>
                      <a:pt x="310" y="417"/>
                      <a:pt x="417" y="334"/>
                    </a:cubicBezTo>
                    <a:cubicBezTo>
                      <a:pt x="548" y="239"/>
                      <a:pt x="750" y="1"/>
                      <a:pt x="917" y="72"/>
                    </a:cubicBezTo>
                    <a:cubicBezTo>
                      <a:pt x="1155" y="167"/>
                      <a:pt x="810" y="489"/>
                      <a:pt x="679" y="584"/>
                    </a:cubicBezTo>
                    <a:cubicBezTo>
                      <a:pt x="607" y="643"/>
                      <a:pt x="536" y="691"/>
                      <a:pt x="476" y="727"/>
                    </a:cubicBezTo>
                    <a:cubicBezTo>
                      <a:pt x="381" y="798"/>
                      <a:pt x="310" y="882"/>
                      <a:pt x="191" y="88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3" name="Google Shape;2863;p107"/>
              <p:cNvSpPr/>
              <p:nvPr/>
            </p:nvSpPr>
            <p:spPr>
              <a:xfrm>
                <a:off x="1736293" y="4598728"/>
                <a:ext cx="28580" cy="66687"/>
              </a:xfrm>
              <a:custGeom>
                <a:rect b="b" l="l" r="r" t="t"/>
                <a:pathLst>
                  <a:path extrusionOk="0" h="1085" w="465">
                    <a:moveTo>
                      <a:pt x="405" y="1037"/>
                    </a:moveTo>
                    <a:cubicBezTo>
                      <a:pt x="465" y="882"/>
                      <a:pt x="405" y="584"/>
                      <a:pt x="322" y="310"/>
                    </a:cubicBezTo>
                    <a:cubicBezTo>
                      <a:pt x="298" y="191"/>
                      <a:pt x="239" y="1"/>
                      <a:pt x="132" y="25"/>
                    </a:cubicBezTo>
                    <a:cubicBezTo>
                      <a:pt x="1" y="37"/>
                      <a:pt x="24" y="263"/>
                      <a:pt x="36" y="346"/>
                    </a:cubicBezTo>
                    <a:cubicBezTo>
                      <a:pt x="72" y="608"/>
                      <a:pt x="167" y="906"/>
                      <a:pt x="263" y="1061"/>
                    </a:cubicBezTo>
                    <a:cubicBezTo>
                      <a:pt x="298" y="1084"/>
                      <a:pt x="370" y="1072"/>
                      <a:pt x="405" y="10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4" name="Google Shape;2864;p107"/>
              <p:cNvSpPr/>
              <p:nvPr/>
            </p:nvSpPr>
            <p:spPr>
              <a:xfrm>
                <a:off x="1761185" y="4577524"/>
                <a:ext cx="29318" cy="37369"/>
              </a:xfrm>
              <a:custGeom>
                <a:rect b="b" l="l" r="r" t="t"/>
                <a:pathLst>
                  <a:path extrusionOk="0" h="608" w="477">
                    <a:moveTo>
                      <a:pt x="191" y="596"/>
                    </a:moveTo>
                    <a:cubicBezTo>
                      <a:pt x="477" y="608"/>
                      <a:pt x="393" y="1"/>
                      <a:pt x="167" y="60"/>
                    </a:cubicBezTo>
                    <a:cubicBezTo>
                      <a:pt x="72" y="84"/>
                      <a:pt x="0" y="394"/>
                      <a:pt x="72" y="525"/>
                    </a:cubicBezTo>
                    <a:cubicBezTo>
                      <a:pt x="96" y="572"/>
                      <a:pt x="143" y="596"/>
                      <a:pt x="191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5" name="Google Shape;2865;p107"/>
              <p:cNvSpPr/>
              <p:nvPr/>
            </p:nvSpPr>
            <p:spPr>
              <a:xfrm>
                <a:off x="1737031" y="4484594"/>
                <a:ext cx="20528" cy="37369"/>
              </a:xfrm>
              <a:custGeom>
                <a:rect b="b" l="l" r="r" t="t"/>
                <a:pathLst>
                  <a:path extrusionOk="0" h="608" w="334">
                    <a:moveTo>
                      <a:pt x="120" y="596"/>
                    </a:moveTo>
                    <a:cubicBezTo>
                      <a:pt x="227" y="608"/>
                      <a:pt x="298" y="477"/>
                      <a:pt x="322" y="334"/>
                    </a:cubicBezTo>
                    <a:cubicBezTo>
                      <a:pt x="334" y="227"/>
                      <a:pt x="322" y="1"/>
                      <a:pt x="191" y="24"/>
                    </a:cubicBezTo>
                    <a:cubicBezTo>
                      <a:pt x="131" y="24"/>
                      <a:pt x="60" y="120"/>
                      <a:pt x="36" y="239"/>
                    </a:cubicBezTo>
                    <a:cubicBezTo>
                      <a:pt x="12" y="382"/>
                      <a:pt x="1" y="572"/>
                      <a:pt x="120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66" name="Google Shape;2866;p107"/>
            <p:cNvGrpSpPr/>
            <p:nvPr/>
          </p:nvGrpSpPr>
          <p:grpSpPr>
            <a:xfrm rot="1588534">
              <a:off x="7516045" y="853636"/>
              <a:ext cx="444563" cy="603527"/>
              <a:chOff x="995902" y="4116497"/>
              <a:chExt cx="456666" cy="619902"/>
            </a:xfrm>
          </p:grpSpPr>
          <p:sp>
            <p:nvSpPr>
              <p:cNvPr id="2867" name="Google Shape;2867;p107"/>
              <p:cNvSpPr/>
              <p:nvPr/>
            </p:nvSpPr>
            <p:spPr>
              <a:xfrm>
                <a:off x="1006105" y="4559940"/>
                <a:ext cx="253287" cy="176459"/>
              </a:xfrm>
              <a:custGeom>
                <a:rect b="b" l="l" r="r" t="t"/>
                <a:pathLst>
                  <a:path extrusionOk="0" h="2871" w="4121">
                    <a:moveTo>
                      <a:pt x="429" y="1"/>
                    </a:moveTo>
                    <a:cubicBezTo>
                      <a:pt x="501" y="25"/>
                      <a:pt x="560" y="72"/>
                      <a:pt x="632" y="108"/>
                    </a:cubicBezTo>
                    <a:cubicBezTo>
                      <a:pt x="1394" y="596"/>
                      <a:pt x="2263" y="810"/>
                      <a:pt x="3096" y="894"/>
                    </a:cubicBezTo>
                    <a:cubicBezTo>
                      <a:pt x="3239" y="906"/>
                      <a:pt x="3394" y="929"/>
                      <a:pt x="3537" y="929"/>
                    </a:cubicBezTo>
                    <a:cubicBezTo>
                      <a:pt x="3727" y="929"/>
                      <a:pt x="3906" y="929"/>
                      <a:pt x="4049" y="894"/>
                    </a:cubicBezTo>
                    <a:cubicBezTo>
                      <a:pt x="4061" y="894"/>
                      <a:pt x="4061" y="906"/>
                      <a:pt x="4049" y="918"/>
                    </a:cubicBezTo>
                    <a:cubicBezTo>
                      <a:pt x="4120" y="989"/>
                      <a:pt x="4049" y="1084"/>
                      <a:pt x="4025" y="1168"/>
                    </a:cubicBezTo>
                    <a:cubicBezTo>
                      <a:pt x="3942" y="1537"/>
                      <a:pt x="3847" y="1942"/>
                      <a:pt x="3716" y="2311"/>
                    </a:cubicBezTo>
                    <a:cubicBezTo>
                      <a:pt x="3656" y="2465"/>
                      <a:pt x="3596" y="2668"/>
                      <a:pt x="3466" y="2763"/>
                    </a:cubicBezTo>
                    <a:cubicBezTo>
                      <a:pt x="3311" y="2870"/>
                      <a:pt x="2882" y="2799"/>
                      <a:pt x="2632" y="2751"/>
                    </a:cubicBezTo>
                    <a:cubicBezTo>
                      <a:pt x="2037" y="2632"/>
                      <a:pt x="1572" y="2453"/>
                      <a:pt x="1001" y="2275"/>
                    </a:cubicBezTo>
                    <a:cubicBezTo>
                      <a:pt x="727" y="2192"/>
                      <a:pt x="310" y="2072"/>
                      <a:pt x="167" y="1870"/>
                    </a:cubicBezTo>
                    <a:cubicBezTo>
                      <a:pt x="1" y="1608"/>
                      <a:pt x="132" y="1168"/>
                      <a:pt x="179" y="929"/>
                    </a:cubicBezTo>
                    <a:cubicBezTo>
                      <a:pt x="251" y="608"/>
                      <a:pt x="322" y="334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8" name="Google Shape;2868;p107"/>
              <p:cNvSpPr/>
              <p:nvPr/>
            </p:nvSpPr>
            <p:spPr>
              <a:xfrm>
                <a:off x="1025158" y="4605299"/>
                <a:ext cx="29318" cy="61585"/>
              </a:xfrm>
              <a:custGeom>
                <a:rect b="b" l="l" r="r" t="t"/>
                <a:pathLst>
                  <a:path extrusionOk="0" h="1002" w="477">
                    <a:moveTo>
                      <a:pt x="191" y="989"/>
                    </a:moveTo>
                    <a:cubicBezTo>
                      <a:pt x="0" y="977"/>
                      <a:pt x="48" y="703"/>
                      <a:pt x="60" y="549"/>
                    </a:cubicBezTo>
                    <a:cubicBezTo>
                      <a:pt x="72" y="394"/>
                      <a:pt x="60" y="132"/>
                      <a:pt x="238" y="72"/>
                    </a:cubicBezTo>
                    <a:cubicBezTo>
                      <a:pt x="477" y="1"/>
                      <a:pt x="405" y="394"/>
                      <a:pt x="381" y="584"/>
                    </a:cubicBezTo>
                    <a:cubicBezTo>
                      <a:pt x="358" y="751"/>
                      <a:pt x="358" y="1001"/>
                      <a:pt x="191" y="9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9" name="Google Shape;2869;p107"/>
              <p:cNvSpPr/>
              <p:nvPr/>
            </p:nvSpPr>
            <p:spPr>
              <a:xfrm>
                <a:off x="1046362" y="4663134"/>
                <a:ext cx="29318" cy="29318"/>
              </a:xfrm>
              <a:custGeom>
                <a:rect b="b" l="l" r="r" t="t"/>
                <a:pathLst>
                  <a:path extrusionOk="0" h="477" w="477">
                    <a:moveTo>
                      <a:pt x="429" y="251"/>
                    </a:moveTo>
                    <a:cubicBezTo>
                      <a:pt x="370" y="477"/>
                      <a:pt x="1" y="227"/>
                      <a:pt x="108" y="96"/>
                    </a:cubicBezTo>
                    <a:cubicBezTo>
                      <a:pt x="179" y="1"/>
                      <a:pt x="477" y="84"/>
                      <a:pt x="429" y="2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0" name="Google Shape;2870;p107"/>
              <p:cNvSpPr/>
              <p:nvPr/>
            </p:nvSpPr>
            <p:spPr>
              <a:xfrm>
                <a:off x="995902" y="4116497"/>
                <a:ext cx="456666" cy="516715"/>
              </a:xfrm>
              <a:custGeom>
                <a:rect b="b" l="l" r="r" t="t"/>
                <a:pathLst>
                  <a:path extrusionOk="0" h="8407" w="7430">
                    <a:moveTo>
                      <a:pt x="6703" y="3906"/>
                    </a:moveTo>
                    <a:cubicBezTo>
                      <a:pt x="6977" y="3989"/>
                      <a:pt x="7227" y="4251"/>
                      <a:pt x="7322" y="4561"/>
                    </a:cubicBezTo>
                    <a:cubicBezTo>
                      <a:pt x="7430" y="4930"/>
                      <a:pt x="7311" y="5287"/>
                      <a:pt x="7180" y="5668"/>
                    </a:cubicBezTo>
                    <a:cubicBezTo>
                      <a:pt x="6882" y="6466"/>
                      <a:pt x="6370" y="7109"/>
                      <a:pt x="5477" y="7716"/>
                    </a:cubicBezTo>
                    <a:cubicBezTo>
                      <a:pt x="4905" y="8097"/>
                      <a:pt x="4441" y="8371"/>
                      <a:pt x="3917" y="8383"/>
                    </a:cubicBezTo>
                    <a:cubicBezTo>
                      <a:pt x="3405" y="8406"/>
                      <a:pt x="2834" y="8264"/>
                      <a:pt x="2227" y="8073"/>
                    </a:cubicBezTo>
                    <a:cubicBezTo>
                      <a:pt x="1941" y="7990"/>
                      <a:pt x="1667" y="7883"/>
                      <a:pt x="1381" y="7763"/>
                    </a:cubicBezTo>
                    <a:cubicBezTo>
                      <a:pt x="1107" y="7633"/>
                      <a:pt x="786" y="7490"/>
                      <a:pt x="560" y="7299"/>
                    </a:cubicBezTo>
                    <a:cubicBezTo>
                      <a:pt x="262" y="7025"/>
                      <a:pt x="143" y="6656"/>
                      <a:pt x="83" y="6382"/>
                    </a:cubicBezTo>
                    <a:cubicBezTo>
                      <a:pt x="24" y="6120"/>
                      <a:pt x="24" y="5859"/>
                      <a:pt x="12" y="5573"/>
                    </a:cubicBezTo>
                    <a:cubicBezTo>
                      <a:pt x="0" y="4763"/>
                      <a:pt x="48" y="3954"/>
                      <a:pt x="179" y="3144"/>
                    </a:cubicBezTo>
                    <a:cubicBezTo>
                      <a:pt x="262" y="2632"/>
                      <a:pt x="381" y="2072"/>
                      <a:pt x="643" y="1537"/>
                    </a:cubicBezTo>
                    <a:cubicBezTo>
                      <a:pt x="929" y="977"/>
                      <a:pt x="1393" y="477"/>
                      <a:pt x="2024" y="263"/>
                    </a:cubicBezTo>
                    <a:cubicBezTo>
                      <a:pt x="2786" y="1"/>
                      <a:pt x="3548" y="120"/>
                      <a:pt x="4286" y="274"/>
                    </a:cubicBezTo>
                    <a:cubicBezTo>
                      <a:pt x="4644" y="346"/>
                      <a:pt x="5013" y="441"/>
                      <a:pt x="5406" y="584"/>
                    </a:cubicBezTo>
                    <a:cubicBezTo>
                      <a:pt x="5739" y="715"/>
                      <a:pt x="6132" y="870"/>
                      <a:pt x="6501" y="1203"/>
                    </a:cubicBezTo>
                    <a:cubicBezTo>
                      <a:pt x="6810" y="1489"/>
                      <a:pt x="7001" y="1822"/>
                      <a:pt x="7084" y="2120"/>
                    </a:cubicBezTo>
                    <a:cubicBezTo>
                      <a:pt x="7227" y="2691"/>
                      <a:pt x="7037" y="3346"/>
                      <a:pt x="6703" y="39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1" name="Google Shape;2871;p107"/>
              <p:cNvSpPr/>
              <p:nvPr/>
            </p:nvSpPr>
            <p:spPr>
              <a:xfrm>
                <a:off x="1010530" y="4380658"/>
                <a:ext cx="442038" cy="252549"/>
              </a:xfrm>
              <a:custGeom>
                <a:rect b="b" l="l" r="r" t="t"/>
                <a:pathLst>
                  <a:path extrusionOk="0" h="4109" w="7192">
                    <a:moveTo>
                      <a:pt x="322" y="3001"/>
                    </a:moveTo>
                    <a:cubicBezTo>
                      <a:pt x="548" y="3192"/>
                      <a:pt x="869" y="3335"/>
                      <a:pt x="1143" y="3465"/>
                    </a:cubicBezTo>
                    <a:cubicBezTo>
                      <a:pt x="1429" y="3585"/>
                      <a:pt x="1703" y="3692"/>
                      <a:pt x="1989" y="3775"/>
                    </a:cubicBezTo>
                    <a:cubicBezTo>
                      <a:pt x="2596" y="3966"/>
                      <a:pt x="3167" y="4108"/>
                      <a:pt x="3679" y="4085"/>
                    </a:cubicBezTo>
                    <a:cubicBezTo>
                      <a:pt x="4203" y="4073"/>
                      <a:pt x="4667" y="3799"/>
                      <a:pt x="5239" y="3418"/>
                    </a:cubicBezTo>
                    <a:cubicBezTo>
                      <a:pt x="6132" y="2811"/>
                      <a:pt x="6644" y="2168"/>
                      <a:pt x="6942" y="1370"/>
                    </a:cubicBezTo>
                    <a:cubicBezTo>
                      <a:pt x="7073" y="989"/>
                      <a:pt x="7192" y="632"/>
                      <a:pt x="7084" y="263"/>
                    </a:cubicBezTo>
                    <a:cubicBezTo>
                      <a:pt x="7049" y="167"/>
                      <a:pt x="7013" y="84"/>
                      <a:pt x="6965" y="1"/>
                    </a:cubicBezTo>
                    <a:cubicBezTo>
                      <a:pt x="6942" y="84"/>
                      <a:pt x="6930" y="167"/>
                      <a:pt x="6906" y="239"/>
                    </a:cubicBezTo>
                    <a:cubicBezTo>
                      <a:pt x="6727" y="846"/>
                      <a:pt x="6334" y="1572"/>
                      <a:pt x="5822" y="2120"/>
                    </a:cubicBezTo>
                    <a:cubicBezTo>
                      <a:pt x="4834" y="3156"/>
                      <a:pt x="3786" y="3394"/>
                      <a:pt x="2715" y="3394"/>
                    </a:cubicBezTo>
                    <a:cubicBezTo>
                      <a:pt x="1750" y="3394"/>
                      <a:pt x="857" y="2977"/>
                      <a:pt x="0" y="2549"/>
                    </a:cubicBezTo>
                    <a:cubicBezTo>
                      <a:pt x="72" y="2703"/>
                      <a:pt x="179" y="2858"/>
                      <a:pt x="322" y="300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2" name="Google Shape;2872;p107"/>
              <p:cNvSpPr/>
              <p:nvPr/>
            </p:nvSpPr>
            <p:spPr>
              <a:xfrm>
                <a:off x="1333202" y="4355090"/>
                <a:ext cx="80577" cy="133251"/>
              </a:xfrm>
              <a:custGeom>
                <a:rect b="b" l="l" r="r" t="t"/>
                <a:pathLst>
                  <a:path extrusionOk="0" h="2168" w="1311">
                    <a:moveTo>
                      <a:pt x="1227" y="0"/>
                    </a:moveTo>
                    <a:cubicBezTo>
                      <a:pt x="1222" y="0"/>
                      <a:pt x="1219" y="3"/>
                      <a:pt x="1217" y="6"/>
                    </a:cubicBezTo>
                    <a:lnTo>
                      <a:pt x="1217" y="6"/>
                    </a:lnTo>
                    <a:cubicBezTo>
                      <a:pt x="1221" y="4"/>
                      <a:pt x="1224" y="2"/>
                      <a:pt x="1227" y="0"/>
                    </a:cubicBezTo>
                    <a:close/>
                    <a:moveTo>
                      <a:pt x="1217" y="6"/>
                    </a:moveTo>
                    <a:cubicBezTo>
                      <a:pt x="614" y="389"/>
                      <a:pt x="96" y="1099"/>
                      <a:pt x="25" y="1655"/>
                    </a:cubicBezTo>
                    <a:cubicBezTo>
                      <a:pt x="1" y="1810"/>
                      <a:pt x="25" y="2048"/>
                      <a:pt x="168" y="2143"/>
                    </a:cubicBezTo>
                    <a:cubicBezTo>
                      <a:pt x="196" y="2160"/>
                      <a:pt x="226" y="2168"/>
                      <a:pt x="256" y="2168"/>
                    </a:cubicBezTo>
                    <a:cubicBezTo>
                      <a:pt x="440" y="2168"/>
                      <a:pt x="645" y="1887"/>
                      <a:pt x="727" y="1703"/>
                    </a:cubicBezTo>
                    <a:cubicBezTo>
                      <a:pt x="811" y="1524"/>
                      <a:pt x="906" y="1238"/>
                      <a:pt x="941" y="1024"/>
                    </a:cubicBezTo>
                    <a:cubicBezTo>
                      <a:pt x="1013" y="679"/>
                      <a:pt x="1120" y="381"/>
                      <a:pt x="1311" y="60"/>
                    </a:cubicBezTo>
                    <a:cubicBezTo>
                      <a:pt x="1275" y="48"/>
                      <a:pt x="1239" y="24"/>
                      <a:pt x="1215" y="24"/>
                    </a:cubicBezTo>
                    <a:cubicBezTo>
                      <a:pt x="1215" y="17"/>
                      <a:pt x="1215" y="11"/>
                      <a:pt x="1217" y="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3" name="Google Shape;2873;p107"/>
              <p:cNvSpPr/>
              <p:nvPr/>
            </p:nvSpPr>
            <p:spPr>
              <a:xfrm>
                <a:off x="1134190" y="4136288"/>
                <a:ext cx="80577" cy="38844"/>
              </a:xfrm>
              <a:custGeom>
                <a:rect b="b" l="l" r="r" t="t"/>
                <a:pathLst>
                  <a:path extrusionOk="0" h="632" w="1311">
                    <a:moveTo>
                      <a:pt x="0" y="345"/>
                    </a:moveTo>
                    <a:cubicBezTo>
                      <a:pt x="0" y="107"/>
                      <a:pt x="727" y="0"/>
                      <a:pt x="989" y="131"/>
                    </a:cubicBezTo>
                    <a:cubicBezTo>
                      <a:pt x="1310" y="298"/>
                      <a:pt x="965" y="548"/>
                      <a:pt x="703" y="595"/>
                    </a:cubicBezTo>
                    <a:cubicBezTo>
                      <a:pt x="465" y="631"/>
                      <a:pt x="0" y="560"/>
                      <a:pt x="0" y="3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4" name="Google Shape;2874;p107"/>
              <p:cNvSpPr/>
              <p:nvPr/>
            </p:nvSpPr>
            <p:spPr>
              <a:xfrm>
                <a:off x="1081518" y="4155279"/>
                <a:ext cx="39582" cy="41057"/>
              </a:xfrm>
              <a:custGeom>
                <a:rect b="b" l="l" r="r" t="t"/>
                <a:pathLst>
                  <a:path extrusionOk="0" h="668" w="644">
                    <a:moveTo>
                      <a:pt x="584" y="263"/>
                    </a:moveTo>
                    <a:cubicBezTo>
                      <a:pt x="548" y="477"/>
                      <a:pt x="155" y="667"/>
                      <a:pt x="60" y="429"/>
                    </a:cubicBezTo>
                    <a:cubicBezTo>
                      <a:pt x="0" y="227"/>
                      <a:pt x="643" y="1"/>
                      <a:pt x="584" y="2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5" name="Google Shape;2875;p107"/>
              <p:cNvSpPr/>
              <p:nvPr/>
            </p:nvSpPr>
            <p:spPr>
              <a:xfrm>
                <a:off x="1021470" y="4492640"/>
                <a:ext cx="30055" cy="46158"/>
              </a:xfrm>
              <a:custGeom>
                <a:rect b="b" l="l" r="r" t="t"/>
                <a:pathLst>
                  <a:path extrusionOk="0" h="751" w="489">
                    <a:moveTo>
                      <a:pt x="287" y="84"/>
                    </a:moveTo>
                    <a:cubicBezTo>
                      <a:pt x="1" y="0"/>
                      <a:pt x="132" y="751"/>
                      <a:pt x="370" y="584"/>
                    </a:cubicBezTo>
                    <a:cubicBezTo>
                      <a:pt x="489" y="500"/>
                      <a:pt x="382" y="203"/>
                      <a:pt x="287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107"/>
              <p:cNvSpPr/>
              <p:nvPr/>
            </p:nvSpPr>
            <p:spPr>
              <a:xfrm>
                <a:off x="1013419" y="4400448"/>
                <a:ext cx="32268" cy="82729"/>
              </a:xfrm>
              <a:custGeom>
                <a:rect b="b" l="l" r="r" t="t"/>
                <a:pathLst>
                  <a:path extrusionOk="0" h="1346" w="525">
                    <a:moveTo>
                      <a:pt x="72" y="1203"/>
                    </a:moveTo>
                    <a:cubicBezTo>
                      <a:pt x="108" y="1262"/>
                      <a:pt x="203" y="1346"/>
                      <a:pt x="299" y="1274"/>
                    </a:cubicBezTo>
                    <a:cubicBezTo>
                      <a:pt x="429" y="1179"/>
                      <a:pt x="406" y="846"/>
                      <a:pt x="418" y="715"/>
                    </a:cubicBezTo>
                    <a:cubicBezTo>
                      <a:pt x="429" y="560"/>
                      <a:pt x="525" y="262"/>
                      <a:pt x="382" y="155"/>
                    </a:cubicBezTo>
                    <a:cubicBezTo>
                      <a:pt x="168" y="0"/>
                      <a:pt x="84" y="477"/>
                      <a:pt x="60" y="631"/>
                    </a:cubicBezTo>
                    <a:cubicBezTo>
                      <a:pt x="60" y="715"/>
                      <a:pt x="48" y="798"/>
                      <a:pt x="48" y="881"/>
                    </a:cubicBezTo>
                    <a:cubicBezTo>
                      <a:pt x="37" y="1000"/>
                      <a:pt x="1" y="1108"/>
                      <a:pt x="72" y="1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7" name="Google Shape;2877;p107"/>
              <p:cNvSpPr/>
              <p:nvPr/>
            </p:nvSpPr>
            <p:spPr>
              <a:xfrm>
                <a:off x="1221281" y="4567992"/>
                <a:ext cx="65888" cy="33005"/>
              </a:xfrm>
              <a:custGeom>
                <a:rect b="b" l="l" r="r" t="t"/>
                <a:pathLst>
                  <a:path extrusionOk="0" h="537" w="1072">
                    <a:moveTo>
                      <a:pt x="12" y="406"/>
                    </a:moveTo>
                    <a:cubicBezTo>
                      <a:pt x="119" y="263"/>
                      <a:pt x="393" y="167"/>
                      <a:pt x="667" y="84"/>
                    </a:cubicBezTo>
                    <a:cubicBezTo>
                      <a:pt x="786" y="48"/>
                      <a:pt x="977" y="1"/>
                      <a:pt x="1024" y="96"/>
                    </a:cubicBezTo>
                    <a:cubicBezTo>
                      <a:pt x="1072" y="227"/>
                      <a:pt x="869" y="322"/>
                      <a:pt x="786" y="358"/>
                    </a:cubicBezTo>
                    <a:cubicBezTo>
                      <a:pt x="548" y="465"/>
                      <a:pt x="238" y="537"/>
                      <a:pt x="72" y="537"/>
                    </a:cubicBezTo>
                    <a:cubicBezTo>
                      <a:pt x="36" y="513"/>
                      <a:pt x="0" y="453"/>
                      <a:pt x="12" y="40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8" name="Google Shape;2878;p107"/>
              <p:cNvSpPr/>
              <p:nvPr/>
            </p:nvSpPr>
            <p:spPr>
              <a:xfrm>
                <a:off x="1246849" y="4527735"/>
                <a:ext cx="40319" cy="33743"/>
              </a:xfrm>
              <a:custGeom>
                <a:rect b="b" l="l" r="r" t="t"/>
                <a:pathLst>
                  <a:path extrusionOk="0" h="549" w="656">
                    <a:moveTo>
                      <a:pt x="156" y="477"/>
                    </a:moveTo>
                    <a:cubicBezTo>
                      <a:pt x="1" y="251"/>
                      <a:pt x="561" y="1"/>
                      <a:pt x="632" y="215"/>
                    </a:cubicBezTo>
                    <a:cubicBezTo>
                      <a:pt x="656" y="310"/>
                      <a:pt x="441" y="537"/>
                      <a:pt x="287" y="549"/>
                    </a:cubicBezTo>
                    <a:cubicBezTo>
                      <a:pt x="227" y="549"/>
                      <a:pt x="180" y="525"/>
                      <a:pt x="156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9" name="Google Shape;2879;p107"/>
              <p:cNvSpPr/>
              <p:nvPr/>
            </p:nvSpPr>
            <p:spPr>
              <a:xfrm>
                <a:off x="1347154" y="4502167"/>
                <a:ext cx="32944" cy="35894"/>
              </a:xfrm>
              <a:custGeom>
                <a:rect b="b" l="l" r="r" t="t"/>
                <a:pathLst>
                  <a:path extrusionOk="0" h="584" w="536">
                    <a:moveTo>
                      <a:pt x="60" y="488"/>
                    </a:moveTo>
                    <a:cubicBezTo>
                      <a:pt x="0" y="405"/>
                      <a:pt x="60" y="286"/>
                      <a:pt x="167" y="191"/>
                    </a:cubicBezTo>
                    <a:cubicBezTo>
                      <a:pt x="262" y="107"/>
                      <a:pt x="464" y="0"/>
                      <a:pt x="512" y="131"/>
                    </a:cubicBezTo>
                    <a:cubicBezTo>
                      <a:pt x="536" y="179"/>
                      <a:pt x="488" y="286"/>
                      <a:pt x="405" y="369"/>
                    </a:cubicBezTo>
                    <a:cubicBezTo>
                      <a:pt x="298" y="465"/>
                      <a:pt x="143" y="584"/>
                      <a:pt x="60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0" name="Google Shape;2880;p107"/>
            <p:cNvGrpSpPr/>
            <p:nvPr/>
          </p:nvGrpSpPr>
          <p:grpSpPr>
            <a:xfrm flipH="1" rot="9373883">
              <a:off x="7938744" y="534794"/>
              <a:ext cx="417621" cy="454884"/>
              <a:chOff x="1138452" y="952888"/>
              <a:chExt cx="521275" cy="567786"/>
            </a:xfrm>
          </p:grpSpPr>
          <p:sp>
            <p:nvSpPr>
              <p:cNvPr id="2881" name="Google Shape;2881;p107"/>
              <p:cNvSpPr/>
              <p:nvPr/>
            </p:nvSpPr>
            <p:spPr>
              <a:xfrm rot="9123189">
                <a:off x="1454950" y="964459"/>
                <a:ext cx="133414" cy="337765"/>
              </a:xfrm>
              <a:custGeom>
                <a:rect b="b" l="l" r="r" t="t"/>
                <a:pathLst>
                  <a:path extrusionOk="0" h="4764" w="1882">
                    <a:moveTo>
                      <a:pt x="1882" y="4763"/>
                    </a:moveTo>
                    <a:cubicBezTo>
                      <a:pt x="727" y="3442"/>
                      <a:pt x="0" y="1906"/>
                      <a:pt x="84" y="644"/>
                    </a:cubicBezTo>
                    <a:cubicBezTo>
                      <a:pt x="96" y="465"/>
                      <a:pt x="107" y="227"/>
                      <a:pt x="250" y="120"/>
                    </a:cubicBezTo>
                    <a:cubicBezTo>
                      <a:pt x="429" y="1"/>
                      <a:pt x="596" y="96"/>
                      <a:pt x="727" y="310"/>
                    </a:cubicBezTo>
                    <a:cubicBezTo>
                      <a:pt x="941" y="667"/>
                      <a:pt x="977" y="1048"/>
                      <a:pt x="1012" y="1429"/>
                    </a:cubicBezTo>
                    <a:cubicBezTo>
                      <a:pt x="1108" y="2489"/>
                      <a:pt x="1322" y="3668"/>
                      <a:pt x="1882" y="47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2" name="Google Shape;2882;p107"/>
              <p:cNvSpPr/>
              <p:nvPr/>
            </p:nvSpPr>
            <p:spPr>
              <a:xfrm rot="-9657519">
                <a:off x="1212817" y="1228157"/>
                <a:ext cx="116612" cy="153711"/>
              </a:xfrm>
              <a:custGeom>
                <a:rect b="b" l="l" r="r" t="t"/>
                <a:pathLst>
                  <a:path extrusionOk="0" h="2168" w="1645">
                    <a:moveTo>
                      <a:pt x="1644" y="2167"/>
                    </a:moveTo>
                    <a:cubicBezTo>
                      <a:pt x="1430" y="1989"/>
                      <a:pt x="1251" y="1751"/>
                      <a:pt x="1037" y="1536"/>
                    </a:cubicBezTo>
                    <a:cubicBezTo>
                      <a:pt x="763" y="1275"/>
                      <a:pt x="489" y="1084"/>
                      <a:pt x="263" y="715"/>
                    </a:cubicBezTo>
                    <a:cubicBezTo>
                      <a:pt x="180" y="572"/>
                      <a:pt x="1" y="274"/>
                      <a:pt x="168" y="143"/>
                    </a:cubicBezTo>
                    <a:cubicBezTo>
                      <a:pt x="346" y="1"/>
                      <a:pt x="537" y="251"/>
                      <a:pt x="692" y="429"/>
                    </a:cubicBezTo>
                    <a:cubicBezTo>
                      <a:pt x="1108" y="917"/>
                      <a:pt x="1465" y="1644"/>
                      <a:pt x="1644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3" name="Google Shape;2883;p107"/>
              <p:cNvSpPr/>
              <p:nvPr/>
            </p:nvSpPr>
            <p:spPr>
              <a:xfrm rot="-8378353">
                <a:off x="1143412" y="1191214"/>
                <a:ext cx="487901" cy="194643"/>
              </a:xfrm>
              <a:custGeom>
                <a:rect b="b" l="l" r="r" t="t"/>
                <a:pathLst>
                  <a:path extrusionOk="0" h="1966" w="4930">
                    <a:moveTo>
                      <a:pt x="4929" y="1811"/>
                    </a:moveTo>
                    <a:cubicBezTo>
                      <a:pt x="3084" y="1965"/>
                      <a:pt x="1346" y="1620"/>
                      <a:pt x="334" y="763"/>
                    </a:cubicBezTo>
                    <a:cubicBezTo>
                      <a:pt x="191" y="644"/>
                      <a:pt x="0" y="477"/>
                      <a:pt x="12" y="299"/>
                    </a:cubicBezTo>
                    <a:cubicBezTo>
                      <a:pt x="12" y="72"/>
                      <a:pt x="191" y="1"/>
                      <a:pt x="465" y="13"/>
                    </a:cubicBezTo>
                    <a:cubicBezTo>
                      <a:pt x="893" y="49"/>
                      <a:pt x="1239" y="263"/>
                      <a:pt x="1572" y="477"/>
                    </a:cubicBezTo>
                    <a:cubicBezTo>
                      <a:pt x="2536" y="1049"/>
                      <a:pt x="3656" y="1608"/>
                      <a:pt x="4929" y="18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7" name="Shape 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8" name="Google Shape;2888;p108"/>
          <p:cNvPicPr preferRelativeResize="0"/>
          <p:nvPr/>
        </p:nvPicPr>
        <p:blipFill rotWithShape="1">
          <a:blip r:embed="rId3">
            <a:alphaModFix/>
          </a:blip>
          <a:srcRect b="0" l="3086" r="3086" t="0"/>
          <a:stretch/>
        </p:blipFill>
        <p:spPr>
          <a:xfrm>
            <a:off x="5431803" y="1072050"/>
            <a:ext cx="2999100" cy="2999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2889" name="Google Shape;2889;p108"/>
          <p:cNvSpPr txBox="1"/>
          <p:nvPr>
            <p:ph type="title"/>
          </p:nvPr>
        </p:nvSpPr>
        <p:spPr>
          <a:xfrm>
            <a:off x="912925" y="1220975"/>
            <a:ext cx="4115400" cy="9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dk2"/>
                </a:solidFill>
              </a:rPr>
              <a:t>DESCRIPTION</a:t>
            </a:r>
            <a:endParaRPr/>
          </a:p>
        </p:txBody>
      </p:sp>
      <p:sp>
        <p:nvSpPr>
          <p:cNvPr id="2890" name="Google Shape;2890;p108"/>
          <p:cNvSpPr txBox="1"/>
          <p:nvPr>
            <p:ph idx="1" type="subTitle"/>
          </p:nvPr>
        </p:nvSpPr>
        <p:spPr>
          <a:xfrm>
            <a:off x="912925" y="2214275"/>
            <a:ext cx="3615000" cy="18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Betzim</a:t>
            </a:r>
            <a:r>
              <a:rPr lang="en"/>
              <a:t> is a sports betting exchange platform with numerous events and markets where users can bet. This project aims to provide information about high-level business metrics, such as traded volume, across various dimensions, such as time or geography.</a:t>
            </a:r>
            <a:endParaRPr/>
          </a:p>
        </p:txBody>
      </p:sp>
      <p:grpSp>
        <p:nvGrpSpPr>
          <p:cNvPr id="2891" name="Google Shape;2891;p108"/>
          <p:cNvGrpSpPr/>
          <p:nvPr/>
        </p:nvGrpSpPr>
        <p:grpSpPr>
          <a:xfrm rot="-578252">
            <a:off x="5158730" y="2780655"/>
            <a:ext cx="1166765" cy="1371437"/>
            <a:chOff x="713100" y="2276700"/>
            <a:chExt cx="674029" cy="792266"/>
          </a:xfrm>
        </p:grpSpPr>
        <p:sp>
          <p:nvSpPr>
            <p:cNvPr id="2892" name="Google Shape;2892;p108"/>
            <p:cNvSpPr/>
            <p:nvPr/>
          </p:nvSpPr>
          <p:spPr>
            <a:xfrm>
              <a:off x="713100" y="2276700"/>
              <a:ext cx="674029" cy="792266"/>
            </a:xfrm>
            <a:custGeom>
              <a:rect b="b" l="l" r="r" t="t"/>
              <a:pathLst>
                <a:path extrusionOk="0" h="14527" w="12359">
                  <a:moveTo>
                    <a:pt x="6239" y="14526"/>
                  </a:moveTo>
                  <a:cubicBezTo>
                    <a:pt x="8513" y="13895"/>
                    <a:pt x="10561" y="13086"/>
                    <a:pt x="12359" y="12074"/>
                  </a:cubicBezTo>
                  <a:cubicBezTo>
                    <a:pt x="12157" y="11562"/>
                    <a:pt x="11990" y="10966"/>
                    <a:pt x="11776" y="10347"/>
                  </a:cubicBezTo>
                  <a:cubicBezTo>
                    <a:pt x="11573" y="9740"/>
                    <a:pt x="11490" y="9097"/>
                    <a:pt x="11383" y="8418"/>
                  </a:cubicBezTo>
                  <a:cubicBezTo>
                    <a:pt x="11180" y="7109"/>
                    <a:pt x="10883" y="5728"/>
                    <a:pt x="10240" y="4966"/>
                  </a:cubicBezTo>
                  <a:cubicBezTo>
                    <a:pt x="10013" y="4692"/>
                    <a:pt x="9597" y="4394"/>
                    <a:pt x="9168" y="4394"/>
                  </a:cubicBezTo>
                  <a:cubicBezTo>
                    <a:pt x="9037" y="4382"/>
                    <a:pt x="8906" y="4442"/>
                    <a:pt x="8799" y="4430"/>
                  </a:cubicBezTo>
                  <a:cubicBezTo>
                    <a:pt x="8668" y="4406"/>
                    <a:pt x="8549" y="4227"/>
                    <a:pt x="8418" y="4156"/>
                  </a:cubicBezTo>
                  <a:cubicBezTo>
                    <a:pt x="7918" y="3906"/>
                    <a:pt x="7025" y="3954"/>
                    <a:pt x="6751" y="4478"/>
                  </a:cubicBezTo>
                  <a:cubicBezTo>
                    <a:pt x="6644" y="4406"/>
                    <a:pt x="6537" y="4323"/>
                    <a:pt x="6370" y="4275"/>
                  </a:cubicBezTo>
                  <a:cubicBezTo>
                    <a:pt x="5858" y="4156"/>
                    <a:pt x="5156" y="4382"/>
                    <a:pt x="4870" y="4668"/>
                  </a:cubicBezTo>
                  <a:cubicBezTo>
                    <a:pt x="4346" y="3501"/>
                    <a:pt x="3775" y="2227"/>
                    <a:pt x="3036" y="1227"/>
                  </a:cubicBezTo>
                  <a:cubicBezTo>
                    <a:pt x="2608" y="656"/>
                    <a:pt x="2143" y="1"/>
                    <a:pt x="1191" y="96"/>
                  </a:cubicBezTo>
                  <a:cubicBezTo>
                    <a:pt x="441" y="167"/>
                    <a:pt x="0" y="810"/>
                    <a:pt x="24" y="1537"/>
                  </a:cubicBezTo>
                  <a:cubicBezTo>
                    <a:pt x="48" y="2180"/>
                    <a:pt x="298" y="2799"/>
                    <a:pt x="536" y="3335"/>
                  </a:cubicBezTo>
                  <a:cubicBezTo>
                    <a:pt x="774" y="3870"/>
                    <a:pt x="1012" y="4358"/>
                    <a:pt x="1274" y="4847"/>
                  </a:cubicBezTo>
                  <a:cubicBezTo>
                    <a:pt x="1715" y="5692"/>
                    <a:pt x="2155" y="6525"/>
                    <a:pt x="2655" y="7383"/>
                  </a:cubicBezTo>
                  <a:cubicBezTo>
                    <a:pt x="2727" y="7502"/>
                    <a:pt x="2846" y="7645"/>
                    <a:pt x="2858" y="7728"/>
                  </a:cubicBezTo>
                  <a:cubicBezTo>
                    <a:pt x="2870" y="7811"/>
                    <a:pt x="2834" y="7954"/>
                    <a:pt x="2822" y="8073"/>
                  </a:cubicBezTo>
                  <a:cubicBezTo>
                    <a:pt x="2739" y="8847"/>
                    <a:pt x="2691" y="9835"/>
                    <a:pt x="2989" y="10621"/>
                  </a:cubicBezTo>
                  <a:cubicBezTo>
                    <a:pt x="3155" y="11062"/>
                    <a:pt x="3429" y="11335"/>
                    <a:pt x="3763" y="11538"/>
                  </a:cubicBezTo>
                  <a:cubicBezTo>
                    <a:pt x="4120" y="11764"/>
                    <a:pt x="4620" y="11859"/>
                    <a:pt x="4941" y="12181"/>
                  </a:cubicBezTo>
                  <a:cubicBezTo>
                    <a:pt x="5525" y="12729"/>
                    <a:pt x="5834" y="13788"/>
                    <a:pt x="6239" y="1452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108"/>
            <p:cNvSpPr/>
            <p:nvPr/>
          </p:nvSpPr>
          <p:spPr>
            <a:xfrm>
              <a:off x="735188" y="2307241"/>
              <a:ext cx="600022" cy="751963"/>
            </a:xfrm>
            <a:custGeom>
              <a:rect b="b" l="l" r="r" t="t"/>
              <a:pathLst>
                <a:path extrusionOk="0" h="13788" w="11002">
                  <a:moveTo>
                    <a:pt x="1102" y="346"/>
                  </a:moveTo>
                  <a:cubicBezTo>
                    <a:pt x="1205" y="346"/>
                    <a:pt x="1305" y="368"/>
                    <a:pt x="1393" y="417"/>
                  </a:cubicBezTo>
                  <a:cubicBezTo>
                    <a:pt x="1548" y="500"/>
                    <a:pt x="1691" y="798"/>
                    <a:pt x="1810" y="989"/>
                  </a:cubicBezTo>
                  <a:cubicBezTo>
                    <a:pt x="2715" y="2453"/>
                    <a:pt x="3417" y="4263"/>
                    <a:pt x="4191" y="5775"/>
                  </a:cubicBezTo>
                  <a:cubicBezTo>
                    <a:pt x="3679" y="5882"/>
                    <a:pt x="3477" y="6323"/>
                    <a:pt x="3322" y="6692"/>
                  </a:cubicBezTo>
                  <a:cubicBezTo>
                    <a:pt x="3286" y="6799"/>
                    <a:pt x="3274" y="6930"/>
                    <a:pt x="3191" y="7013"/>
                  </a:cubicBezTo>
                  <a:cubicBezTo>
                    <a:pt x="2405" y="5215"/>
                    <a:pt x="1560" y="3382"/>
                    <a:pt x="691" y="1667"/>
                  </a:cubicBezTo>
                  <a:cubicBezTo>
                    <a:pt x="572" y="1429"/>
                    <a:pt x="357" y="1072"/>
                    <a:pt x="381" y="822"/>
                  </a:cubicBezTo>
                  <a:cubicBezTo>
                    <a:pt x="399" y="584"/>
                    <a:pt x="762" y="346"/>
                    <a:pt x="1102" y="346"/>
                  </a:cubicBezTo>
                  <a:close/>
                  <a:moveTo>
                    <a:pt x="5224" y="4654"/>
                  </a:moveTo>
                  <a:cubicBezTo>
                    <a:pt x="5423" y="4654"/>
                    <a:pt x="5686" y="4725"/>
                    <a:pt x="5775" y="4858"/>
                  </a:cubicBezTo>
                  <a:cubicBezTo>
                    <a:pt x="5822" y="4941"/>
                    <a:pt x="5858" y="5132"/>
                    <a:pt x="5870" y="5251"/>
                  </a:cubicBezTo>
                  <a:cubicBezTo>
                    <a:pt x="5917" y="5668"/>
                    <a:pt x="5858" y="6061"/>
                    <a:pt x="5822" y="6561"/>
                  </a:cubicBezTo>
                  <a:cubicBezTo>
                    <a:pt x="5810" y="6942"/>
                    <a:pt x="5858" y="7585"/>
                    <a:pt x="5584" y="7728"/>
                  </a:cubicBezTo>
                  <a:cubicBezTo>
                    <a:pt x="5531" y="7752"/>
                    <a:pt x="5472" y="7760"/>
                    <a:pt x="5412" y="7760"/>
                  </a:cubicBezTo>
                  <a:cubicBezTo>
                    <a:pt x="5324" y="7760"/>
                    <a:pt x="5233" y="7742"/>
                    <a:pt x="5155" y="7728"/>
                  </a:cubicBezTo>
                  <a:cubicBezTo>
                    <a:pt x="5179" y="7537"/>
                    <a:pt x="5263" y="7263"/>
                    <a:pt x="5298" y="6989"/>
                  </a:cubicBezTo>
                  <a:cubicBezTo>
                    <a:pt x="5322" y="6715"/>
                    <a:pt x="5370" y="6370"/>
                    <a:pt x="5298" y="6120"/>
                  </a:cubicBezTo>
                  <a:cubicBezTo>
                    <a:pt x="5203" y="5823"/>
                    <a:pt x="4917" y="5751"/>
                    <a:pt x="4560" y="5727"/>
                  </a:cubicBezTo>
                  <a:cubicBezTo>
                    <a:pt x="4596" y="5263"/>
                    <a:pt x="4632" y="4691"/>
                    <a:pt x="5179" y="4656"/>
                  </a:cubicBezTo>
                  <a:cubicBezTo>
                    <a:pt x="5194" y="4655"/>
                    <a:pt x="5209" y="4654"/>
                    <a:pt x="5224" y="4654"/>
                  </a:cubicBezTo>
                  <a:close/>
                  <a:moveTo>
                    <a:pt x="8560" y="4813"/>
                  </a:moveTo>
                  <a:cubicBezTo>
                    <a:pt x="8749" y="4813"/>
                    <a:pt x="8928" y="4926"/>
                    <a:pt x="9001" y="5072"/>
                  </a:cubicBezTo>
                  <a:cubicBezTo>
                    <a:pt x="9061" y="5180"/>
                    <a:pt x="9085" y="5358"/>
                    <a:pt x="9085" y="5537"/>
                  </a:cubicBezTo>
                  <a:cubicBezTo>
                    <a:pt x="9096" y="6037"/>
                    <a:pt x="8834" y="6858"/>
                    <a:pt x="8656" y="7335"/>
                  </a:cubicBezTo>
                  <a:cubicBezTo>
                    <a:pt x="8584" y="7513"/>
                    <a:pt x="8477" y="7775"/>
                    <a:pt x="8370" y="7811"/>
                  </a:cubicBezTo>
                  <a:cubicBezTo>
                    <a:pt x="8307" y="7836"/>
                    <a:pt x="8248" y="7846"/>
                    <a:pt x="8193" y="7846"/>
                  </a:cubicBezTo>
                  <a:cubicBezTo>
                    <a:pt x="8040" y="7846"/>
                    <a:pt x="7916" y="7768"/>
                    <a:pt x="7811" y="7716"/>
                  </a:cubicBezTo>
                  <a:cubicBezTo>
                    <a:pt x="7787" y="7275"/>
                    <a:pt x="7834" y="6954"/>
                    <a:pt x="7870" y="6561"/>
                  </a:cubicBezTo>
                  <a:cubicBezTo>
                    <a:pt x="7882" y="6442"/>
                    <a:pt x="7894" y="6323"/>
                    <a:pt x="7906" y="6180"/>
                  </a:cubicBezTo>
                  <a:cubicBezTo>
                    <a:pt x="7953" y="5811"/>
                    <a:pt x="8001" y="5072"/>
                    <a:pt x="8299" y="4894"/>
                  </a:cubicBezTo>
                  <a:cubicBezTo>
                    <a:pt x="8382" y="4837"/>
                    <a:pt x="8472" y="4813"/>
                    <a:pt x="8560" y="4813"/>
                  </a:cubicBezTo>
                  <a:close/>
                  <a:moveTo>
                    <a:pt x="6976" y="4509"/>
                  </a:moveTo>
                  <a:cubicBezTo>
                    <a:pt x="6999" y="4509"/>
                    <a:pt x="7024" y="4510"/>
                    <a:pt x="7049" y="4513"/>
                  </a:cubicBezTo>
                  <a:cubicBezTo>
                    <a:pt x="7251" y="4537"/>
                    <a:pt x="7465" y="4715"/>
                    <a:pt x="7549" y="4858"/>
                  </a:cubicBezTo>
                  <a:cubicBezTo>
                    <a:pt x="7727" y="5168"/>
                    <a:pt x="7644" y="5501"/>
                    <a:pt x="7596" y="5834"/>
                  </a:cubicBezTo>
                  <a:cubicBezTo>
                    <a:pt x="7572" y="5989"/>
                    <a:pt x="7561" y="6156"/>
                    <a:pt x="7537" y="6323"/>
                  </a:cubicBezTo>
                  <a:cubicBezTo>
                    <a:pt x="7501" y="6668"/>
                    <a:pt x="7501" y="7061"/>
                    <a:pt x="7441" y="7311"/>
                  </a:cubicBezTo>
                  <a:cubicBezTo>
                    <a:pt x="7370" y="7632"/>
                    <a:pt x="7132" y="8001"/>
                    <a:pt x="6929" y="8073"/>
                  </a:cubicBezTo>
                  <a:cubicBezTo>
                    <a:pt x="6872" y="8092"/>
                    <a:pt x="6808" y="8101"/>
                    <a:pt x="6741" y="8101"/>
                  </a:cubicBezTo>
                  <a:cubicBezTo>
                    <a:pt x="6515" y="8101"/>
                    <a:pt x="6265" y="7997"/>
                    <a:pt x="6191" y="7823"/>
                  </a:cubicBezTo>
                  <a:cubicBezTo>
                    <a:pt x="6120" y="7656"/>
                    <a:pt x="6167" y="7311"/>
                    <a:pt x="6167" y="7061"/>
                  </a:cubicBezTo>
                  <a:cubicBezTo>
                    <a:pt x="6179" y="6513"/>
                    <a:pt x="6203" y="6049"/>
                    <a:pt x="6263" y="5572"/>
                  </a:cubicBezTo>
                  <a:cubicBezTo>
                    <a:pt x="6331" y="5128"/>
                    <a:pt x="6454" y="4509"/>
                    <a:pt x="6976" y="4509"/>
                  </a:cubicBezTo>
                  <a:close/>
                  <a:moveTo>
                    <a:pt x="1143" y="0"/>
                  </a:moveTo>
                  <a:cubicBezTo>
                    <a:pt x="524" y="0"/>
                    <a:pt x="0" y="369"/>
                    <a:pt x="24" y="893"/>
                  </a:cubicBezTo>
                  <a:cubicBezTo>
                    <a:pt x="36" y="1191"/>
                    <a:pt x="226" y="1536"/>
                    <a:pt x="357" y="1786"/>
                  </a:cubicBezTo>
                  <a:cubicBezTo>
                    <a:pt x="750" y="2584"/>
                    <a:pt x="1167" y="3358"/>
                    <a:pt x="1548" y="4179"/>
                  </a:cubicBezTo>
                  <a:cubicBezTo>
                    <a:pt x="2096" y="5394"/>
                    <a:pt x="2548" y="6477"/>
                    <a:pt x="3048" y="7477"/>
                  </a:cubicBezTo>
                  <a:cubicBezTo>
                    <a:pt x="2869" y="8073"/>
                    <a:pt x="2500" y="8870"/>
                    <a:pt x="2929" y="9632"/>
                  </a:cubicBezTo>
                  <a:cubicBezTo>
                    <a:pt x="3393" y="10466"/>
                    <a:pt x="4489" y="10764"/>
                    <a:pt x="5084" y="11395"/>
                  </a:cubicBezTo>
                  <a:cubicBezTo>
                    <a:pt x="5298" y="11633"/>
                    <a:pt x="5489" y="11954"/>
                    <a:pt x="5656" y="12264"/>
                  </a:cubicBezTo>
                  <a:cubicBezTo>
                    <a:pt x="5929" y="12752"/>
                    <a:pt x="6179" y="13264"/>
                    <a:pt x="6429" y="13788"/>
                  </a:cubicBezTo>
                  <a:cubicBezTo>
                    <a:pt x="6537" y="13764"/>
                    <a:pt x="6644" y="13728"/>
                    <a:pt x="6763" y="13693"/>
                  </a:cubicBezTo>
                  <a:cubicBezTo>
                    <a:pt x="6453" y="13014"/>
                    <a:pt x="6132" y="12323"/>
                    <a:pt x="5751" y="11728"/>
                  </a:cubicBezTo>
                  <a:cubicBezTo>
                    <a:pt x="5584" y="11466"/>
                    <a:pt x="5394" y="11240"/>
                    <a:pt x="5191" y="11037"/>
                  </a:cubicBezTo>
                  <a:cubicBezTo>
                    <a:pt x="4763" y="10645"/>
                    <a:pt x="4262" y="10383"/>
                    <a:pt x="3774" y="10025"/>
                  </a:cubicBezTo>
                  <a:cubicBezTo>
                    <a:pt x="3465" y="9787"/>
                    <a:pt x="3143" y="9513"/>
                    <a:pt x="3084" y="8942"/>
                  </a:cubicBezTo>
                  <a:cubicBezTo>
                    <a:pt x="3036" y="8382"/>
                    <a:pt x="3262" y="7930"/>
                    <a:pt x="3417" y="7466"/>
                  </a:cubicBezTo>
                  <a:cubicBezTo>
                    <a:pt x="3500" y="7227"/>
                    <a:pt x="3584" y="7013"/>
                    <a:pt x="3679" y="6787"/>
                  </a:cubicBezTo>
                  <a:cubicBezTo>
                    <a:pt x="3834" y="6394"/>
                    <a:pt x="3977" y="6096"/>
                    <a:pt x="4560" y="6073"/>
                  </a:cubicBezTo>
                  <a:cubicBezTo>
                    <a:pt x="4569" y="6072"/>
                    <a:pt x="4577" y="6072"/>
                    <a:pt x="4585" y="6072"/>
                  </a:cubicBezTo>
                  <a:cubicBezTo>
                    <a:pt x="5035" y="6072"/>
                    <a:pt x="4988" y="6390"/>
                    <a:pt x="4953" y="6811"/>
                  </a:cubicBezTo>
                  <a:cubicBezTo>
                    <a:pt x="4905" y="7311"/>
                    <a:pt x="4810" y="7704"/>
                    <a:pt x="4727" y="8192"/>
                  </a:cubicBezTo>
                  <a:cubicBezTo>
                    <a:pt x="4715" y="8299"/>
                    <a:pt x="4691" y="8394"/>
                    <a:pt x="4727" y="8466"/>
                  </a:cubicBezTo>
                  <a:cubicBezTo>
                    <a:pt x="4774" y="8585"/>
                    <a:pt x="4929" y="8573"/>
                    <a:pt x="5060" y="8597"/>
                  </a:cubicBezTo>
                  <a:cubicBezTo>
                    <a:pt x="5453" y="8656"/>
                    <a:pt x="5763" y="8787"/>
                    <a:pt x="6060" y="8966"/>
                  </a:cubicBezTo>
                  <a:cubicBezTo>
                    <a:pt x="6275" y="9085"/>
                    <a:pt x="6644" y="9323"/>
                    <a:pt x="6870" y="9585"/>
                  </a:cubicBezTo>
                  <a:cubicBezTo>
                    <a:pt x="6966" y="9692"/>
                    <a:pt x="7014" y="9779"/>
                    <a:pt x="7109" y="9779"/>
                  </a:cubicBezTo>
                  <a:cubicBezTo>
                    <a:pt x="7120" y="9779"/>
                    <a:pt x="7131" y="9778"/>
                    <a:pt x="7144" y="9775"/>
                  </a:cubicBezTo>
                  <a:cubicBezTo>
                    <a:pt x="7430" y="9692"/>
                    <a:pt x="7025" y="9287"/>
                    <a:pt x="6929" y="9192"/>
                  </a:cubicBezTo>
                  <a:cubicBezTo>
                    <a:pt x="6453" y="8716"/>
                    <a:pt x="5941" y="8430"/>
                    <a:pt x="5203" y="8275"/>
                  </a:cubicBezTo>
                  <a:cubicBezTo>
                    <a:pt x="5120" y="8251"/>
                    <a:pt x="5001" y="8251"/>
                    <a:pt x="5084" y="8097"/>
                  </a:cubicBezTo>
                  <a:cubicBezTo>
                    <a:pt x="5088" y="8085"/>
                    <a:pt x="5103" y="8081"/>
                    <a:pt x="5124" y="8081"/>
                  </a:cubicBezTo>
                  <a:cubicBezTo>
                    <a:pt x="5166" y="8081"/>
                    <a:pt x="5235" y="8097"/>
                    <a:pt x="5298" y="8097"/>
                  </a:cubicBezTo>
                  <a:cubicBezTo>
                    <a:pt x="5328" y="8098"/>
                    <a:pt x="5358" y="8099"/>
                    <a:pt x="5389" y="8099"/>
                  </a:cubicBezTo>
                  <a:cubicBezTo>
                    <a:pt x="5570" y="8099"/>
                    <a:pt x="5765" y="8066"/>
                    <a:pt x="5846" y="7954"/>
                  </a:cubicBezTo>
                  <a:cubicBezTo>
                    <a:pt x="5987" y="8235"/>
                    <a:pt x="6363" y="8442"/>
                    <a:pt x="6735" y="8442"/>
                  </a:cubicBezTo>
                  <a:cubicBezTo>
                    <a:pt x="6899" y="8442"/>
                    <a:pt x="7062" y="8402"/>
                    <a:pt x="7203" y="8311"/>
                  </a:cubicBezTo>
                  <a:cubicBezTo>
                    <a:pt x="7358" y="8216"/>
                    <a:pt x="7453" y="8097"/>
                    <a:pt x="7549" y="7942"/>
                  </a:cubicBezTo>
                  <a:cubicBezTo>
                    <a:pt x="7691" y="8076"/>
                    <a:pt x="7951" y="8186"/>
                    <a:pt x="8213" y="8186"/>
                  </a:cubicBezTo>
                  <a:cubicBezTo>
                    <a:pt x="8323" y="8186"/>
                    <a:pt x="8434" y="8166"/>
                    <a:pt x="8537" y="8120"/>
                  </a:cubicBezTo>
                  <a:cubicBezTo>
                    <a:pt x="8858" y="7978"/>
                    <a:pt x="9001" y="7418"/>
                    <a:pt x="9120" y="7073"/>
                  </a:cubicBezTo>
                  <a:cubicBezTo>
                    <a:pt x="9275" y="6608"/>
                    <a:pt x="9382" y="6192"/>
                    <a:pt x="9406" y="5775"/>
                  </a:cubicBezTo>
                  <a:cubicBezTo>
                    <a:pt x="9632" y="6334"/>
                    <a:pt x="9763" y="7001"/>
                    <a:pt x="9787" y="7704"/>
                  </a:cubicBezTo>
                  <a:cubicBezTo>
                    <a:pt x="9799" y="8359"/>
                    <a:pt x="9751" y="9037"/>
                    <a:pt x="9906" y="9740"/>
                  </a:cubicBezTo>
                  <a:cubicBezTo>
                    <a:pt x="10037" y="10347"/>
                    <a:pt x="10228" y="10859"/>
                    <a:pt x="10454" y="11490"/>
                  </a:cubicBezTo>
                  <a:cubicBezTo>
                    <a:pt x="10513" y="11680"/>
                    <a:pt x="10585" y="11895"/>
                    <a:pt x="10680" y="12180"/>
                  </a:cubicBezTo>
                  <a:cubicBezTo>
                    <a:pt x="10787" y="12121"/>
                    <a:pt x="10894" y="12073"/>
                    <a:pt x="11001" y="12014"/>
                  </a:cubicBezTo>
                  <a:cubicBezTo>
                    <a:pt x="10894" y="11716"/>
                    <a:pt x="10799" y="11454"/>
                    <a:pt x="10704" y="11216"/>
                  </a:cubicBezTo>
                  <a:cubicBezTo>
                    <a:pt x="10466" y="10514"/>
                    <a:pt x="10228" y="9811"/>
                    <a:pt x="10156" y="9061"/>
                  </a:cubicBezTo>
                  <a:cubicBezTo>
                    <a:pt x="10120" y="8680"/>
                    <a:pt x="10132" y="8275"/>
                    <a:pt x="10132" y="7882"/>
                  </a:cubicBezTo>
                  <a:cubicBezTo>
                    <a:pt x="10120" y="6835"/>
                    <a:pt x="9906" y="5894"/>
                    <a:pt x="9501" y="5203"/>
                  </a:cubicBezTo>
                  <a:cubicBezTo>
                    <a:pt x="9346" y="4930"/>
                    <a:pt x="9251" y="4680"/>
                    <a:pt x="8989" y="4549"/>
                  </a:cubicBezTo>
                  <a:cubicBezTo>
                    <a:pt x="8871" y="4487"/>
                    <a:pt x="8742" y="4460"/>
                    <a:pt x="8615" y="4460"/>
                  </a:cubicBezTo>
                  <a:cubicBezTo>
                    <a:pt x="8321" y="4460"/>
                    <a:pt x="8035" y="4606"/>
                    <a:pt x="7894" y="4822"/>
                  </a:cubicBezTo>
                  <a:cubicBezTo>
                    <a:pt x="7751" y="4537"/>
                    <a:pt x="7513" y="4263"/>
                    <a:pt x="7203" y="4168"/>
                  </a:cubicBezTo>
                  <a:cubicBezTo>
                    <a:pt x="7126" y="4146"/>
                    <a:pt x="7051" y="4136"/>
                    <a:pt x="6979" y="4136"/>
                  </a:cubicBezTo>
                  <a:cubicBezTo>
                    <a:pt x="6574" y="4136"/>
                    <a:pt x="6260" y="4448"/>
                    <a:pt x="6108" y="4751"/>
                  </a:cubicBezTo>
                  <a:cubicBezTo>
                    <a:pt x="6003" y="4483"/>
                    <a:pt x="5598" y="4300"/>
                    <a:pt x="5214" y="4300"/>
                  </a:cubicBezTo>
                  <a:cubicBezTo>
                    <a:pt x="5120" y="4300"/>
                    <a:pt x="5028" y="4311"/>
                    <a:pt x="4941" y="4334"/>
                  </a:cubicBezTo>
                  <a:cubicBezTo>
                    <a:pt x="4536" y="4441"/>
                    <a:pt x="4346" y="4810"/>
                    <a:pt x="4274" y="5168"/>
                  </a:cubicBezTo>
                  <a:cubicBezTo>
                    <a:pt x="3643" y="3882"/>
                    <a:pt x="3108" y="2548"/>
                    <a:pt x="2405" y="1286"/>
                  </a:cubicBezTo>
                  <a:cubicBezTo>
                    <a:pt x="2298" y="1108"/>
                    <a:pt x="2179" y="881"/>
                    <a:pt x="2048" y="691"/>
                  </a:cubicBezTo>
                  <a:cubicBezTo>
                    <a:pt x="1822" y="346"/>
                    <a:pt x="1643" y="12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94" name="Google Shape;2894;p108"/>
          <p:cNvGrpSpPr/>
          <p:nvPr/>
        </p:nvGrpSpPr>
        <p:grpSpPr>
          <a:xfrm>
            <a:off x="912926" y="219764"/>
            <a:ext cx="1258300" cy="882777"/>
            <a:chOff x="7404838" y="469926"/>
            <a:chExt cx="1503345" cy="1054692"/>
          </a:xfrm>
        </p:grpSpPr>
        <p:grpSp>
          <p:nvGrpSpPr>
            <p:cNvPr id="2895" name="Google Shape;2895;p108"/>
            <p:cNvGrpSpPr/>
            <p:nvPr/>
          </p:nvGrpSpPr>
          <p:grpSpPr>
            <a:xfrm rot="-4414416">
              <a:off x="8279745" y="870214"/>
              <a:ext cx="553601" cy="569991"/>
              <a:chOff x="1646314" y="4295048"/>
              <a:chExt cx="568650" cy="585485"/>
            </a:xfrm>
          </p:grpSpPr>
          <p:sp>
            <p:nvSpPr>
              <p:cNvPr id="2896" name="Google Shape;2896;p108"/>
              <p:cNvSpPr/>
              <p:nvPr/>
            </p:nvSpPr>
            <p:spPr>
              <a:xfrm>
                <a:off x="1646314" y="4645561"/>
                <a:ext cx="242961" cy="234971"/>
              </a:xfrm>
              <a:custGeom>
                <a:rect b="b" l="l" r="r" t="t"/>
                <a:pathLst>
                  <a:path extrusionOk="0" h="3823" w="3953">
                    <a:moveTo>
                      <a:pt x="3953" y="2608"/>
                    </a:moveTo>
                    <a:cubicBezTo>
                      <a:pt x="3893" y="2561"/>
                      <a:pt x="3822" y="2525"/>
                      <a:pt x="3751" y="2489"/>
                    </a:cubicBezTo>
                    <a:cubicBezTo>
                      <a:pt x="2941" y="2108"/>
                      <a:pt x="2298" y="1477"/>
                      <a:pt x="1786" y="822"/>
                    </a:cubicBezTo>
                    <a:cubicBezTo>
                      <a:pt x="1703" y="703"/>
                      <a:pt x="1596" y="584"/>
                      <a:pt x="1524" y="453"/>
                    </a:cubicBezTo>
                    <a:cubicBezTo>
                      <a:pt x="1429" y="299"/>
                      <a:pt x="1334" y="156"/>
                      <a:pt x="1286" y="13"/>
                    </a:cubicBezTo>
                    <a:cubicBezTo>
                      <a:pt x="1274" y="1"/>
                      <a:pt x="1262" y="13"/>
                      <a:pt x="1262" y="25"/>
                    </a:cubicBezTo>
                    <a:cubicBezTo>
                      <a:pt x="1155" y="1"/>
                      <a:pt x="1119" y="108"/>
                      <a:pt x="1060" y="168"/>
                    </a:cubicBezTo>
                    <a:cubicBezTo>
                      <a:pt x="798" y="441"/>
                      <a:pt x="500" y="739"/>
                      <a:pt x="250" y="1049"/>
                    </a:cubicBezTo>
                    <a:cubicBezTo>
                      <a:pt x="155" y="1168"/>
                      <a:pt x="12" y="1334"/>
                      <a:pt x="12" y="1489"/>
                    </a:cubicBezTo>
                    <a:cubicBezTo>
                      <a:pt x="0" y="1680"/>
                      <a:pt x="286" y="2013"/>
                      <a:pt x="464" y="2192"/>
                    </a:cubicBezTo>
                    <a:cubicBezTo>
                      <a:pt x="869" y="2632"/>
                      <a:pt x="1274" y="2942"/>
                      <a:pt x="1727" y="3335"/>
                    </a:cubicBezTo>
                    <a:cubicBezTo>
                      <a:pt x="1941" y="3513"/>
                      <a:pt x="2262" y="3811"/>
                      <a:pt x="2512" y="3811"/>
                    </a:cubicBezTo>
                    <a:cubicBezTo>
                      <a:pt x="2822" y="3823"/>
                      <a:pt x="3120" y="3478"/>
                      <a:pt x="3298" y="3299"/>
                    </a:cubicBezTo>
                    <a:cubicBezTo>
                      <a:pt x="3536" y="3085"/>
                      <a:pt x="3727" y="2882"/>
                      <a:pt x="3953" y="260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7" name="Google Shape;2897;p108"/>
              <p:cNvSpPr/>
              <p:nvPr/>
            </p:nvSpPr>
            <p:spPr>
              <a:xfrm>
                <a:off x="1790441" y="4810954"/>
                <a:ext cx="55685" cy="57160"/>
              </a:xfrm>
              <a:custGeom>
                <a:rect b="b" l="l" r="r" t="t"/>
                <a:pathLst>
                  <a:path extrusionOk="0" h="930" w="906">
                    <a:moveTo>
                      <a:pt x="96" y="763"/>
                    </a:moveTo>
                    <a:cubicBezTo>
                      <a:pt x="215" y="929"/>
                      <a:pt x="429" y="739"/>
                      <a:pt x="548" y="644"/>
                    </a:cubicBezTo>
                    <a:cubicBezTo>
                      <a:pt x="667" y="548"/>
                      <a:pt x="906" y="429"/>
                      <a:pt x="858" y="251"/>
                    </a:cubicBezTo>
                    <a:cubicBezTo>
                      <a:pt x="798" y="1"/>
                      <a:pt x="501" y="275"/>
                      <a:pt x="346" y="394"/>
                    </a:cubicBezTo>
                    <a:cubicBezTo>
                      <a:pt x="215" y="501"/>
                      <a:pt x="1" y="632"/>
                      <a:pt x="96" y="7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108"/>
              <p:cNvSpPr/>
              <p:nvPr/>
            </p:nvSpPr>
            <p:spPr>
              <a:xfrm>
                <a:off x="1758235" y="4826319"/>
                <a:ext cx="30055" cy="29318"/>
              </a:xfrm>
              <a:custGeom>
                <a:rect b="b" l="l" r="r" t="t"/>
                <a:pathLst>
                  <a:path extrusionOk="0" h="477" w="489">
                    <a:moveTo>
                      <a:pt x="144" y="132"/>
                    </a:moveTo>
                    <a:cubicBezTo>
                      <a:pt x="1" y="298"/>
                      <a:pt x="394" y="477"/>
                      <a:pt x="453" y="334"/>
                    </a:cubicBezTo>
                    <a:cubicBezTo>
                      <a:pt x="489" y="215"/>
                      <a:pt x="263" y="1"/>
                      <a:pt x="144" y="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108"/>
              <p:cNvSpPr/>
              <p:nvPr/>
            </p:nvSpPr>
            <p:spPr>
              <a:xfrm>
                <a:off x="1703350" y="4295048"/>
                <a:ext cx="511614" cy="521817"/>
              </a:xfrm>
              <a:custGeom>
                <a:rect b="b" l="l" r="r" t="t"/>
                <a:pathLst>
                  <a:path extrusionOk="0" h="8490" w="8324">
                    <a:moveTo>
                      <a:pt x="2608" y="1382"/>
                    </a:moveTo>
                    <a:cubicBezTo>
                      <a:pt x="2382" y="1180"/>
                      <a:pt x="2025" y="1120"/>
                      <a:pt x="1727" y="1203"/>
                    </a:cubicBezTo>
                    <a:cubicBezTo>
                      <a:pt x="1346" y="1299"/>
                      <a:pt x="1096" y="1596"/>
                      <a:pt x="858" y="1906"/>
                    </a:cubicBezTo>
                    <a:cubicBezTo>
                      <a:pt x="334" y="2573"/>
                      <a:pt x="60" y="3358"/>
                      <a:pt x="25" y="4442"/>
                    </a:cubicBezTo>
                    <a:cubicBezTo>
                      <a:pt x="1" y="5121"/>
                      <a:pt x="1" y="5656"/>
                      <a:pt x="275" y="6121"/>
                    </a:cubicBezTo>
                    <a:cubicBezTo>
                      <a:pt x="537" y="6549"/>
                      <a:pt x="953" y="6966"/>
                      <a:pt x="1441" y="7383"/>
                    </a:cubicBezTo>
                    <a:cubicBezTo>
                      <a:pt x="1656" y="7573"/>
                      <a:pt x="1894" y="7752"/>
                      <a:pt x="2144" y="7930"/>
                    </a:cubicBezTo>
                    <a:cubicBezTo>
                      <a:pt x="2406" y="8097"/>
                      <a:pt x="2692" y="8299"/>
                      <a:pt x="2977" y="8383"/>
                    </a:cubicBezTo>
                    <a:cubicBezTo>
                      <a:pt x="3370" y="8490"/>
                      <a:pt x="3739" y="8395"/>
                      <a:pt x="4013" y="8299"/>
                    </a:cubicBezTo>
                    <a:cubicBezTo>
                      <a:pt x="4251" y="8216"/>
                      <a:pt x="4489" y="8085"/>
                      <a:pt x="4728" y="7930"/>
                    </a:cubicBezTo>
                    <a:cubicBezTo>
                      <a:pt x="5418" y="7514"/>
                      <a:pt x="6085" y="7049"/>
                      <a:pt x="6704" y="6514"/>
                    </a:cubicBezTo>
                    <a:cubicBezTo>
                      <a:pt x="7097" y="6168"/>
                      <a:pt x="7502" y="5775"/>
                      <a:pt x="7811" y="5263"/>
                    </a:cubicBezTo>
                    <a:cubicBezTo>
                      <a:pt x="8145" y="4728"/>
                      <a:pt x="8323" y="4061"/>
                      <a:pt x="8169" y="3418"/>
                    </a:cubicBezTo>
                    <a:cubicBezTo>
                      <a:pt x="7978" y="2632"/>
                      <a:pt x="7478" y="2049"/>
                      <a:pt x="6966" y="1513"/>
                    </a:cubicBezTo>
                    <a:cubicBezTo>
                      <a:pt x="6704" y="1239"/>
                      <a:pt x="6442" y="977"/>
                      <a:pt x="6109" y="727"/>
                    </a:cubicBezTo>
                    <a:cubicBezTo>
                      <a:pt x="5811" y="501"/>
                      <a:pt x="5478" y="263"/>
                      <a:pt x="5001" y="120"/>
                    </a:cubicBezTo>
                    <a:cubicBezTo>
                      <a:pt x="4597" y="1"/>
                      <a:pt x="4204" y="13"/>
                      <a:pt x="3918" y="108"/>
                    </a:cubicBezTo>
                    <a:cubicBezTo>
                      <a:pt x="3346" y="287"/>
                      <a:pt x="2894" y="799"/>
                      <a:pt x="2608" y="138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108"/>
              <p:cNvSpPr/>
              <p:nvPr/>
            </p:nvSpPr>
            <p:spPr>
              <a:xfrm>
                <a:off x="1703350" y="4366773"/>
                <a:ext cx="217393" cy="447201"/>
              </a:xfrm>
              <a:custGeom>
                <a:rect b="b" l="l" r="r" t="t"/>
                <a:pathLst>
                  <a:path extrusionOk="0" h="7276" w="3537">
                    <a:moveTo>
                      <a:pt x="2977" y="7216"/>
                    </a:moveTo>
                    <a:cubicBezTo>
                      <a:pt x="2692" y="7132"/>
                      <a:pt x="2406" y="6930"/>
                      <a:pt x="2144" y="6763"/>
                    </a:cubicBezTo>
                    <a:cubicBezTo>
                      <a:pt x="1894" y="6585"/>
                      <a:pt x="1656" y="6406"/>
                      <a:pt x="1441" y="6216"/>
                    </a:cubicBezTo>
                    <a:cubicBezTo>
                      <a:pt x="953" y="5799"/>
                      <a:pt x="537" y="5382"/>
                      <a:pt x="275" y="4954"/>
                    </a:cubicBezTo>
                    <a:cubicBezTo>
                      <a:pt x="1" y="4489"/>
                      <a:pt x="1" y="3954"/>
                      <a:pt x="25" y="3275"/>
                    </a:cubicBezTo>
                    <a:cubicBezTo>
                      <a:pt x="60" y="2191"/>
                      <a:pt x="334" y="1406"/>
                      <a:pt x="858" y="739"/>
                    </a:cubicBezTo>
                    <a:cubicBezTo>
                      <a:pt x="1096" y="429"/>
                      <a:pt x="1346" y="132"/>
                      <a:pt x="1727" y="36"/>
                    </a:cubicBezTo>
                    <a:cubicBezTo>
                      <a:pt x="1811" y="13"/>
                      <a:pt x="1906" y="1"/>
                      <a:pt x="2001" y="1"/>
                    </a:cubicBezTo>
                    <a:cubicBezTo>
                      <a:pt x="1942" y="48"/>
                      <a:pt x="1882" y="120"/>
                      <a:pt x="1834" y="167"/>
                    </a:cubicBezTo>
                    <a:cubicBezTo>
                      <a:pt x="1418" y="644"/>
                      <a:pt x="1001" y="1358"/>
                      <a:pt x="810" y="2084"/>
                    </a:cubicBezTo>
                    <a:cubicBezTo>
                      <a:pt x="453" y="3465"/>
                      <a:pt x="799" y="4489"/>
                      <a:pt x="1370" y="5394"/>
                    </a:cubicBezTo>
                    <a:cubicBezTo>
                      <a:pt x="1882" y="6216"/>
                      <a:pt x="2715" y="6751"/>
                      <a:pt x="3537" y="7252"/>
                    </a:cubicBezTo>
                    <a:cubicBezTo>
                      <a:pt x="3358" y="7275"/>
                      <a:pt x="3168" y="7275"/>
                      <a:pt x="2977" y="721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108"/>
              <p:cNvSpPr/>
              <p:nvPr/>
            </p:nvSpPr>
            <p:spPr>
              <a:xfrm>
                <a:off x="1773600" y="4375562"/>
                <a:ext cx="90842" cy="129133"/>
              </a:xfrm>
              <a:custGeom>
                <a:rect b="b" l="l" r="r" t="t"/>
                <a:pathLst>
                  <a:path extrusionOk="0" h="2101" w="1478">
                    <a:moveTo>
                      <a:pt x="1382" y="1"/>
                    </a:moveTo>
                    <a:cubicBezTo>
                      <a:pt x="1203" y="334"/>
                      <a:pt x="1013" y="584"/>
                      <a:pt x="763" y="822"/>
                    </a:cubicBezTo>
                    <a:cubicBezTo>
                      <a:pt x="596" y="977"/>
                      <a:pt x="406" y="1203"/>
                      <a:pt x="287" y="1370"/>
                    </a:cubicBezTo>
                    <a:cubicBezTo>
                      <a:pt x="156" y="1572"/>
                      <a:pt x="1" y="1977"/>
                      <a:pt x="215" y="2072"/>
                    </a:cubicBezTo>
                    <a:cubicBezTo>
                      <a:pt x="252" y="2092"/>
                      <a:pt x="292" y="2100"/>
                      <a:pt x="333" y="2100"/>
                    </a:cubicBezTo>
                    <a:cubicBezTo>
                      <a:pt x="466" y="2100"/>
                      <a:pt x="612" y="2014"/>
                      <a:pt x="703" y="1941"/>
                    </a:cubicBezTo>
                    <a:cubicBezTo>
                      <a:pt x="1144" y="1584"/>
                      <a:pt x="1477" y="763"/>
                      <a:pt x="1477" y="48"/>
                    </a:cubicBezTo>
                    <a:lnTo>
                      <a:pt x="1477" y="48"/>
                    </a:lnTo>
                    <a:cubicBezTo>
                      <a:pt x="1477" y="60"/>
                      <a:pt x="1465" y="60"/>
                      <a:pt x="1465" y="72"/>
                    </a:cubicBezTo>
                    <a:cubicBezTo>
                      <a:pt x="1441" y="48"/>
                      <a:pt x="1406" y="24"/>
                      <a:pt x="1382" y="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2" name="Google Shape;2902;p108"/>
              <p:cNvSpPr/>
              <p:nvPr/>
            </p:nvSpPr>
            <p:spPr>
              <a:xfrm>
                <a:off x="2135116" y="4437023"/>
                <a:ext cx="54210" cy="76152"/>
              </a:xfrm>
              <a:custGeom>
                <a:rect b="b" l="l" r="r" t="t"/>
                <a:pathLst>
                  <a:path extrusionOk="0" h="1239" w="882">
                    <a:moveTo>
                      <a:pt x="679" y="1132"/>
                    </a:moveTo>
                    <a:cubicBezTo>
                      <a:pt x="882" y="1001"/>
                      <a:pt x="584" y="334"/>
                      <a:pt x="334" y="179"/>
                    </a:cubicBezTo>
                    <a:cubicBezTo>
                      <a:pt x="24" y="1"/>
                      <a:pt x="1" y="417"/>
                      <a:pt x="108" y="667"/>
                    </a:cubicBezTo>
                    <a:cubicBezTo>
                      <a:pt x="203" y="894"/>
                      <a:pt x="501" y="1239"/>
                      <a:pt x="679" y="1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3" name="Google Shape;2903;p108"/>
              <p:cNvSpPr/>
              <p:nvPr/>
            </p:nvSpPr>
            <p:spPr>
              <a:xfrm>
                <a:off x="2164371" y="4516063"/>
                <a:ext cx="30793" cy="47633"/>
              </a:xfrm>
              <a:custGeom>
                <a:rect b="b" l="l" r="r" t="t"/>
                <a:pathLst>
                  <a:path extrusionOk="0" h="775" w="501">
                    <a:moveTo>
                      <a:pt x="156" y="203"/>
                    </a:moveTo>
                    <a:cubicBezTo>
                      <a:pt x="1" y="346"/>
                      <a:pt x="48" y="774"/>
                      <a:pt x="298" y="727"/>
                    </a:cubicBezTo>
                    <a:cubicBezTo>
                      <a:pt x="501" y="679"/>
                      <a:pt x="346" y="1"/>
                      <a:pt x="156" y="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108"/>
              <p:cNvSpPr/>
              <p:nvPr/>
            </p:nvSpPr>
            <p:spPr>
              <a:xfrm>
                <a:off x="1908262" y="4766333"/>
                <a:ext cx="43946" cy="30793"/>
              </a:xfrm>
              <a:custGeom>
                <a:rect b="b" l="l" r="r" t="t"/>
                <a:pathLst>
                  <a:path extrusionOk="0" h="501" w="715">
                    <a:moveTo>
                      <a:pt x="489" y="12"/>
                    </a:moveTo>
                    <a:cubicBezTo>
                      <a:pt x="715" y="215"/>
                      <a:pt x="1" y="501"/>
                      <a:pt x="24" y="215"/>
                    </a:cubicBezTo>
                    <a:cubicBezTo>
                      <a:pt x="36" y="60"/>
                      <a:pt x="346" y="0"/>
                      <a:pt x="489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5" name="Google Shape;2905;p108"/>
              <p:cNvSpPr/>
              <p:nvPr/>
            </p:nvSpPr>
            <p:spPr>
              <a:xfrm>
                <a:off x="1958046" y="4718762"/>
                <a:ext cx="71051" cy="54210"/>
              </a:xfrm>
              <a:custGeom>
                <a:rect b="b" l="l" r="r" t="t"/>
                <a:pathLst>
                  <a:path extrusionOk="0" h="882" w="1156">
                    <a:moveTo>
                      <a:pt x="191" y="882"/>
                    </a:moveTo>
                    <a:cubicBezTo>
                      <a:pt x="131" y="882"/>
                      <a:pt x="0" y="846"/>
                      <a:pt x="12" y="727"/>
                    </a:cubicBezTo>
                    <a:cubicBezTo>
                      <a:pt x="24" y="560"/>
                      <a:pt x="310" y="417"/>
                      <a:pt x="417" y="334"/>
                    </a:cubicBezTo>
                    <a:cubicBezTo>
                      <a:pt x="548" y="239"/>
                      <a:pt x="750" y="1"/>
                      <a:pt x="917" y="72"/>
                    </a:cubicBezTo>
                    <a:cubicBezTo>
                      <a:pt x="1155" y="167"/>
                      <a:pt x="810" y="489"/>
                      <a:pt x="679" y="584"/>
                    </a:cubicBezTo>
                    <a:cubicBezTo>
                      <a:pt x="607" y="643"/>
                      <a:pt x="536" y="691"/>
                      <a:pt x="476" y="727"/>
                    </a:cubicBezTo>
                    <a:cubicBezTo>
                      <a:pt x="381" y="798"/>
                      <a:pt x="310" y="882"/>
                      <a:pt x="191" y="88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6" name="Google Shape;2906;p108"/>
              <p:cNvSpPr/>
              <p:nvPr/>
            </p:nvSpPr>
            <p:spPr>
              <a:xfrm>
                <a:off x="1736293" y="4598728"/>
                <a:ext cx="28580" cy="66687"/>
              </a:xfrm>
              <a:custGeom>
                <a:rect b="b" l="l" r="r" t="t"/>
                <a:pathLst>
                  <a:path extrusionOk="0" h="1085" w="465">
                    <a:moveTo>
                      <a:pt x="405" y="1037"/>
                    </a:moveTo>
                    <a:cubicBezTo>
                      <a:pt x="465" y="882"/>
                      <a:pt x="405" y="584"/>
                      <a:pt x="322" y="310"/>
                    </a:cubicBezTo>
                    <a:cubicBezTo>
                      <a:pt x="298" y="191"/>
                      <a:pt x="239" y="1"/>
                      <a:pt x="132" y="25"/>
                    </a:cubicBezTo>
                    <a:cubicBezTo>
                      <a:pt x="1" y="37"/>
                      <a:pt x="24" y="263"/>
                      <a:pt x="36" y="346"/>
                    </a:cubicBezTo>
                    <a:cubicBezTo>
                      <a:pt x="72" y="608"/>
                      <a:pt x="167" y="906"/>
                      <a:pt x="263" y="1061"/>
                    </a:cubicBezTo>
                    <a:cubicBezTo>
                      <a:pt x="298" y="1084"/>
                      <a:pt x="370" y="1072"/>
                      <a:pt x="405" y="10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108"/>
              <p:cNvSpPr/>
              <p:nvPr/>
            </p:nvSpPr>
            <p:spPr>
              <a:xfrm>
                <a:off x="1761185" y="4577524"/>
                <a:ext cx="29318" cy="37369"/>
              </a:xfrm>
              <a:custGeom>
                <a:rect b="b" l="l" r="r" t="t"/>
                <a:pathLst>
                  <a:path extrusionOk="0" h="608" w="477">
                    <a:moveTo>
                      <a:pt x="191" y="596"/>
                    </a:moveTo>
                    <a:cubicBezTo>
                      <a:pt x="477" y="608"/>
                      <a:pt x="393" y="1"/>
                      <a:pt x="167" y="60"/>
                    </a:cubicBezTo>
                    <a:cubicBezTo>
                      <a:pt x="72" y="84"/>
                      <a:pt x="0" y="394"/>
                      <a:pt x="72" y="525"/>
                    </a:cubicBezTo>
                    <a:cubicBezTo>
                      <a:pt x="96" y="572"/>
                      <a:pt x="143" y="596"/>
                      <a:pt x="191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8" name="Google Shape;2908;p108"/>
              <p:cNvSpPr/>
              <p:nvPr/>
            </p:nvSpPr>
            <p:spPr>
              <a:xfrm>
                <a:off x="1737031" y="4484594"/>
                <a:ext cx="20528" cy="37369"/>
              </a:xfrm>
              <a:custGeom>
                <a:rect b="b" l="l" r="r" t="t"/>
                <a:pathLst>
                  <a:path extrusionOk="0" h="608" w="334">
                    <a:moveTo>
                      <a:pt x="120" y="596"/>
                    </a:moveTo>
                    <a:cubicBezTo>
                      <a:pt x="227" y="608"/>
                      <a:pt x="298" y="477"/>
                      <a:pt x="322" y="334"/>
                    </a:cubicBezTo>
                    <a:cubicBezTo>
                      <a:pt x="334" y="227"/>
                      <a:pt x="322" y="1"/>
                      <a:pt x="191" y="24"/>
                    </a:cubicBezTo>
                    <a:cubicBezTo>
                      <a:pt x="131" y="24"/>
                      <a:pt x="60" y="120"/>
                      <a:pt x="36" y="239"/>
                    </a:cubicBezTo>
                    <a:cubicBezTo>
                      <a:pt x="12" y="382"/>
                      <a:pt x="1" y="572"/>
                      <a:pt x="120" y="5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9" name="Google Shape;2909;p108"/>
            <p:cNvGrpSpPr/>
            <p:nvPr/>
          </p:nvGrpSpPr>
          <p:grpSpPr>
            <a:xfrm rot="1588534">
              <a:off x="7516045" y="853636"/>
              <a:ext cx="444563" cy="603527"/>
              <a:chOff x="995902" y="4116497"/>
              <a:chExt cx="456666" cy="619902"/>
            </a:xfrm>
          </p:grpSpPr>
          <p:sp>
            <p:nvSpPr>
              <p:cNvPr id="2910" name="Google Shape;2910;p108"/>
              <p:cNvSpPr/>
              <p:nvPr/>
            </p:nvSpPr>
            <p:spPr>
              <a:xfrm>
                <a:off x="1006105" y="4559940"/>
                <a:ext cx="253287" cy="176459"/>
              </a:xfrm>
              <a:custGeom>
                <a:rect b="b" l="l" r="r" t="t"/>
                <a:pathLst>
                  <a:path extrusionOk="0" h="2871" w="4121">
                    <a:moveTo>
                      <a:pt x="429" y="1"/>
                    </a:moveTo>
                    <a:cubicBezTo>
                      <a:pt x="501" y="25"/>
                      <a:pt x="560" y="72"/>
                      <a:pt x="632" y="108"/>
                    </a:cubicBezTo>
                    <a:cubicBezTo>
                      <a:pt x="1394" y="596"/>
                      <a:pt x="2263" y="810"/>
                      <a:pt x="3096" y="894"/>
                    </a:cubicBezTo>
                    <a:cubicBezTo>
                      <a:pt x="3239" y="906"/>
                      <a:pt x="3394" y="929"/>
                      <a:pt x="3537" y="929"/>
                    </a:cubicBezTo>
                    <a:cubicBezTo>
                      <a:pt x="3727" y="929"/>
                      <a:pt x="3906" y="929"/>
                      <a:pt x="4049" y="894"/>
                    </a:cubicBezTo>
                    <a:cubicBezTo>
                      <a:pt x="4061" y="894"/>
                      <a:pt x="4061" y="906"/>
                      <a:pt x="4049" y="918"/>
                    </a:cubicBezTo>
                    <a:cubicBezTo>
                      <a:pt x="4120" y="989"/>
                      <a:pt x="4049" y="1084"/>
                      <a:pt x="4025" y="1168"/>
                    </a:cubicBezTo>
                    <a:cubicBezTo>
                      <a:pt x="3942" y="1537"/>
                      <a:pt x="3847" y="1942"/>
                      <a:pt x="3716" y="2311"/>
                    </a:cubicBezTo>
                    <a:cubicBezTo>
                      <a:pt x="3656" y="2465"/>
                      <a:pt x="3596" y="2668"/>
                      <a:pt x="3466" y="2763"/>
                    </a:cubicBezTo>
                    <a:cubicBezTo>
                      <a:pt x="3311" y="2870"/>
                      <a:pt x="2882" y="2799"/>
                      <a:pt x="2632" y="2751"/>
                    </a:cubicBezTo>
                    <a:cubicBezTo>
                      <a:pt x="2037" y="2632"/>
                      <a:pt x="1572" y="2453"/>
                      <a:pt x="1001" y="2275"/>
                    </a:cubicBezTo>
                    <a:cubicBezTo>
                      <a:pt x="727" y="2192"/>
                      <a:pt x="310" y="2072"/>
                      <a:pt x="167" y="1870"/>
                    </a:cubicBezTo>
                    <a:cubicBezTo>
                      <a:pt x="1" y="1608"/>
                      <a:pt x="132" y="1168"/>
                      <a:pt x="179" y="929"/>
                    </a:cubicBezTo>
                    <a:cubicBezTo>
                      <a:pt x="251" y="608"/>
                      <a:pt x="322" y="334"/>
                      <a:pt x="42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108"/>
              <p:cNvSpPr/>
              <p:nvPr/>
            </p:nvSpPr>
            <p:spPr>
              <a:xfrm>
                <a:off x="1025158" y="4605299"/>
                <a:ext cx="29318" cy="61585"/>
              </a:xfrm>
              <a:custGeom>
                <a:rect b="b" l="l" r="r" t="t"/>
                <a:pathLst>
                  <a:path extrusionOk="0" h="1002" w="477">
                    <a:moveTo>
                      <a:pt x="191" y="989"/>
                    </a:moveTo>
                    <a:cubicBezTo>
                      <a:pt x="0" y="977"/>
                      <a:pt x="48" y="703"/>
                      <a:pt x="60" y="549"/>
                    </a:cubicBezTo>
                    <a:cubicBezTo>
                      <a:pt x="72" y="394"/>
                      <a:pt x="60" y="132"/>
                      <a:pt x="238" y="72"/>
                    </a:cubicBezTo>
                    <a:cubicBezTo>
                      <a:pt x="477" y="1"/>
                      <a:pt x="405" y="394"/>
                      <a:pt x="381" y="584"/>
                    </a:cubicBezTo>
                    <a:cubicBezTo>
                      <a:pt x="358" y="751"/>
                      <a:pt x="358" y="1001"/>
                      <a:pt x="191" y="98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2" name="Google Shape;2912;p108"/>
              <p:cNvSpPr/>
              <p:nvPr/>
            </p:nvSpPr>
            <p:spPr>
              <a:xfrm>
                <a:off x="1046362" y="4663134"/>
                <a:ext cx="29318" cy="29318"/>
              </a:xfrm>
              <a:custGeom>
                <a:rect b="b" l="l" r="r" t="t"/>
                <a:pathLst>
                  <a:path extrusionOk="0" h="477" w="477">
                    <a:moveTo>
                      <a:pt x="429" y="251"/>
                    </a:moveTo>
                    <a:cubicBezTo>
                      <a:pt x="370" y="477"/>
                      <a:pt x="1" y="227"/>
                      <a:pt x="108" y="96"/>
                    </a:cubicBezTo>
                    <a:cubicBezTo>
                      <a:pt x="179" y="1"/>
                      <a:pt x="477" y="84"/>
                      <a:pt x="429" y="2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3" name="Google Shape;2913;p108"/>
              <p:cNvSpPr/>
              <p:nvPr/>
            </p:nvSpPr>
            <p:spPr>
              <a:xfrm>
                <a:off x="995902" y="4116497"/>
                <a:ext cx="456666" cy="516715"/>
              </a:xfrm>
              <a:custGeom>
                <a:rect b="b" l="l" r="r" t="t"/>
                <a:pathLst>
                  <a:path extrusionOk="0" h="8407" w="7430">
                    <a:moveTo>
                      <a:pt x="6703" y="3906"/>
                    </a:moveTo>
                    <a:cubicBezTo>
                      <a:pt x="6977" y="3989"/>
                      <a:pt x="7227" y="4251"/>
                      <a:pt x="7322" y="4561"/>
                    </a:cubicBezTo>
                    <a:cubicBezTo>
                      <a:pt x="7430" y="4930"/>
                      <a:pt x="7311" y="5287"/>
                      <a:pt x="7180" y="5668"/>
                    </a:cubicBezTo>
                    <a:cubicBezTo>
                      <a:pt x="6882" y="6466"/>
                      <a:pt x="6370" y="7109"/>
                      <a:pt x="5477" y="7716"/>
                    </a:cubicBezTo>
                    <a:cubicBezTo>
                      <a:pt x="4905" y="8097"/>
                      <a:pt x="4441" y="8371"/>
                      <a:pt x="3917" y="8383"/>
                    </a:cubicBezTo>
                    <a:cubicBezTo>
                      <a:pt x="3405" y="8406"/>
                      <a:pt x="2834" y="8264"/>
                      <a:pt x="2227" y="8073"/>
                    </a:cubicBezTo>
                    <a:cubicBezTo>
                      <a:pt x="1941" y="7990"/>
                      <a:pt x="1667" y="7883"/>
                      <a:pt x="1381" y="7763"/>
                    </a:cubicBezTo>
                    <a:cubicBezTo>
                      <a:pt x="1107" y="7633"/>
                      <a:pt x="786" y="7490"/>
                      <a:pt x="560" y="7299"/>
                    </a:cubicBezTo>
                    <a:cubicBezTo>
                      <a:pt x="262" y="7025"/>
                      <a:pt x="143" y="6656"/>
                      <a:pt x="83" y="6382"/>
                    </a:cubicBezTo>
                    <a:cubicBezTo>
                      <a:pt x="24" y="6120"/>
                      <a:pt x="24" y="5859"/>
                      <a:pt x="12" y="5573"/>
                    </a:cubicBezTo>
                    <a:cubicBezTo>
                      <a:pt x="0" y="4763"/>
                      <a:pt x="48" y="3954"/>
                      <a:pt x="179" y="3144"/>
                    </a:cubicBezTo>
                    <a:cubicBezTo>
                      <a:pt x="262" y="2632"/>
                      <a:pt x="381" y="2072"/>
                      <a:pt x="643" y="1537"/>
                    </a:cubicBezTo>
                    <a:cubicBezTo>
                      <a:pt x="929" y="977"/>
                      <a:pt x="1393" y="477"/>
                      <a:pt x="2024" y="263"/>
                    </a:cubicBezTo>
                    <a:cubicBezTo>
                      <a:pt x="2786" y="1"/>
                      <a:pt x="3548" y="120"/>
                      <a:pt x="4286" y="274"/>
                    </a:cubicBezTo>
                    <a:cubicBezTo>
                      <a:pt x="4644" y="346"/>
                      <a:pt x="5013" y="441"/>
                      <a:pt x="5406" y="584"/>
                    </a:cubicBezTo>
                    <a:cubicBezTo>
                      <a:pt x="5739" y="715"/>
                      <a:pt x="6132" y="870"/>
                      <a:pt x="6501" y="1203"/>
                    </a:cubicBezTo>
                    <a:cubicBezTo>
                      <a:pt x="6810" y="1489"/>
                      <a:pt x="7001" y="1822"/>
                      <a:pt x="7084" y="2120"/>
                    </a:cubicBezTo>
                    <a:cubicBezTo>
                      <a:pt x="7227" y="2691"/>
                      <a:pt x="7037" y="3346"/>
                      <a:pt x="6703" y="39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4" name="Google Shape;2914;p108"/>
              <p:cNvSpPr/>
              <p:nvPr/>
            </p:nvSpPr>
            <p:spPr>
              <a:xfrm>
                <a:off x="1010530" y="4380658"/>
                <a:ext cx="442038" cy="252549"/>
              </a:xfrm>
              <a:custGeom>
                <a:rect b="b" l="l" r="r" t="t"/>
                <a:pathLst>
                  <a:path extrusionOk="0" h="4109" w="7192">
                    <a:moveTo>
                      <a:pt x="322" y="3001"/>
                    </a:moveTo>
                    <a:cubicBezTo>
                      <a:pt x="548" y="3192"/>
                      <a:pt x="869" y="3335"/>
                      <a:pt x="1143" y="3465"/>
                    </a:cubicBezTo>
                    <a:cubicBezTo>
                      <a:pt x="1429" y="3585"/>
                      <a:pt x="1703" y="3692"/>
                      <a:pt x="1989" y="3775"/>
                    </a:cubicBezTo>
                    <a:cubicBezTo>
                      <a:pt x="2596" y="3966"/>
                      <a:pt x="3167" y="4108"/>
                      <a:pt x="3679" y="4085"/>
                    </a:cubicBezTo>
                    <a:cubicBezTo>
                      <a:pt x="4203" y="4073"/>
                      <a:pt x="4667" y="3799"/>
                      <a:pt x="5239" y="3418"/>
                    </a:cubicBezTo>
                    <a:cubicBezTo>
                      <a:pt x="6132" y="2811"/>
                      <a:pt x="6644" y="2168"/>
                      <a:pt x="6942" y="1370"/>
                    </a:cubicBezTo>
                    <a:cubicBezTo>
                      <a:pt x="7073" y="989"/>
                      <a:pt x="7192" y="632"/>
                      <a:pt x="7084" y="263"/>
                    </a:cubicBezTo>
                    <a:cubicBezTo>
                      <a:pt x="7049" y="167"/>
                      <a:pt x="7013" y="84"/>
                      <a:pt x="6965" y="1"/>
                    </a:cubicBezTo>
                    <a:cubicBezTo>
                      <a:pt x="6942" y="84"/>
                      <a:pt x="6930" y="167"/>
                      <a:pt x="6906" y="239"/>
                    </a:cubicBezTo>
                    <a:cubicBezTo>
                      <a:pt x="6727" y="846"/>
                      <a:pt x="6334" y="1572"/>
                      <a:pt x="5822" y="2120"/>
                    </a:cubicBezTo>
                    <a:cubicBezTo>
                      <a:pt x="4834" y="3156"/>
                      <a:pt x="3786" y="3394"/>
                      <a:pt x="2715" y="3394"/>
                    </a:cubicBezTo>
                    <a:cubicBezTo>
                      <a:pt x="1750" y="3394"/>
                      <a:pt x="857" y="2977"/>
                      <a:pt x="0" y="2549"/>
                    </a:cubicBezTo>
                    <a:cubicBezTo>
                      <a:pt x="72" y="2703"/>
                      <a:pt x="179" y="2858"/>
                      <a:pt x="322" y="3001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5" name="Google Shape;2915;p108"/>
              <p:cNvSpPr/>
              <p:nvPr/>
            </p:nvSpPr>
            <p:spPr>
              <a:xfrm>
                <a:off x="1333202" y="4355090"/>
                <a:ext cx="80577" cy="133251"/>
              </a:xfrm>
              <a:custGeom>
                <a:rect b="b" l="l" r="r" t="t"/>
                <a:pathLst>
                  <a:path extrusionOk="0" h="2168" w="1311">
                    <a:moveTo>
                      <a:pt x="1227" y="0"/>
                    </a:moveTo>
                    <a:cubicBezTo>
                      <a:pt x="1222" y="0"/>
                      <a:pt x="1219" y="3"/>
                      <a:pt x="1217" y="6"/>
                    </a:cubicBezTo>
                    <a:lnTo>
                      <a:pt x="1217" y="6"/>
                    </a:lnTo>
                    <a:cubicBezTo>
                      <a:pt x="1221" y="4"/>
                      <a:pt x="1224" y="2"/>
                      <a:pt x="1227" y="0"/>
                    </a:cubicBezTo>
                    <a:close/>
                    <a:moveTo>
                      <a:pt x="1217" y="6"/>
                    </a:moveTo>
                    <a:cubicBezTo>
                      <a:pt x="614" y="389"/>
                      <a:pt x="96" y="1099"/>
                      <a:pt x="25" y="1655"/>
                    </a:cubicBezTo>
                    <a:cubicBezTo>
                      <a:pt x="1" y="1810"/>
                      <a:pt x="25" y="2048"/>
                      <a:pt x="168" y="2143"/>
                    </a:cubicBezTo>
                    <a:cubicBezTo>
                      <a:pt x="196" y="2160"/>
                      <a:pt x="226" y="2168"/>
                      <a:pt x="256" y="2168"/>
                    </a:cubicBezTo>
                    <a:cubicBezTo>
                      <a:pt x="440" y="2168"/>
                      <a:pt x="645" y="1887"/>
                      <a:pt x="727" y="1703"/>
                    </a:cubicBezTo>
                    <a:cubicBezTo>
                      <a:pt x="811" y="1524"/>
                      <a:pt x="906" y="1238"/>
                      <a:pt x="941" y="1024"/>
                    </a:cubicBezTo>
                    <a:cubicBezTo>
                      <a:pt x="1013" y="679"/>
                      <a:pt x="1120" y="381"/>
                      <a:pt x="1311" y="60"/>
                    </a:cubicBezTo>
                    <a:cubicBezTo>
                      <a:pt x="1275" y="48"/>
                      <a:pt x="1239" y="24"/>
                      <a:pt x="1215" y="24"/>
                    </a:cubicBezTo>
                    <a:cubicBezTo>
                      <a:pt x="1215" y="17"/>
                      <a:pt x="1215" y="11"/>
                      <a:pt x="1217" y="6"/>
                    </a:cubicBezTo>
                    <a:close/>
                  </a:path>
                </a:pathLst>
              </a:custGeom>
              <a:solidFill>
                <a:srgbClr val="FFFFFF">
                  <a:alpha val="6186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6" name="Google Shape;2916;p108"/>
              <p:cNvSpPr/>
              <p:nvPr/>
            </p:nvSpPr>
            <p:spPr>
              <a:xfrm>
                <a:off x="1134190" y="4136288"/>
                <a:ext cx="80577" cy="38844"/>
              </a:xfrm>
              <a:custGeom>
                <a:rect b="b" l="l" r="r" t="t"/>
                <a:pathLst>
                  <a:path extrusionOk="0" h="632" w="1311">
                    <a:moveTo>
                      <a:pt x="0" y="345"/>
                    </a:moveTo>
                    <a:cubicBezTo>
                      <a:pt x="0" y="107"/>
                      <a:pt x="727" y="0"/>
                      <a:pt x="989" y="131"/>
                    </a:cubicBezTo>
                    <a:cubicBezTo>
                      <a:pt x="1310" y="298"/>
                      <a:pt x="965" y="548"/>
                      <a:pt x="703" y="595"/>
                    </a:cubicBezTo>
                    <a:cubicBezTo>
                      <a:pt x="465" y="631"/>
                      <a:pt x="0" y="560"/>
                      <a:pt x="0" y="34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7" name="Google Shape;2917;p108"/>
              <p:cNvSpPr/>
              <p:nvPr/>
            </p:nvSpPr>
            <p:spPr>
              <a:xfrm>
                <a:off x="1081518" y="4155279"/>
                <a:ext cx="39582" cy="41057"/>
              </a:xfrm>
              <a:custGeom>
                <a:rect b="b" l="l" r="r" t="t"/>
                <a:pathLst>
                  <a:path extrusionOk="0" h="668" w="644">
                    <a:moveTo>
                      <a:pt x="584" y="263"/>
                    </a:moveTo>
                    <a:cubicBezTo>
                      <a:pt x="548" y="477"/>
                      <a:pt x="155" y="667"/>
                      <a:pt x="60" y="429"/>
                    </a:cubicBezTo>
                    <a:cubicBezTo>
                      <a:pt x="0" y="227"/>
                      <a:pt x="643" y="1"/>
                      <a:pt x="584" y="2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8" name="Google Shape;2918;p108"/>
              <p:cNvSpPr/>
              <p:nvPr/>
            </p:nvSpPr>
            <p:spPr>
              <a:xfrm>
                <a:off x="1021470" y="4492640"/>
                <a:ext cx="30055" cy="46158"/>
              </a:xfrm>
              <a:custGeom>
                <a:rect b="b" l="l" r="r" t="t"/>
                <a:pathLst>
                  <a:path extrusionOk="0" h="751" w="489">
                    <a:moveTo>
                      <a:pt x="287" y="84"/>
                    </a:moveTo>
                    <a:cubicBezTo>
                      <a:pt x="1" y="0"/>
                      <a:pt x="132" y="751"/>
                      <a:pt x="370" y="584"/>
                    </a:cubicBezTo>
                    <a:cubicBezTo>
                      <a:pt x="489" y="500"/>
                      <a:pt x="382" y="203"/>
                      <a:pt x="287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9" name="Google Shape;2919;p108"/>
              <p:cNvSpPr/>
              <p:nvPr/>
            </p:nvSpPr>
            <p:spPr>
              <a:xfrm>
                <a:off x="1013419" y="4400448"/>
                <a:ext cx="32268" cy="82729"/>
              </a:xfrm>
              <a:custGeom>
                <a:rect b="b" l="l" r="r" t="t"/>
                <a:pathLst>
                  <a:path extrusionOk="0" h="1346" w="525">
                    <a:moveTo>
                      <a:pt x="72" y="1203"/>
                    </a:moveTo>
                    <a:cubicBezTo>
                      <a:pt x="108" y="1262"/>
                      <a:pt x="203" y="1346"/>
                      <a:pt x="299" y="1274"/>
                    </a:cubicBezTo>
                    <a:cubicBezTo>
                      <a:pt x="429" y="1179"/>
                      <a:pt x="406" y="846"/>
                      <a:pt x="418" y="715"/>
                    </a:cubicBezTo>
                    <a:cubicBezTo>
                      <a:pt x="429" y="560"/>
                      <a:pt x="525" y="262"/>
                      <a:pt x="382" y="155"/>
                    </a:cubicBezTo>
                    <a:cubicBezTo>
                      <a:pt x="168" y="0"/>
                      <a:pt x="84" y="477"/>
                      <a:pt x="60" y="631"/>
                    </a:cubicBezTo>
                    <a:cubicBezTo>
                      <a:pt x="60" y="715"/>
                      <a:pt x="48" y="798"/>
                      <a:pt x="48" y="881"/>
                    </a:cubicBezTo>
                    <a:cubicBezTo>
                      <a:pt x="37" y="1000"/>
                      <a:pt x="1" y="1108"/>
                      <a:pt x="72" y="1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0" name="Google Shape;2920;p108"/>
              <p:cNvSpPr/>
              <p:nvPr/>
            </p:nvSpPr>
            <p:spPr>
              <a:xfrm>
                <a:off x="1221281" y="4567992"/>
                <a:ext cx="65888" cy="33005"/>
              </a:xfrm>
              <a:custGeom>
                <a:rect b="b" l="l" r="r" t="t"/>
                <a:pathLst>
                  <a:path extrusionOk="0" h="537" w="1072">
                    <a:moveTo>
                      <a:pt x="12" y="406"/>
                    </a:moveTo>
                    <a:cubicBezTo>
                      <a:pt x="119" y="263"/>
                      <a:pt x="393" y="167"/>
                      <a:pt x="667" y="84"/>
                    </a:cubicBezTo>
                    <a:cubicBezTo>
                      <a:pt x="786" y="48"/>
                      <a:pt x="977" y="1"/>
                      <a:pt x="1024" y="96"/>
                    </a:cubicBezTo>
                    <a:cubicBezTo>
                      <a:pt x="1072" y="227"/>
                      <a:pt x="869" y="322"/>
                      <a:pt x="786" y="358"/>
                    </a:cubicBezTo>
                    <a:cubicBezTo>
                      <a:pt x="548" y="465"/>
                      <a:pt x="238" y="537"/>
                      <a:pt x="72" y="537"/>
                    </a:cubicBezTo>
                    <a:cubicBezTo>
                      <a:pt x="36" y="513"/>
                      <a:pt x="0" y="453"/>
                      <a:pt x="12" y="40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1" name="Google Shape;2921;p108"/>
              <p:cNvSpPr/>
              <p:nvPr/>
            </p:nvSpPr>
            <p:spPr>
              <a:xfrm>
                <a:off x="1246849" y="4527735"/>
                <a:ext cx="40319" cy="33743"/>
              </a:xfrm>
              <a:custGeom>
                <a:rect b="b" l="l" r="r" t="t"/>
                <a:pathLst>
                  <a:path extrusionOk="0" h="549" w="656">
                    <a:moveTo>
                      <a:pt x="156" y="477"/>
                    </a:moveTo>
                    <a:cubicBezTo>
                      <a:pt x="1" y="251"/>
                      <a:pt x="561" y="1"/>
                      <a:pt x="632" y="215"/>
                    </a:cubicBezTo>
                    <a:cubicBezTo>
                      <a:pt x="656" y="310"/>
                      <a:pt x="441" y="537"/>
                      <a:pt x="287" y="549"/>
                    </a:cubicBezTo>
                    <a:cubicBezTo>
                      <a:pt x="227" y="549"/>
                      <a:pt x="180" y="525"/>
                      <a:pt x="156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2" name="Google Shape;2922;p108"/>
              <p:cNvSpPr/>
              <p:nvPr/>
            </p:nvSpPr>
            <p:spPr>
              <a:xfrm>
                <a:off x="1347154" y="4502167"/>
                <a:ext cx="32944" cy="35894"/>
              </a:xfrm>
              <a:custGeom>
                <a:rect b="b" l="l" r="r" t="t"/>
                <a:pathLst>
                  <a:path extrusionOk="0" h="584" w="536">
                    <a:moveTo>
                      <a:pt x="60" y="488"/>
                    </a:moveTo>
                    <a:cubicBezTo>
                      <a:pt x="0" y="405"/>
                      <a:pt x="60" y="286"/>
                      <a:pt x="167" y="191"/>
                    </a:cubicBezTo>
                    <a:cubicBezTo>
                      <a:pt x="262" y="107"/>
                      <a:pt x="464" y="0"/>
                      <a:pt x="512" y="131"/>
                    </a:cubicBezTo>
                    <a:cubicBezTo>
                      <a:pt x="536" y="179"/>
                      <a:pt x="488" y="286"/>
                      <a:pt x="405" y="369"/>
                    </a:cubicBezTo>
                    <a:cubicBezTo>
                      <a:pt x="298" y="465"/>
                      <a:pt x="143" y="584"/>
                      <a:pt x="60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3" name="Google Shape;2923;p108"/>
            <p:cNvGrpSpPr/>
            <p:nvPr/>
          </p:nvGrpSpPr>
          <p:grpSpPr>
            <a:xfrm flipH="1" rot="9373883">
              <a:off x="7938744" y="534794"/>
              <a:ext cx="417621" cy="454884"/>
              <a:chOff x="1138452" y="952888"/>
              <a:chExt cx="521275" cy="567786"/>
            </a:xfrm>
          </p:grpSpPr>
          <p:sp>
            <p:nvSpPr>
              <p:cNvPr id="2924" name="Google Shape;2924;p108"/>
              <p:cNvSpPr/>
              <p:nvPr/>
            </p:nvSpPr>
            <p:spPr>
              <a:xfrm rot="9123189">
                <a:off x="1454950" y="964459"/>
                <a:ext cx="133414" cy="337765"/>
              </a:xfrm>
              <a:custGeom>
                <a:rect b="b" l="l" r="r" t="t"/>
                <a:pathLst>
                  <a:path extrusionOk="0" h="4764" w="1882">
                    <a:moveTo>
                      <a:pt x="1882" y="4763"/>
                    </a:moveTo>
                    <a:cubicBezTo>
                      <a:pt x="727" y="3442"/>
                      <a:pt x="0" y="1906"/>
                      <a:pt x="84" y="644"/>
                    </a:cubicBezTo>
                    <a:cubicBezTo>
                      <a:pt x="96" y="465"/>
                      <a:pt x="107" y="227"/>
                      <a:pt x="250" y="120"/>
                    </a:cubicBezTo>
                    <a:cubicBezTo>
                      <a:pt x="429" y="1"/>
                      <a:pt x="596" y="96"/>
                      <a:pt x="727" y="310"/>
                    </a:cubicBezTo>
                    <a:cubicBezTo>
                      <a:pt x="941" y="667"/>
                      <a:pt x="977" y="1048"/>
                      <a:pt x="1012" y="1429"/>
                    </a:cubicBezTo>
                    <a:cubicBezTo>
                      <a:pt x="1108" y="2489"/>
                      <a:pt x="1322" y="3668"/>
                      <a:pt x="1882" y="4763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5" name="Google Shape;2925;p108"/>
              <p:cNvSpPr/>
              <p:nvPr/>
            </p:nvSpPr>
            <p:spPr>
              <a:xfrm rot="-9657519">
                <a:off x="1212817" y="1228157"/>
                <a:ext cx="116612" cy="153711"/>
              </a:xfrm>
              <a:custGeom>
                <a:rect b="b" l="l" r="r" t="t"/>
                <a:pathLst>
                  <a:path extrusionOk="0" h="2168" w="1645">
                    <a:moveTo>
                      <a:pt x="1644" y="2167"/>
                    </a:moveTo>
                    <a:cubicBezTo>
                      <a:pt x="1430" y="1989"/>
                      <a:pt x="1251" y="1751"/>
                      <a:pt x="1037" y="1536"/>
                    </a:cubicBezTo>
                    <a:cubicBezTo>
                      <a:pt x="763" y="1275"/>
                      <a:pt x="489" y="1084"/>
                      <a:pt x="263" y="715"/>
                    </a:cubicBezTo>
                    <a:cubicBezTo>
                      <a:pt x="180" y="572"/>
                      <a:pt x="1" y="274"/>
                      <a:pt x="168" y="143"/>
                    </a:cubicBezTo>
                    <a:cubicBezTo>
                      <a:pt x="346" y="1"/>
                      <a:pt x="537" y="251"/>
                      <a:pt x="692" y="429"/>
                    </a:cubicBezTo>
                    <a:cubicBezTo>
                      <a:pt x="1108" y="917"/>
                      <a:pt x="1465" y="1644"/>
                      <a:pt x="1644" y="216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6" name="Google Shape;2926;p108"/>
              <p:cNvSpPr/>
              <p:nvPr/>
            </p:nvSpPr>
            <p:spPr>
              <a:xfrm rot="-8378353">
                <a:off x="1143412" y="1191214"/>
                <a:ext cx="487901" cy="194643"/>
              </a:xfrm>
              <a:custGeom>
                <a:rect b="b" l="l" r="r" t="t"/>
                <a:pathLst>
                  <a:path extrusionOk="0" h="1966" w="4930">
                    <a:moveTo>
                      <a:pt x="4929" y="1811"/>
                    </a:moveTo>
                    <a:cubicBezTo>
                      <a:pt x="3084" y="1965"/>
                      <a:pt x="1346" y="1620"/>
                      <a:pt x="334" y="763"/>
                    </a:cubicBezTo>
                    <a:cubicBezTo>
                      <a:pt x="191" y="644"/>
                      <a:pt x="0" y="477"/>
                      <a:pt x="12" y="299"/>
                    </a:cubicBezTo>
                    <a:cubicBezTo>
                      <a:pt x="12" y="72"/>
                      <a:pt x="191" y="1"/>
                      <a:pt x="465" y="13"/>
                    </a:cubicBezTo>
                    <a:cubicBezTo>
                      <a:pt x="893" y="49"/>
                      <a:pt x="1239" y="263"/>
                      <a:pt x="1572" y="477"/>
                    </a:cubicBezTo>
                    <a:cubicBezTo>
                      <a:pt x="2536" y="1049"/>
                      <a:pt x="3656" y="1608"/>
                      <a:pt x="4929" y="181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27" name="Google Shape;2927;p108"/>
          <p:cNvGrpSpPr/>
          <p:nvPr/>
        </p:nvGrpSpPr>
        <p:grpSpPr>
          <a:xfrm flipH="1" rot="-8499340">
            <a:off x="7683205" y="3347762"/>
            <a:ext cx="478196" cy="888131"/>
            <a:chOff x="994896" y="2105942"/>
            <a:chExt cx="328643" cy="610439"/>
          </a:xfrm>
        </p:grpSpPr>
        <p:sp>
          <p:nvSpPr>
            <p:cNvPr id="2928" name="Google Shape;2928;p108"/>
            <p:cNvSpPr/>
            <p:nvPr/>
          </p:nvSpPr>
          <p:spPr>
            <a:xfrm>
              <a:off x="1063068" y="2292952"/>
              <a:ext cx="47448" cy="51974"/>
            </a:xfrm>
            <a:custGeom>
              <a:rect b="b" l="l" r="r" t="t"/>
              <a:pathLst>
                <a:path extrusionOk="0" h="953" w="870">
                  <a:moveTo>
                    <a:pt x="822" y="381"/>
                  </a:moveTo>
                  <a:cubicBezTo>
                    <a:pt x="870" y="881"/>
                    <a:pt x="144" y="953"/>
                    <a:pt x="60" y="500"/>
                  </a:cubicBezTo>
                  <a:cubicBezTo>
                    <a:pt x="1" y="203"/>
                    <a:pt x="203" y="0"/>
                    <a:pt x="513" y="48"/>
                  </a:cubicBezTo>
                  <a:cubicBezTo>
                    <a:pt x="727" y="84"/>
                    <a:pt x="810" y="239"/>
                    <a:pt x="822" y="381"/>
                  </a:cubicBezTo>
                  <a:close/>
                  <a:moveTo>
                    <a:pt x="477" y="274"/>
                  </a:moveTo>
                  <a:cubicBezTo>
                    <a:pt x="155" y="191"/>
                    <a:pt x="275" y="679"/>
                    <a:pt x="513" y="572"/>
                  </a:cubicBezTo>
                  <a:cubicBezTo>
                    <a:pt x="584" y="548"/>
                    <a:pt x="667" y="322"/>
                    <a:pt x="477" y="2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108"/>
            <p:cNvSpPr/>
            <p:nvPr/>
          </p:nvSpPr>
          <p:spPr>
            <a:xfrm>
              <a:off x="994896" y="2303969"/>
              <a:ext cx="328643" cy="412413"/>
            </a:xfrm>
            <a:custGeom>
              <a:rect b="b" l="l" r="r" t="t"/>
              <a:pathLst>
                <a:path extrusionOk="0" h="7562" w="6026">
                  <a:moveTo>
                    <a:pt x="1155" y="13"/>
                  </a:moveTo>
                  <a:cubicBezTo>
                    <a:pt x="1346" y="1"/>
                    <a:pt x="1465" y="263"/>
                    <a:pt x="1572" y="358"/>
                  </a:cubicBezTo>
                  <a:cubicBezTo>
                    <a:pt x="1584" y="227"/>
                    <a:pt x="1679" y="203"/>
                    <a:pt x="1739" y="215"/>
                  </a:cubicBezTo>
                  <a:cubicBezTo>
                    <a:pt x="1929" y="239"/>
                    <a:pt x="2096" y="834"/>
                    <a:pt x="1977" y="953"/>
                  </a:cubicBezTo>
                  <a:cubicBezTo>
                    <a:pt x="1870" y="1060"/>
                    <a:pt x="1834" y="965"/>
                    <a:pt x="1727" y="977"/>
                  </a:cubicBezTo>
                  <a:cubicBezTo>
                    <a:pt x="1715" y="1322"/>
                    <a:pt x="1679" y="1513"/>
                    <a:pt x="1727" y="1822"/>
                  </a:cubicBezTo>
                  <a:cubicBezTo>
                    <a:pt x="1917" y="2954"/>
                    <a:pt x="2941" y="3275"/>
                    <a:pt x="3870" y="3525"/>
                  </a:cubicBezTo>
                  <a:cubicBezTo>
                    <a:pt x="4442" y="3680"/>
                    <a:pt x="5001" y="3835"/>
                    <a:pt x="5394" y="4180"/>
                  </a:cubicBezTo>
                  <a:cubicBezTo>
                    <a:pt x="5668" y="4418"/>
                    <a:pt x="5930" y="4799"/>
                    <a:pt x="5966" y="5275"/>
                  </a:cubicBezTo>
                  <a:cubicBezTo>
                    <a:pt x="6025" y="5942"/>
                    <a:pt x="5680" y="6502"/>
                    <a:pt x="5335" y="6835"/>
                  </a:cubicBezTo>
                  <a:cubicBezTo>
                    <a:pt x="4965" y="7204"/>
                    <a:pt x="4406" y="7526"/>
                    <a:pt x="3703" y="7537"/>
                  </a:cubicBezTo>
                  <a:cubicBezTo>
                    <a:pt x="2906" y="7561"/>
                    <a:pt x="2215" y="7228"/>
                    <a:pt x="1703" y="6799"/>
                  </a:cubicBezTo>
                  <a:cubicBezTo>
                    <a:pt x="1191" y="6371"/>
                    <a:pt x="763" y="5799"/>
                    <a:pt x="536" y="5085"/>
                  </a:cubicBezTo>
                  <a:cubicBezTo>
                    <a:pt x="1" y="3346"/>
                    <a:pt x="572" y="1799"/>
                    <a:pt x="1203" y="584"/>
                  </a:cubicBezTo>
                  <a:cubicBezTo>
                    <a:pt x="1048" y="465"/>
                    <a:pt x="858" y="37"/>
                    <a:pt x="1155" y="13"/>
                  </a:cubicBezTo>
                  <a:close/>
                  <a:moveTo>
                    <a:pt x="1358" y="727"/>
                  </a:moveTo>
                  <a:cubicBezTo>
                    <a:pt x="1346" y="727"/>
                    <a:pt x="1334" y="727"/>
                    <a:pt x="1322" y="727"/>
                  </a:cubicBezTo>
                  <a:cubicBezTo>
                    <a:pt x="846" y="1822"/>
                    <a:pt x="203" y="3239"/>
                    <a:pt x="715" y="4918"/>
                  </a:cubicBezTo>
                  <a:cubicBezTo>
                    <a:pt x="1013" y="5894"/>
                    <a:pt x="1703" y="6692"/>
                    <a:pt x="2560" y="7073"/>
                  </a:cubicBezTo>
                  <a:cubicBezTo>
                    <a:pt x="2965" y="7252"/>
                    <a:pt x="3418" y="7359"/>
                    <a:pt x="4013" y="7264"/>
                  </a:cubicBezTo>
                  <a:cubicBezTo>
                    <a:pt x="4477" y="7192"/>
                    <a:pt x="4930" y="6930"/>
                    <a:pt x="5204" y="6656"/>
                  </a:cubicBezTo>
                  <a:cubicBezTo>
                    <a:pt x="5561" y="6275"/>
                    <a:pt x="5966" y="5442"/>
                    <a:pt x="5573" y="4751"/>
                  </a:cubicBezTo>
                  <a:cubicBezTo>
                    <a:pt x="5144" y="3978"/>
                    <a:pt x="4144" y="3870"/>
                    <a:pt x="3263" y="3561"/>
                  </a:cubicBezTo>
                  <a:cubicBezTo>
                    <a:pt x="2394" y="3251"/>
                    <a:pt x="1584" y="2787"/>
                    <a:pt x="1560" y="1644"/>
                  </a:cubicBezTo>
                  <a:cubicBezTo>
                    <a:pt x="1548" y="1334"/>
                    <a:pt x="1596" y="1144"/>
                    <a:pt x="1667" y="810"/>
                  </a:cubicBezTo>
                  <a:cubicBezTo>
                    <a:pt x="1656" y="727"/>
                    <a:pt x="1596" y="834"/>
                    <a:pt x="1536" y="810"/>
                  </a:cubicBezTo>
                  <a:cubicBezTo>
                    <a:pt x="1465" y="799"/>
                    <a:pt x="1417" y="763"/>
                    <a:pt x="1358" y="7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108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D6D7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108"/>
            <p:cNvSpPr/>
            <p:nvPr/>
          </p:nvSpPr>
          <p:spPr>
            <a:xfrm>
              <a:off x="1046871" y="2105942"/>
              <a:ext cx="105203" cy="199389"/>
            </a:xfrm>
            <a:custGeom>
              <a:rect b="b" l="l" r="r" t="t"/>
              <a:pathLst>
                <a:path extrusionOk="0" h="3656" w="1929">
                  <a:moveTo>
                    <a:pt x="1667" y="0"/>
                  </a:moveTo>
                  <a:cubicBezTo>
                    <a:pt x="1262" y="584"/>
                    <a:pt x="810" y="1274"/>
                    <a:pt x="464" y="1941"/>
                  </a:cubicBezTo>
                  <a:cubicBezTo>
                    <a:pt x="274" y="2310"/>
                    <a:pt x="0" y="2858"/>
                    <a:pt x="345" y="3287"/>
                  </a:cubicBezTo>
                  <a:cubicBezTo>
                    <a:pt x="452" y="3441"/>
                    <a:pt x="643" y="3584"/>
                    <a:pt x="881" y="3656"/>
                  </a:cubicBezTo>
                  <a:cubicBezTo>
                    <a:pt x="786" y="3596"/>
                    <a:pt x="703" y="3513"/>
                    <a:pt x="643" y="3441"/>
                  </a:cubicBezTo>
                  <a:cubicBezTo>
                    <a:pt x="298" y="3001"/>
                    <a:pt x="572" y="2453"/>
                    <a:pt x="762" y="2096"/>
                  </a:cubicBezTo>
                  <a:cubicBezTo>
                    <a:pt x="1119" y="1417"/>
                    <a:pt x="1536" y="751"/>
                    <a:pt x="1929" y="167"/>
                  </a:cubicBezTo>
                  <a:lnTo>
                    <a:pt x="1667" y="0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108"/>
            <p:cNvSpPr/>
            <p:nvPr/>
          </p:nvSpPr>
          <p:spPr>
            <a:xfrm>
              <a:off x="1063068" y="2115050"/>
              <a:ext cx="128654" cy="200916"/>
            </a:xfrm>
            <a:custGeom>
              <a:rect b="b" l="l" r="r" t="t"/>
              <a:pathLst>
                <a:path extrusionOk="0" h="3684" w="2359">
                  <a:moveTo>
                    <a:pt x="1632" y="0"/>
                  </a:moveTo>
                  <a:cubicBezTo>
                    <a:pt x="1239" y="584"/>
                    <a:pt x="822" y="1250"/>
                    <a:pt x="465" y="1929"/>
                  </a:cubicBezTo>
                  <a:cubicBezTo>
                    <a:pt x="275" y="2286"/>
                    <a:pt x="1" y="2834"/>
                    <a:pt x="346" y="3274"/>
                  </a:cubicBezTo>
                  <a:cubicBezTo>
                    <a:pt x="406" y="3346"/>
                    <a:pt x="489" y="3429"/>
                    <a:pt x="584" y="3489"/>
                  </a:cubicBezTo>
                  <a:cubicBezTo>
                    <a:pt x="742" y="3605"/>
                    <a:pt x="947" y="3683"/>
                    <a:pt x="1190" y="3683"/>
                  </a:cubicBezTo>
                  <a:cubicBezTo>
                    <a:pt x="1222" y="3683"/>
                    <a:pt x="1254" y="3682"/>
                    <a:pt x="1287" y="3679"/>
                  </a:cubicBezTo>
                  <a:cubicBezTo>
                    <a:pt x="1894" y="3632"/>
                    <a:pt x="2215" y="3084"/>
                    <a:pt x="2120" y="2477"/>
                  </a:cubicBezTo>
                  <a:cubicBezTo>
                    <a:pt x="2060" y="2119"/>
                    <a:pt x="1799" y="1869"/>
                    <a:pt x="1810" y="1524"/>
                  </a:cubicBezTo>
                  <a:cubicBezTo>
                    <a:pt x="1810" y="1298"/>
                    <a:pt x="1941" y="1119"/>
                    <a:pt x="2049" y="941"/>
                  </a:cubicBezTo>
                  <a:cubicBezTo>
                    <a:pt x="2144" y="762"/>
                    <a:pt x="2251" y="595"/>
                    <a:pt x="2358" y="429"/>
                  </a:cubicBezTo>
                  <a:cubicBezTo>
                    <a:pt x="2358" y="429"/>
                    <a:pt x="1870" y="131"/>
                    <a:pt x="16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108"/>
            <p:cNvSpPr/>
            <p:nvPr/>
          </p:nvSpPr>
          <p:spPr>
            <a:xfrm>
              <a:off x="1085811" y="2166970"/>
              <a:ext cx="40303" cy="34140"/>
            </a:xfrm>
            <a:custGeom>
              <a:rect b="b" l="l" r="r" t="t"/>
              <a:pathLst>
                <a:path extrusionOk="0" h="626" w="739">
                  <a:moveTo>
                    <a:pt x="227" y="1"/>
                  </a:moveTo>
                  <a:cubicBezTo>
                    <a:pt x="143" y="120"/>
                    <a:pt x="72" y="239"/>
                    <a:pt x="0" y="370"/>
                  </a:cubicBezTo>
                  <a:cubicBezTo>
                    <a:pt x="60" y="405"/>
                    <a:pt x="119" y="417"/>
                    <a:pt x="155" y="441"/>
                  </a:cubicBezTo>
                  <a:cubicBezTo>
                    <a:pt x="251" y="495"/>
                    <a:pt x="386" y="625"/>
                    <a:pt x="516" y="625"/>
                  </a:cubicBezTo>
                  <a:cubicBezTo>
                    <a:pt x="531" y="625"/>
                    <a:pt x="546" y="623"/>
                    <a:pt x="560" y="620"/>
                  </a:cubicBezTo>
                  <a:cubicBezTo>
                    <a:pt x="679" y="596"/>
                    <a:pt x="739" y="489"/>
                    <a:pt x="703" y="358"/>
                  </a:cubicBezTo>
                  <a:cubicBezTo>
                    <a:pt x="679" y="263"/>
                    <a:pt x="405" y="84"/>
                    <a:pt x="2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108"/>
            <p:cNvSpPr/>
            <p:nvPr/>
          </p:nvSpPr>
          <p:spPr>
            <a:xfrm>
              <a:off x="1086465" y="2228652"/>
              <a:ext cx="82515" cy="80606"/>
            </a:xfrm>
            <a:custGeom>
              <a:rect b="b" l="l" r="r" t="t"/>
              <a:pathLst>
                <a:path extrusionOk="0" h="1478" w="1513">
                  <a:moveTo>
                    <a:pt x="1417" y="787"/>
                  </a:moveTo>
                  <a:cubicBezTo>
                    <a:pt x="1310" y="1263"/>
                    <a:pt x="500" y="1477"/>
                    <a:pt x="238" y="929"/>
                  </a:cubicBezTo>
                  <a:cubicBezTo>
                    <a:pt x="0" y="453"/>
                    <a:pt x="381" y="1"/>
                    <a:pt x="810" y="13"/>
                  </a:cubicBezTo>
                  <a:cubicBezTo>
                    <a:pt x="1203" y="13"/>
                    <a:pt x="1512" y="334"/>
                    <a:pt x="1417" y="787"/>
                  </a:cubicBezTo>
                  <a:close/>
                  <a:moveTo>
                    <a:pt x="881" y="239"/>
                  </a:moveTo>
                  <a:cubicBezTo>
                    <a:pt x="262" y="144"/>
                    <a:pt x="274" y="1060"/>
                    <a:pt x="810" y="1037"/>
                  </a:cubicBezTo>
                  <a:cubicBezTo>
                    <a:pt x="1012" y="1037"/>
                    <a:pt x="1250" y="882"/>
                    <a:pt x="1203" y="560"/>
                  </a:cubicBezTo>
                  <a:cubicBezTo>
                    <a:pt x="1179" y="406"/>
                    <a:pt x="1084" y="275"/>
                    <a:pt x="881" y="2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8" name="Shape 2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" name="Google Shape;2939;p109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INITIAL</a:t>
            </a:r>
            <a:r>
              <a:rPr lang="en"/>
              <a:t> DATASET</a:t>
            </a:r>
            <a:endParaRPr/>
          </a:p>
        </p:txBody>
      </p:sp>
      <p:sp>
        <p:nvSpPr>
          <p:cNvPr id="2940" name="Google Shape;2940;p109"/>
          <p:cNvSpPr txBox="1"/>
          <p:nvPr>
            <p:ph idx="1" type="body"/>
          </p:nvPr>
        </p:nvSpPr>
        <p:spPr>
          <a:xfrm>
            <a:off x="532725" y="1659900"/>
            <a:ext cx="4911300" cy="22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data comes from a </a:t>
            </a:r>
            <a:r>
              <a:rPr b="1" lang="en"/>
              <a:t>Betfair</a:t>
            </a:r>
            <a:r>
              <a:rPr lang="en"/>
              <a:t> dataset, corresponding to a business week. Originally, it's composed by: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Events related to 23 sports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Event start and end dates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markets and contracts belonging to events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Transactions, made up of several trades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Traded volume on transactions and corresponding odds</a:t>
            </a:r>
            <a:endParaRPr/>
          </a:p>
          <a:p>
            <a:pPr indent="-203200" lvl="0" marL="3429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1 306 731 rows</a:t>
            </a:r>
            <a:endParaRPr/>
          </a:p>
        </p:txBody>
      </p:sp>
      <p:grpSp>
        <p:nvGrpSpPr>
          <p:cNvPr id="2941" name="Google Shape;2941;p109"/>
          <p:cNvGrpSpPr/>
          <p:nvPr/>
        </p:nvGrpSpPr>
        <p:grpSpPr>
          <a:xfrm>
            <a:off x="5720521" y="1241232"/>
            <a:ext cx="1049565" cy="1178029"/>
            <a:chOff x="1605750" y="2796250"/>
            <a:chExt cx="682200" cy="765700"/>
          </a:xfrm>
        </p:grpSpPr>
        <p:sp>
          <p:nvSpPr>
            <p:cNvPr id="2942" name="Google Shape;2942;p109"/>
            <p:cNvSpPr/>
            <p:nvPr/>
          </p:nvSpPr>
          <p:spPr>
            <a:xfrm>
              <a:off x="1605750" y="2796250"/>
              <a:ext cx="682200" cy="554875"/>
            </a:xfrm>
            <a:custGeom>
              <a:rect b="b" l="l" r="r" t="t"/>
              <a:pathLst>
                <a:path extrusionOk="0" h="22195" w="27288">
                  <a:moveTo>
                    <a:pt x="13637" y="1"/>
                  </a:moveTo>
                  <a:cubicBezTo>
                    <a:pt x="8541" y="1"/>
                    <a:pt x="3449" y="1649"/>
                    <a:pt x="357" y="4941"/>
                  </a:cubicBezTo>
                  <a:cubicBezTo>
                    <a:pt x="119" y="5199"/>
                    <a:pt x="0" y="5536"/>
                    <a:pt x="0" y="5873"/>
                  </a:cubicBezTo>
                  <a:lnTo>
                    <a:pt x="0" y="16622"/>
                  </a:lnTo>
                  <a:cubicBezTo>
                    <a:pt x="0" y="17118"/>
                    <a:pt x="258" y="17574"/>
                    <a:pt x="694" y="17792"/>
                  </a:cubicBezTo>
                  <a:lnTo>
                    <a:pt x="1844" y="18387"/>
                  </a:lnTo>
                  <a:lnTo>
                    <a:pt x="8964" y="22056"/>
                  </a:lnTo>
                  <a:cubicBezTo>
                    <a:pt x="9142" y="22155"/>
                    <a:pt x="9341" y="22195"/>
                    <a:pt x="9559" y="22195"/>
                  </a:cubicBezTo>
                  <a:lnTo>
                    <a:pt x="17729" y="22195"/>
                  </a:lnTo>
                  <a:cubicBezTo>
                    <a:pt x="17928" y="22195"/>
                    <a:pt x="18146" y="22155"/>
                    <a:pt x="18324" y="22056"/>
                  </a:cubicBezTo>
                  <a:lnTo>
                    <a:pt x="26574" y="17792"/>
                  </a:lnTo>
                  <a:cubicBezTo>
                    <a:pt x="27010" y="17574"/>
                    <a:pt x="27288" y="17118"/>
                    <a:pt x="27288" y="16622"/>
                  </a:cubicBezTo>
                  <a:lnTo>
                    <a:pt x="27288" y="5873"/>
                  </a:lnTo>
                  <a:cubicBezTo>
                    <a:pt x="27288" y="5536"/>
                    <a:pt x="27169" y="5199"/>
                    <a:pt x="26931" y="4941"/>
                  </a:cubicBezTo>
                  <a:cubicBezTo>
                    <a:pt x="26534" y="4525"/>
                    <a:pt x="26098" y="4128"/>
                    <a:pt x="25662" y="3771"/>
                  </a:cubicBezTo>
                  <a:cubicBezTo>
                    <a:pt x="22537" y="1257"/>
                    <a:pt x="18086" y="1"/>
                    <a:pt x="136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109"/>
            <p:cNvSpPr/>
            <p:nvPr/>
          </p:nvSpPr>
          <p:spPr>
            <a:xfrm>
              <a:off x="1605750" y="2796325"/>
              <a:ext cx="682200" cy="554800"/>
            </a:xfrm>
            <a:custGeom>
              <a:rect b="b" l="l" r="r" t="t"/>
              <a:pathLst>
                <a:path extrusionOk="0" h="22192" w="27288">
                  <a:moveTo>
                    <a:pt x="13644" y="893"/>
                  </a:moveTo>
                  <a:cubicBezTo>
                    <a:pt x="18820" y="893"/>
                    <a:pt x="23540" y="2638"/>
                    <a:pt x="26277" y="5553"/>
                  </a:cubicBezTo>
                  <a:cubicBezTo>
                    <a:pt x="26356" y="5633"/>
                    <a:pt x="26396" y="5751"/>
                    <a:pt x="26396" y="5870"/>
                  </a:cubicBezTo>
                  <a:lnTo>
                    <a:pt x="26396" y="16619"/>
                  </a:lnTo>
                  <a:cubicBezTo>
                    <a:pt x="26396" y="16778"/>
                    <a:pt x="26316" y="16916"/>
                    <a:pt x="26177" y="16996"/>
                  </a:cubicBezTo>
                  <a:lnTo>
                    <a:pt x="17908" y="21260"/>
                  </a:lnTo>
                  <a:cubicBezTo>
                    <a:pt x="17848" y="21279"/>
                    <a:pt x="17789" y="21299"/>
                    <a:pt x="17729" y="21299"/>
                  </a:cubicBezTo>
                  <a:lnTo>
                    <a:pt x="9559" y="21299"/>
                  </a:lnTo>
                  <a:cubicBezTo>
                    <a:pt x="9499" y="21299"/>
                    <a:pt x="9420" y="21279"/>
                    <a:pt x="9360" y="21260"/>
                  </a:cubicBezTo>
                  <a:lnTo>
                    <a:pt x="1111" y="16996"/>
                  </a:lnTo>
                  <a:cubicBezTo>
                    <a:pt x="972" y="16916"/>
                    <a:pt x="892" y="16778"/>
                    <a:pt x="892" y="16619"/>
                  </a:cubicBezTo>
                  <a:lnTo>
                    <a:pt x="892" y="5870"/>
                  </a:lnTo>
                  <a:cubicBezTo>
                    <a:pt x="892" y="5751"/>
                    <a:pt x="932" y="5633"/>
                    <a:pt x="1011" y="5553"/>
                  </a:cubicBezTo>
                  <a:cubicBezTo>
                    <a:pt x="3748" y="2638"/>
                    <a:pt x="8468" y="893"/>
                    <a:pt x="13644" y="893"/>
                  </a:cubicBezTo>
                  <a:close/>
                  <a:moveTo>
                    <a:pt x="13644" y="0"/>
                  </a:moveTo>
                  <a:cubicBezTo>
                    <a:pt x="8547" y="0"/>
                    <a:pt x="3451" y="1646"/>
                    <a:pt x="357" y="4938"/>
                  </a:cubicBezTo>
                  <a:cubicBezTo>
                    <a:pt x="119" y="5196"/>
                    <a:pt x="0" y="5533"/>
                    <a:pt x="0" y="5870"/>
                  </a:cubicBezTo>
                  <a:lnTo>
                    <a:pt x="0" y="16619"/>
                  </a:lnTo>
                  <a:cubicBezTo>
                    <a:pt x="0" y="17115"/>
                    <a:pt x="258" y="17571"/>
                    <a:pt x="694" y="17789"/>
                  </a:cubicBezTo>
                  <a:lnTo>
                    <a:pt x="8964" y="22053"/>
                  </a:lnTo>
                  <a:cubicBezTo>
                    <a:pt x="9142" y="22152"/>
                    <a:pt x="9341" y="22192"/>
                    <a:pt x="9559" y="22192"/>
                  </a:cubicBezTo>
                  <a:lnTo>
                    <a:pt x="17729" y="22192"/>
                  </a:lnTo>
                  <a:cubicBezTo>
                    <a:pt x="17928" y="22192"/>
                    <a:pt x="18146" y="22152"/>
                    <a:pt x="18324" y="22053"/>
                  </a:cubicBezTo>
                  <a:lnTo>
                    <a:pt x="26574" y="17789"/>
                  </a:lnTo>
                  <a:cubicBezTo>
                    <a:pt x="27010" y="17571"/>
                    <a:pt x="27288" y="17115"/>
                    <a:pt x="27288" y="16619"/>
                  </a:cubicBezTo>
                  <a:lnTo>
                    <a:pt x="27288" y="5870"/>
                  </a:lnTo>
                  <a:cubicBezTo>
                    <a:pt x="27288" y="5533"/>
                    <a:pt x="27169" y="5196"/>
                    <a:pt x="26931" y="4938"/>
                  </a:cubicBezTo>
                  <a:cubicBezTo>
                    <a:pt x="23837" y="1646"/>
                    <a:pt x="18741" y="0"/>
                    <a:pt x="1364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109"/>
            <p:cNvSpPr/>
            <p:nvPr/>
          </p:nvSpPr>
          <p:spPr>
            <a:xfrm>
              <a:off x="1776275" y="2937625"/>
              <a:ext cx="340650" cy="238975"/>
            </a:xfrm>
            <a:custGeom>
              <a:rect b="b" l="l" r="r" t="t"/>
              <a:pathLst>
                <a:path extrusionOk="0" h="9559" w="13626">
                  <a:moveTo>
                    <a:pt x="12733" y="893"/>
                  </a:moveTo>
                  <a:lnTo>
                    <a:pt x="12733" y="8667"/>
                  </a:lnTo>
                  <a:lnTo>
                    <a:pt x="893" y="8667"/>
                  </a:lnTo>
                  <a:lnTo>
                    <a:pt x="893" y="893"/>
                  </a:lnTo>
                  <a:close/>
                  <a:moveTo>
                    <a:pt x="576" y="0"/>
                  </a:moveTo>
                  <a:cubicBezTo>
                    <a:pt x="259" y="0"/>
                    <a:pt x="1" y="258"/>
                    <a:pt x="1" y="575"/>
                  </a:cubicBezTo>
                  <a:lnTo>
                    <a:pt x="1" y="8984"/>
                  </a:lnTo>
                  <a:cubicBezTo>
                    <a:pt x="1" y="9301"/>
                    <a:pt x="259" y="9559"/>
                    <a:pt x="576" y="9559"/>
                  </a:cubicBezTo>
                  <a:lnTo>
                    <a:pt x="13050" y="9559"/>
                  </a:lnTo>
                  <a:cubicBezTo>
                    <a:pt x="13367" y="9559"/>
                    <a:pt x="13625" y="9301"/>
                    <a:pt x="13625" y="8984"/>
                  </a:cubicBezTo>
                  <a:lnTo>
                    <a:pt x="13625" y="575"/>
                  </a:lnTo>
                  <a:cubicBezTo>
                    <a:pt x="13625" y="258"/>
                    <a:pt x="13367" y="0"/>
                    <a:pt x="130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109"/>
            <p:cNvSpPr/>
            <p:nvPr/>
          </p:nvSpPr>
          <p:spPr>
            <a:xfrm>
              <a:off x="1767850" y="3232125"/>
              <a:ext cx="358975" cy="329825"/>
            </a:xfrm>
            <a:custGeom>
              <a:rect b="b" l="l" r="r" t="t"/>
              <a:pathLst>
                <a:path extrusionOk="0" h="13193" w="14359">
                  <a:moveTo>
                    <a:pt x="1905" y="1031"/>
                  </a:moveTo>
                  <a:cubicBezTo>
                    <a:pt x="2024" y="1606"/>
                    <a:pt x="2242" y="2459"/>
                    <a:pt x="2619" y="3510"/>
                  </a:cubicBezTo>
                  <a:cubicBezTo>
                    <a:pt x="2559" y="3669"/>
                    <a:pt x="2500" y="3847"/>
                    <a:pt x="2420" y="4006"/>
                  </a:cubicBezTo>
                  <a:cubicBezTo>
                    <a:pt x="2381" y="4105"/>
                    <a:pt x="2341" y="4204"/>
                    <a:pt x="2301" y="4303"/>
                  </a:cubicBezTo>
                  <a:cubicBezTo>
                    <a:pt x="2281" y="4363"/>
                    <a:pt x="2262" y="4442"/>
                    <a:pt x="2222" y="4502"/>
                  </a:cubicBezTo>
                  <a:cubicBezTo>
                    <a:pt x="2202" y="4403"/>
                    <a:pt x="2162" y="4303"/>
                    <a:pt x="2123" y="4204"/>
                  </a:cubicBezTo>
                  <a:cubicBezTo>
                    <a:pt x="2063" y="4066"/>
                    <a:pt x="2004" y="3907"/>
                    <a:pt x="1944" y="3748"/>
                  </a:cubicBezTo>
                  <a:cubicBezTo>
                    <a:pt x="1806" y="3391"/>
                    <a:pt x="1647" y="3014"/>
                    <a:pt x="1488" y="2638"/>
                  </a:cubicBezTo>
                  <a:cubicBezTo>
                    <a:pt x="1687" y="1983"/>
                    <a:pt x="1825" y="1448"/>
                    <a:pt x="1905" y="1031"/>
                  </a:cubicBezTo>
                  <a:close/>
                  <a:moveTo>
                    <a:pt x="12415" y="1031"/>
                  </a:moveTo>
                  <a:cubicBezTo>
                    <a:pt x="12514" y="1448"/>
                    <a:pt x="12633" y="2003"/>
                    <a:pt x="12852" y="2677"/>
                  </a:cubicBezTo>
                  <a:cubicBezTo>
                    <a:pt x="12693" y="3034"/>
                    <a:pt x="12554" y="3391"/>
                    <a:pt x="12415" y="3768"/>
                  </a:cubicBezTo>
                  <a:cubicBezTo>
                    <a:pt x="12356" y="3907"/>
                    <a:pt x="12296" y="4066"/>
                    <a:pt x="12237" y="4224"/>
                  </a:cubicBezTo>
                  <a:cubicBezTo>
                    <a:pt x="12197" y="4323"/>
                    <a:pt x="12157" y="4422"/>
                    <a:pt x="12118" y="4522"/>
                  </a:cubicBezTo>
                  <a:cubicBezTo>
                    <a:pt x="12098" y="4462"/>
                    <a:pt x="12058" y="4383"/>
                    <a:pt x="12038" y="4323"/>
                  </a:cubicBezTo>
                  <a:cubicBezTo>
                    <a:pt x="11999" y="4224"/>
                    <a:pt x="11959" y="4125"/>
                    <a:pt x="11920" y="4026"/>
                  </a:cubicBezTo>
                  <a:cubicBezTo>
                    <a:pt x="11840" y="3847"/>
                    <a:pt x="11781" y="3689"/>
                    <a:pt x="11721" y="3510"/>
                  </a:cubicBezTo>
                  <a:cubicBezTo>
                    <a:pt x="12098" y="2459"/>
                    <a:pt x="12316" y="1606"/>
                    <a:pt x="12415" y="1031"/>
                  </a:cubicBezTo>
                  <a:close/>
                  <a:moveTo>
                    <a:pt x="7160" y="1031"/>
                  </a:moveTo>
                  <a:cubicBezTo>
                    <a:pt x="7279" y="1606"/>
                    <a:pt x="7497" y="2459"/>
                    <a:pt x="7874" y="3510"/>
                  </a:cubicBezTo>
                  <a:cubicBezTo>
                    <a:pt x="7775" y="3768"/>
                    <a:pt x="7676" y="4026"/>
                    <a:pt x="7576" y="4303"/>
                  </a:cubicBezTo>
                  <a:cubicBezTo>
                    <a:pt x="7537" y="4403"/>
                    <a:pt x="7477" y="4502"/>
                    <a:pt x="7438" y="4621"/>
                  </a:cubicBezTo>
                  <a:cubicBezTo>
                    <a:pt x="7358" y="4819"/>
                    <a:pt x="7259" y="5017"/>
                    <a:pt x="7180" y="5216"/>
                  </a:cubicBezTo>
                  <a:cubicBezTo>
                    <a:pt x="7081" y="5017"/>
                    <a:pt x="7001" y="4819"/>
                    <a:pt x="6902" y="4621"/>
                  </a:cubicBezTo>
                  <a:cubicBezTo>
                    <a:pt x="6863" y="4502"/>
                    <a:pt x="6823" y="4403"/>
                    <a:pt x="6783" y="4303"/>
                  </a:cubicBezTo>
                  <a:cubicBezTo>
                    <a:pt x="6664" y="4026"/>
                    <a:pt x="6565" y="3748"/>
                    <a:pt x="6466" y="3490"/>
                  </a:cubicBezTo>
                  <a:cubicBezTo>
                    <a:pt x="6843" y="2459"/>
                    <a:pt x="7061" y="1606"/>
                    <a:pt x="7160" y="1031"/>
                  </a:cubicBezTo>
                  <a:close/>
                  <a:moveTo>
                    <a:pt x="8925" y="1031"/>
                  </a:moveTo>
                  <a:cubicBezTo>
                    <a:pt x="9044" y="1606"/>
                    <a:pt x="9242" y="2459"/>
                    <a:pt x="9619" y="3510"/>
                  </a:cubicBezTo>
                  <a:cubicBezTo>
                    <a:pt x="9520" y="3768"/>
                    <a:pt x="9421" y="4026"/>
                    <a:pt x="9322" y="4303"/>
                  </a:cubicBezTo>
                  <a:lnTo>
                    <a:pt x="9183" y="4621"/>
                  </a:lnTo>
                  <a:cubicBezTo>
                    <a:pt x="9103" y="4819"/>
                    <a:pt x="9024" y="5017"/>
                    <a:pt x="8925" y="5216"/>
                  </a:cubicBezTo>
                  <a:cubicBezTo>
                    <a:pt x="8826" y="5017"/>
                    <a:pt x="8746" y="4819"/>
                    <a:pt x="8667" y="4621"/>
                  </a:cubicBezTo>
                  <a:cubicBezTo>
                    <a:pt x="8608" y="4502"/>
                    <a:pt x="8568" y="4403"/>
                    <a:pt x="8528" y="4303"/>
                  </a:cubicBezTo>
                  <a:cubicBezTo>
                    <a:pt x="8409" y="4026"/>
                    <a:pt x="8310" y="3748"/>
                    <a:pt x="8211" y="3490"/>
                  </a:cubicBezTo>
                  <a:cubicBezTo>
                    <a:pt x="8588" y="2459"/>
                    <a:pt x="8806" y="1606"/>
                    <a:pt x="8925" y="1031"/>
                  </a:cubicBezTo>
                  <a:close/>
                  <a:moveTo>
                    <a:pt x="10670" y="1031"/>
                  </a:moveTo>
                  <a:cubicBezTo>
                    <a:pt x="10789" y="1606"/>
                    <a:pt x="11007" y="2459"/>
                    <a:pt x="11384" y="3510"/>
                  </a:cubicBezTo>
                  <a:cubicBezTo>
                    <a:pt x="11285" y="3768"/>
                    <a:pt x="11186" y="4026"/>
                    <a:pt x="11067" y="4303"/>
                  </a:cubicBezTo>
                  <a:cubicBezTo>
                    <a:pt x="11027" y="4403"/>
                    <a:pt x="10987" y="4522"/>
                    <a:pt x="10948" y="4621"/>
                  </a:cubicBezTo>
                  <a:cubicBezTo>
                    <a:pt x="10849" y="4819"/>
                    <a:pt x="10769" y="5017"/>
                    <a:pt x="10670" y="5216"/>
                  </a:cubicBezTo>
                  <a:cubicBezTo>
                    <a:pt x="10591" y="5017"/>
                    <a:pt x="10492" y="4819"/>
                    <a:pt x="10412" y="4621"/>
                  </a:cubicBezTo>
                  <a:cubicBezTo>
                    <a:pt x="10373" y="4502"/>
                    <a:pt x="10313" y="4403"/>
                    <a:pt x="10274" y="4303"/>
                  </a:cubicBezTo>
                  <a:cubicBezTo>
                    <a:pt x="10174" y="4026"/>
                    <a:pt x="10055" y="3748"/>
                    <a:pt x="9976" y="3490"/>
                  </a:cubicBezTo>
                  <a:cubicBezTo>
                    <a:pt x="10333" y="2459"/>
                    <a:pt x="10551" y="1606"/>
                    <a:pt x="10670" y="1031"/>
                  </a:cubicBezTo>
                  <a:close/>
                  <a:moveTo>
                    <a:pt x="3670" y="1031"/>
                  </a:moveTo>
                  <a:cubicBezTo>
                    <a:pt x="3789" y="1606"/>
                    <a:pt x="3987" y="2459"/>
                    <a:pt x="4364" y="3510"/>
                  </a:cubicBezTo>
                  <a:cubicBezTo>
                    <a:pt x="4284" y="3768"/>
                    <a:pt x="4185" y="4026"/>
                    <a:pt x="4066" y="4303"/>
                  </a:cubicBezTo>
                  <a:cubicBezTo>
                    <a:pt x="4027" y="4403"/>
                    <a:pt x="3987" y="4502"/>
                    <a:pt x="3927" y="4621"/>
                  </a:cubicBezTo>
                  <a:cubicBezTo>
                    <a:pt x="3848" y="4819"/>
                    <a:pt x="3769" y="5017"/>
                    <a:pt x="3670" y="5236"/>
                  </a:cubicBezTo>
                  <a:cubicBezTo>
                    <a:pt x="3571" y="5037"/>
                    <a:pt x="3491" y="4819"/>
                    <a:pt x="3392" y="4621"/>
                  </a:cubicBezTo>
                  <a:cubicBezTo>
                    <a:pt x="3352" y="4522"/>
                    <a:pt x="3313" y="4403"/>
                    <a:pt x="3253" y="4303"/>
                  </a:cubicBezTo>
                  <a:cubicBezTo>
                    <a:pt x="3154" y="4026"/>
                    <a:pt x="3055" y="3768"/>
                    <a:pt x="2956" y="3510"/>
                  </a:cubicBezTo>
                  <a:cubicBezTo>
                    <a:pt x="3333" y="2459"/>
                    <a:pt x="3551" y="1606"/>
                    <a:pt x="3670" y="1031"/>
                  </a:cubicBezTo>
                  <a:close/>
                  <a:moveTo>
                    <a:pt x="5415" y="1031"/>
                  </a:moveTo>
                  <a:cubicBezTo>
                    <a:pt x="5534" y="1606"/>
                    <a:pt x="5752" y="2459"/>
                    <a:pt x="6129" y="3510"/>
                  </a:cubicBezTo>
                  <a:cubicBezTo>
                    <a:pt x="6030" y="3768"/>
                    <a:pt x="5930" y="4026"/>
                    <a:pt x="5811" y="4303"/>
                  </a:cubicBezTo>
                  <a:cubicBezTo>
                    <a:pt x="5772" y="4403"/>
                    <a:pt x="5732" y="4502"/>
                    <a:pt x="5692" y="4621"/>
                  </a:cubicBezTo>
                  <a:cubicBezTo>
                    <a:pt x="5593" y="4819"/>
                    <a:pt x="5514" y="5017"/>
                    <a:pt x="5415" y="5236"/>
                  </a:cubicBezTo>
                  <a:cubicBezTo>
                    <a:pt x="5316" y="5037"/>
                    <a:pt x="5236" y="4819"/>
                    <a:pt x="5157" y="4621"/>
                  </a:cubicBezTo>
                  <a:cubicBezTo>
                    <a:pt x="5098" y="4522"/>
                    <a:pt x="5058" y="4403"/>
                    <a:pt x="5018" y="4303"/>
                  </a:cubicBezTo>
                  <a:cubicBezTo>
                    <a:pt x="4899" y="4026"/>
                    <a:pt x="4800" y="3768"/>
                    <a:pt x="4721" y="3510"/>
                  </a:cubicBezTo>
                  <a:cubicBezTo>
                    <a:pt x="5078" y="2459"/>
                    <a:pt x="5296" y="1606"/>
                    <a:pt x="5415" y="1031"/>
                  </a:cubicBezTo>
                  <a:close/>
                  <a:moveTo>
                    <a:pt x="2777" y="3986"/>
                  </a:moveTo>
                  <a:cubicBezTo>
                    <a:pt x="2817" y="4066"/>
                    <a:pt x="2857" y="4145"/>
                    <a:pt x="2876" y="4224"/>
                  </a:cubicBezTo>
                  <a:cubicBezTo>
                    <a:pt x="2936" y="4363"/>
                    <a:pt x="2976" y="4482"/>
                    <a:pt x="3035" y="4601"/>
                  </a:cubicBezTo>
                  <a:cubicBezTo>
                    <a:pt x="3174" y="4938"/>
                    <a:pt x="3333" y="5275"/>
                    <a:pt x="3491" y="5612"/>
                  </a:cubicBezTo>
                  <a:cubicBezTo>
                    <a:pt x="3333" y="5949"/>
                    <a:pt x="3134" y="6306"/>
                    <a:pt x="2956" y="6663"/>
                  </a:cubicBezTo>
                  <a:cubicBezTo>
                    <a:pt x="2777" y="6108"/>
                    <a:pt x="2599" y="5533"/>
                    <a:pt x="2400" y="4958"/>
                  </a:cubicBezTo>
                  <a:cubicBezTo>
                    <a:pt x="2460" y="4799"/>
                    <a:pt x="2539" y="4621"/>
                    <a:pt x="2599" y="4462"/>
                  </a:cubicBezTo>
                  <a:cubicBezTo>
                    <a:pt x="2638" y="4363"/>
                    <a:pt x="2678" y="4264"/>
                    <a:pt x="2718" y="4165"/>
                  </a:cubicBezTo>
                  <a:cubicBezTo>
                    <a:pt x="2738" y="4105"/>
                    <a:pt x="2757" y="4046"/>
                    <a:pt x="2777" y="3986"/>
                  </a:cubicBezTo>
                  <a:close/>
                  <a:moveTo>
                    <a:pt x="11543" y="3966"/>
                  </a:moveTo>
                  <a:cubicBezTo>
                    <a:pt x="11563" y="4046"/>
                    <a:pt x="11602" y="4105"/>
                    <a:pt x="11622" y="4165"/>
                  </a:cubicBezTo>
                  <a:cubicBezTo>
                    <a:pt x="11662" y="4264"/>
                    <a:pt x="11701" y="4363"/>
                    <a:pt x="11741" y="4462"/>
                  </a:cubicBezTo>
                  <a:cubicBezTo>
                    <a:pt x="11801" y="4641"/>
                    <a:pt x="11880" y="4799"/>
                    <a:pt x="11959" y="4978"/>
                  </a:cubicBezTo>
                  <a:cubicBezTo>
                    <a:pt x="11741" y="5553"/>
                    <a:pt x="11563" y="6128"/>
                    <a:pt x="11404" y="6683"/>
                  </a:cubicBezTo>
                  <a:cubicBezTo>
                    <a:pt x="11206" y="6306"/>
                    <a:pt x="11027" y="5949"/>
                    <a:pt x="10849" y="5612"/>
                  </a:cubicBezTo>
                  <a:cubicBezTo>
                    <a:pt x="11007" y="5275"/>
                    <a:pt x="11166" y="4938"/>
                    <a:pt x="11305" y="4601"/>
                  </a:cubicBezTo>
                  <a:cubicBezTo>
                    <a:pt x="11344" y="4482"/>
                    <a:pt x="11404" y="4363"/>
                    <a:pt x="11444" y="4244"/>
                  </a:cubicBezTo>
                  <a:cubicBezTo>
                    <a:pt x="11483" y="4145"/>
                    <a:pt x="11523" y="4066"/>
                    <a:pt x="11543" y="3966"/>
                  </a:cubicBezTo>
                  <a:close/>
                  <a:moveTo>
                    <a:pt x="4542" y="3986"/>
                  </a:moveTo>
                  <a:cubicBezTo>
                    <a:pt x="4582" y="4085"/>
                    <a:pt x="4622" y="4184"/>
                    <a:pt x="4661" y="4303"/>
                  </a:cubicBezTo>
                  <a:cubicBezTo>
                    <a:pt x="4701" y="4403"/>
                    <a:pt x="4741" y="4522"/>
                    <a:pt x="4800" y="4621"/>
                  </a:cubicBezTo>
                  <a:cubicBezTo>
                    <a:pt x="4939" y="4958"/>
                    <a:pt x="5078" y="5295"/>
                    <a:pt x="5236" y="5612"/>
                  </a:cubicBezTo>
                  <a:cubicBezTo>
                    <a:pt x="5038" y="6049"/>
                    <a:pt x="4800" y="6485"/>
                    <a:pt x="4542" y="6961"/>
                  </a:cubicBezTo>
                  <a:cubicBezTo>
                    <a:pt x="4304" y="6525"/>
                    <a:pt x="4066" y="6068"/>
                    <a:pt x="3848" y="5612"/>
                  </a:cubicBezTo>
                  <a:cubicBezTo>
                    <a:pt x="3987" y="5315"/>
                    <a:pt x="4126" y="5017"/>
                    <a:pt x="4245" y="4740"/>
                  </a:cubicBezTo>
                  <a:cubicBezTo>
                    <a:pt x="4245" y="4700"/>
                    <a:pt x="4265" y="4660"/>
                    <a:pt x="4284" y="4621"/>
                  </a:cubicBezTo>
                  <a:cubicBezTo>
                    <a:pt x="4324" y="4502"/>
                    <a:pt x="4384" y="4403"/>
                    <a:pt x="4423" y="4303"/>
                  </a:cubicBezTo>
                  <a:cubicBezTo>
                    <a:pt x="4463" y="4184"/>
                    <a:pt x="4503" y="4085"/>
                    <a:pt x="4542" y="3986"/>
                  </a:cubicBezTo>
                  <a:close/>
                  <a:moveTo>
                    <a:pt x="6287" y="3986"/>
                  </a:moveTo>
                  <a:cubicBezTo>
                    <a:pt x="6327" y="4085"/>
                    <a:pt x="6367" y="4184"/>
                    <a:pt x="6406" y="4303"/>
                  </a:cubicBezTo>
                  <a:cubicBezTo>
                    <a:pt x="6466" y="4403"/>
                    <a:pt x="6506" y="4502"/>
                    <a:pt x="6545" y="4621"/>
                  </a:cubicBezTo>
                  <a:cubicBezTo>
                    <a:pt x="6565" y="4660"/>
                    <a:pt x="6585" y="4700"/>
                    <a:pt x="6585" y="4740"/>
                  </a:cubicBezTo>
                  <a:cubicBezTo>
                    <a:pt x="6704" y="5017"/>
                    <a:pt x="6843" y="5315"/>
                    <a:pt x="6981" y="5612"/>
                  </a:cubicBezTo>
                  <a:cubicBezTo>
                    <a:pt x="6783" y="6049"/>
                    <a:pt x="6545" y="6485"/>
                    <a:pt x="6287" y="6961"/>
                  </a:cubicBezTo>
                  <a:cubicBezTo>
                    <a:pt x="6049" y="6525"/>
                    <a:pt x="5811" y="6068"/>
                    <a:pt x="5593" y="5612"/>
                  </a:cubicBezTo>
                  <a:cubicBezTo>
                    <a:pt x="5732" y="5315"/>
                    <a:pt x="5871" y="5017"/>
                    <a:pt x="5990" y="4740"/>
                  </a:cubicBezTo>
                  <a:cubicBezTo>
                    <a:pt x="6010" y="4700"/>
                    <a:pt x="6030" y="4660"/>
                    <a:pt x="6030" y="4621"/>
                  </a:cubicBezTo>
                  <a:cubicBezTo>
                    <a:pt x="6089" y="4502"/>
                    <a:pt x="6129" y="4403"/>
                    <a:pt x="6168" y="4303"/>
                  </a:cubicBezTo>
                  <a:cubicBezTo>
                    <a:pt x="6208" y="4184"/>
                    <a:pt x="6248" y="4085"/>
                    <a:pt x="6287" y="3986"/>
                  </a:cubicBezTo>
                  <a:close/>
                  <a:moveTo>
                    <a:pt x="8052" y="3986"/>
                  </a:moveTo>
                  <a:cubicBezTo>
                    <a:pt x="8092" y="4085"/>
                    <a:pt x="8132" y="4184"/>
                    <a:pt x="8171" y="4303"/>
                  </a:cubicBezTo>
                  <a:cubicBezTo>
                    <a:pt x="8211" y="4403"/>
                    <a:pt x="8251" y="4502"/>
                    <a:pt x="8290" y="4621"/>
                  </a:cubicBezTo>
                  <a:cubicBezTo>
                    <a:pt x="8310" y="4660"/>
                    <a:pt x="8330" y="4700"/>
                    <a:pt x="8350" y="4740"/>
                  </a:cubicBezTo>
                  <a:cubicBezTo>
                    <a:pt x="8469" y="5017"/>
                    <a:pt x="8588" y="5315"/>
                    <a:pt x="8746" y="5612"/>
                  </a:cubicBezTo>
                  <a:cubicBezTo>
                    <a:pt x="8528" y="6068"/>
                    <a:pt x="8290" y="6505"/>
                    <a:pt x="8052" y="6961"/>
                  </a:cubicBezTo>
                  <a:cubicBezTo>
                    <a:pt x="7795" y="6485"/>
                    <a:pt x="7557" y="6049"/>
                    <a:pt x="7358" y="5612"/>
                  </a:cubicBezTo>
                  <a:cubicBezTo>
                    <a:pt x="7497" y="5295"/>
                    <a:pt x="7616" y="5017"/>
                    <a:pt x="7735" y="4740"/>
                  </a:cubicBezTo>
                  <a:cubicBezTo>
                    <a:pt x="7755" y="4700"/>
                    <a:pt x="7775" y="4660"/>
                    <a:pt x="7795" y="4621"/>
                  </a:cubicBezTo>
                  <a:cubicBezTo>
                    <a:pt x="7834" y="4502"/>
                    <a:pt x="7874" y="4403"/>
                    <a:pt x="7914" y="4303"/>
                  </a:cubicBezTo>
                  <a:cubicBezTo>
                    <a:pt x="7973" y="4184"/>
                    <a:pt x="8013" y="4085"/>
                    <a:pt x="8052" y="3986"/>
                  </a:cubicBezTo>
                  <a:close/>
                  <a:moveTo>
                    <a:pt x="9798" y="3986"/>
                  </a:moveTo>
                  <a:cubicBezTo>
                    <a:pt x="9837" y="4085"/>
                    <a:pt x="9877" y="4184"/>
                    <a:pt x="9917" y="4303"/>
                  </a:cubicBezTo>
                  <a:cubicBezTo>
                    <a:pt x="9956" y="4403"/>
                    <a:pt x="9996" y="4502"/>
                    <a:pt x="10055" y="4621"/>
                  </a:cubicBezTo>
                  <a:cubicBezTo>
                    <a:pt x="10055" y="4660"/>
                    <a:pt x="10075" y="4700"/>
                    <a:pt x="10095" y="4740"/>
                  </a:cubicBezTo>
                  <a:cubicBezTo>
                    <a:pt x="10214" y="5017"/>
                    <a:pt x="10353" y="5315"/>
                    <a:pt x="10492" y="5612"/>
                  </a:cubicBezTo>
                  <a:cubicBezTo>
                    <a:pt x="10274" y="6068"/>
                    <a:pt x="10055" y="6505"/>
                    <a:pt x="9798" y="6961"/>
                  </a:cubicBezTo>
                  <a:cubicBezTo>
                    <a:pt x="9540" y="6485"/>
                    <a:pt x="9302" y="6049"/>
                    <a:pt x="9103" y="5612"/>
                  </a:cubicBezTo>
                  <a:cubicBezTo>
                    <a:pt x="9262" y="5275"/>
                    <a:pt x="9401" y="4958"/>
                    <a:pt x="9540" y="4621"/>
                  </a:cubicBezTo>
                  <a:cubicBezTo>
                    <a:pt x="9579" y="4522"/>
                    <a:pt x="9619" y="4403"/>
                    <a:pt x="9679" y="4303"/>
                  </a:cubicBezTo>
                  <a:cubicBezTo>
                    <a:pt x="9718" y="4184"/>
                    <a:pt x="9758" y="4085"/>
                    <a:pt x="9798" y="3986"/>
                  </a:cubicBezTo>
                  <a:close/>
                  <a:moveTo>
                    <a:pt x="3670" y="5989"/>
                  </a:moveTo>
                  <a:cubicBezTo>
                    <a:pt x="3888" y="6425"/>
                    <a:pt x="4106" y="6862"/>
                    <a:pt x="4344" y="7298"/>
                  </a:cubicBezTo>
                  <a:cubicBezTo>
                    <a:pt x="4146" y="7655"/>
                    <a:pt x="3908" y="8032"/>
                    <a:pt x="3670" y="8409"/>
                  </a:cubicBezTo>
                  <a:cubicBezTo>
                    <a:pt x="3531" y="8210"/>
                    <a:pt x="3392" y="7992"/>
                    <a:pt x="3253" y="7774"/>
                  </a:cubicBezTo>
                  <a:cubicBezTo>
                    <a:pt x="3214" y="7556"/>
                    <a:pt x="3134" y="7338"/>
                    <a:pt x="3075" y="7100"/>
                  </a:cubicBezTo>
                  <a:cubicBezTo>
                    <a:pt x="3293" y="6723"/>
                    <a:pt x="3491" y="6346"/>
                    <a:pt x="3670" y="5989"/>
                  </a:cubicBezTo>
                  <a:close/>
                  <a:moveTo>
                    <a:pt x="5415" y="5989"/>
                  </a:moveTo>
                  <a:cubicBezTo>
                    <a:pt x="5633" y="6425"/>
                    <a:pt x="5851" y="6862"/>
                    <a:pt x="6109" y="7298"/>
                  </a:cubicBezTo>
                  <a:cubicBezTo>
                    <a:pt x="5891" y="7655"/>
                    <a:pt x="5673" y="8032"/>
                    <a:pt x="5415" y="8409"/>
                  </a:cubicBezTo>
                  <a:cubicBezTo>
                    <a:pt x="5177" y="8052"/>
                    <a:pt x="4939" y="7675"/>
                    <a:pt x="4721" y="7298"/>
                  </a:cubicBezTo>
                  <a:cubicBezTo>
                    <a:pt x="4979" y="6842"/>
                    <a:pt x="5217" y="6406"/>
                    <a:pt x="5415" y="5989"/>
                  </a:cubicBezTo>
                  <a:close/>
                  <a:moveTo>
                    <a:pt x="8925" y="5989"/>
                  </a:moveTo>
                  <a:cubicBezTo>
                    <a:pt x="9123" y="6406"/>
                    <a:pt x="9361" y="6842"/>
                    <a:pt x="9599" y="7298"/>
                  </a:cubicBezTo>
                  <a:cubicBezTo>
                    <a:pt x="9381" y="7675"/>
                    <a:pt x="9163" y="8052"/>
                    <a:pt x="8925" y="8409"/>
                  </a:cubicBezTo>
                  <a:cubicBezTo>
                    <a:pt x="8667" y="8032"/>
                    <a:pt x="8449" y="7655"/>
                    <a:pt x="8231" y="7278"/>
                  </a:cubicBezTo>
                  <a:cubicBezTo>
                    <a:pt x="8489" y="6862"/>
                    <a:pt x="8707" y="6425"/>
                    <a:pt x="8925" y="5989"/>
                  </a:cubicBezTo>
                  <a:close/>
                  <a:moveTo>
                    <a:pt x="10670" y="5989"/>
                  </a:moveTo>
                  <a:cubicBezTo>
                    <a:pt x="10849" y="6346"/>
                    <a:pt x="11047" y="6743"/>
                    <a:pt x="11265" y="7120"/>
                  </a:cubicBezTo>
                  <a:cubicBezTo>
                    <a:pt x="11206" y="7338"/>
                    <a:pt x="11166" y="7536"/>
                    <a:pt x="11106" y="7714"/>
                  </a:cubicBezTo>
                  <a:cubicBezTo>
                    <a:pt x="10968" y="7952"/>
                    <a:pt x="10829" y="8190"/>
                    <a:pt x="10670" y="8409"/>
                  </a:cubicBezTo>
                  <a:cubicBezTo>
                    <a:pt x="10432" y="8032"/>
                    <a:pt x="10194" y="7655"/>
                    <a:pt x="9996" y="7278"/>
                  </a:cubicBezTo>
                  <a:cubicBezTo>
                    <a:pt x="10234" y="6862"/>
                    <a:pt x="10452" y="6425"/>
                    <a:pt x="10670" y="5989"/>
                  </a:cubicBezTo>
                  <a:close/>
                  <a:moveTo>
                    <a:pt x="7160" y="5989"/>
                  </a:moveTo>
                  <a:cubicBezTo>
                    <a:pt x="7378" y="6406"/>
                    <a:pt x="7596" y="6842"/>
                    <a:pt x="7854" y="7298"/>
                  </a:cubicBezTo>
                  <a:cubicBezTo>
                    <a:pt x="7636" y="7675"/>
                    <a:pt x="7398" y="8052"/>
                    <a:pt x="7160" y="8428"/>
                  </a:cubicBezTo>
                  <a:cubicBezTo>
                    <a:pt x="6922" y="8052"/>
                    <a:pt x="6704" y="7675"/>
                    <a:pt x="6486" y="7298"/>
                  </a:cubicBezTo>
                  <a:cubicBezTo>
                    <a:pt x="6744" y="6842"/>
                    <a:pt x="6962" y="6406"/>
                    <a:pt x="7160" y="5989"/>
                  </a:cubicBezTo>
                  <a:close/>
                  <a:moveTo>
                    <a:pt x="4542" y="7615"/>
                  </a:moveTo>
                  <a:cubicBezTo>
                    <a:pt x="4760" y="7992"/>
                    <a:pt x="4979" y="8349"/>
                    <a:pt x="5217" y="8726"/>
                  </a:cubicBezTo>
                  <a:cubicBezTo>
                    <a:pt x="4998" y="9043"/>
                    <a:pt x="4780" y="9360"/>
                    <a:pt x="4542" y="9698"/>
                  </a:cubicBezTo>
                  <a:cubicBezTo>
                    <a:pt x="4304" y="9360"/>
                    <a:pt x="4066" y="9043"/>
                    <a:pt x="3848" y="8726"/>
                  </a:cubicBezTo>
                  <a:cubicBezTo>
                    <a:pt x="4106" y="8349"/>
                    <a:pt x="4324" y="7972"/>
                    <a:pt x="4542" y="7615"/>
                  </a:cubicBezTo>
                  <a:close/>
                  <a:moveTo>
                    <a:pt x="6287" y="7615"/>
                  </a:moveTo>
                  <a:cubicBezTo>
                    <a:pt x="6506" y="7992"/>
                    <a:pt x="6744" y="8349"/>
                    <a:pt x="6981" y="8726"/>
                  </a:cubicBezTo>
                  <a:cubicBezTo>
                    <a:pt x="6744" y="9043"/>
                    <a:pt x="6525" y="9380"/>
                    <a:pt x="6287" y="9698"/>
                  </a:cubicBezTo>
                  <a:cubicBezTo>
                    <a:pt x="6069" y="9380"/>
                    <a:pt x="5831" y="9043"/>
                    <a:pt x="5613" y="8726"/>
                  </a:cubicBezTo>
                  <a:cubicBezTo>
                    <a:pt x="5851" y="8349"/>
                    <a:pt x="6089" y="7972"/>
                    <a:pt x="6287" y="7615"/>
                  </a:cubicBezTo>
                  <a:close/>
                  <a:moveTo>
                    <a:pt x="8052" y="7615"/>
                  </a:moveTo>
                  <a:cubicBezTo>
                    <a:pt x="8251" y="7972"/>
                    <a:pt x="8489" y="8349"/>
                    <a:pt x="8727" y="8726"/>
                  </a:cubicBezTo>
                  <a:cubicBezTo>
                    <a:pt x="8509" y="9043"/>
                    <a:pt x="8271" y="9380"/>
                    <a:pt x="8052" y="9698"/>
                  </a:cubicBezTo>
                  <a:cubicBezTo>
                    <a:pt x="7814" y="9380"/>
                    <a:pt x="7576" y="9063"/>
                    <a:pt x="7358" y="8726"/>
                  </a:cubicBezTo>
                  <a:cubicBezTo>
                    <a:pt x="7596" y="8349"/>
                    <a:pt x="7814" y="7992"/>
                    <a:pt x="8052" y="7615"/>
                  </a:cubicBezTo>
                  <a:close/>
                  <a:moveTo>
                    <a:pt x="9798" y="7615"/>
                  </a:moveTo>
                  <a:cubicBezTo>
                    <a:pt x="10016" y="7972"/>
                    <a:pt x="10234" y="8349"/>
                    <a:pt x="10472" y="8726"/>
                  </a:cubicBezTo>
                  <a:cubicBezTo>
                    <a:pt x="10254" y="9043"/>
                    <a:pt x="10036" y="9380"/>
                    <a:pt x="9798" y="9698"/>
                  </a:cubicBezTo>
                  <a:cubicBezTo>
                    <a:pt x="9560" y="9360"/>
                    <a:pt x="9322" y="9043"/>
                    <a:pt x="9123" y="8706"/>
                  </a:cubicBezTo>
                  <a:cubicBezTo>
                    <a:pt x="9341" y="8349"/>
                    <a:pt x="9579" y="7992"/>
                    <a:pt x="9798" y="7615"/>
                  </a:cubicBezTo>
                  <a:close/>
                  <a:moveTo>
                    <a:pt x="3670" y="9003"/>
                  </a:moveTo>
                  <a:cubicBezTo>
                    <a:pt x="3868" y="9321"/>
                    <a:pt x="4106" y="9638"/>
                    <a:pt x="4344" y="9955"/>
                  </a:cubicBezTo>
                  <a:cubicBezTo>
                    <a:pt x="4165" y="10174"/>
                    <a:pt x="4007" y="10392"/>
                    <a:pt x="3828" y="10610"/>
                  </a:cubicBezTo>
                  <a:cubicBezTo>
                    <a:pt x="3769" y="10134"/>
                    <a:pt x="3670" y="9638"/>
                    <a:pt x="3571" y="9142"/>
                  </a:cubicBezTo>
                  <a:cubicBezTo>
                    <a:pt x="3610" y="9103"/>
                    <a:pt x="3630" y="9043"/>
                    <a:pt x="3670" y="9003"/>
                  </a:cubicBezTo>
                  <a:close/>
                  <a:moveTo>
                    <a:pt x="10670" y="9003"/>
                  </a:moveTo>
                  <a:cubicBezTo>
                    <a:pt x="10710" y="9063"/>
                    <a:pt x="10749" y="9103"/>
                    <a:pt x="10769" y="9162"/>
                  </a:cubicBezTo>
                  <a:cubicBezTo>
                    <a:pt x="10670" y="9658"/>
                    <a:pt x="10591" y="10174"/>
                    <a:pt x="10531" y="10649"/>
                  </a:cubicBezTo>
                  <a:cubicBezTo>
                    <a:pt x="10353" y="10412"/>
                    <a:pt x="10174" y="10193"/>
                    <a:pt x="9996" y="9955"/>
                  </a:cubicBezTo>
                  <a:cubicBezTo>
                    <a:pt x="10234" y="9658"/>
                    <a:pt x="10452" y="9341"/>
                    <a:pt x="10670" y="9003"/>
                  </a:cubicBezTo>
                  <a:close/>
                  <a:moveTo>
                    <a:pt x="5415" y="9003"/>
                  </a:moveTo>
                  <a:cubicBezTo>
                    <a:pt x="5633" y="9341"/>
                    <a:pt x="5871" y="9658"/>
                    <a:pt x="6089" y="9975"/>
                  </a:cubicBezTo>
                  <a:cubicBezTo>
                    <a:pt x="5871" y="10253"/>
                    <a:pt x="5653" y="10550"/>
                    <a:pt x="5415" y="10828"/>
                  </a:cubicBezTo>
                  <a:cubicBezTo>
                    <a:pt x="5197" y="10550"/>
                    <a:pt x="4959" y="10253"/>
                    <a:pt x="4741" y="9955"/>
                  </a:cubicBezTo>
                  <a:cubicBezTo>
                    <a:pt x="4979" y="9638"/>
                    <a:pt x="5197" y="9321"/>
                    <a:pt x="5415" y="9003"/>
                  </a:cubicBezTo>
                  <a:close/>
                  <a:moveTo>
                    <a:pt x="7160" y="9003"/>
                  </a:moveTo>
                  <a:cubicBezTo>
                    <a:pt x="7398" y="9341"/>
                    <a:pt x="7616" y="9658"/>
                    <a:pt x="7834" y="9975"/>
                  </a:cubicBezTo>
                  <a:cubicBezTo>
                    <a:pt x="7616" y="10253"/>
                    <a:pt x="7398" y="10550"/>
                    <a:pt x="7160" y="10828"/>
                  </a:cubicBezTo>
                  <a:cubicBezTo>
                    <a:pt x="6942" y="10550"/>
                    <a:pt x="6704" y="10253"/>
                    <a:pt x="6486" y="9975"/>
                  </a:cubicBezTo>
                  <a:cubicBezTo>
                    <a:pt x="6724" y="9658"/>
                    <a:pt x="6942" y="9341"/>
                    <a:pt x="7160" y="9003"/>
                  </a:cubicBezTo>
                  <a:close/>
                  <a:moveTo>
                    <a:pt x="8925" y="9003"/>
                  </a:moveTo>
                  <a:cubicBezTo>
                    <a:pt x="9123" y="9321"/>
                    <a:pt x="9361" y="9638"/>
                    <a:pt x="9599" y="9955"/>
                  </a:cubicBezTo>
                  <a:cubicBezTo>
                    <a:pt x="9381" y="10253"/>
                    <a:pt x="9143" y="10550"/>
                    <a:pt x="8925" y="10828"/>
                  </a:cubicBezTo>
                  <a:cubicBezTo>
                    <a:pt x="8687" y="10550"/>
                    <a:pt x="8469" y="10253"/>
                    <a:pt x="8251" y="9975"/>
                  </a:cubicBezTo>
                  <a:cubicBezTo>
                    <a:pt x="8469" y="9658"/>
                    <a:pt x="8707" y="9341"/>
                    <a:pt x="8925" y="9003"/>
                  </a:cubicBezTo>
                  <a:close/>
                  <a:moveTo>
                    <a:pt x="4542" y="10233"/>
                  </a:moveTo>
                  <a:cubicBezTo>
                    <a:pt x="4760" y="10530"/>
                    <a:pt x="4979" y="10808"/>
                    <a:pt x="5197" y="11086"/>
                  </a:cubicBezTo>
                  <a:cubicBezTo>
                    <a:pt x="4998" y="11344"/>
                    <a:pt x="4760" y="11601"/>
                    <a:pt x="4542" y="11859"/>
                  </a:cubicBezTo>
                  <a:cubicBezTo>
                    <a:pt x="4324" y="11621"/>
                    <a:pt x="4106" y="11363"/>
                    <a:pt x="3888" y="11106"/>
                  </a:cubicBezTo>
                  <a:cubicBezTo>
                    <a:pt x="3888" y="11086"/>
                    <a:pt x="3888" y="11086"/>
                    <a:pt x="3888" y="11066"/>
                  </a:cubicBezTo>
                  <a:cubicBezTo>
                    <a:pt x="4106" y="10788"/>
                    <a:pt x="4324" y="10511"/>
                    <a:pt x="4542" y="10233"/>
                  </a:cubicBezTo>
                  <a:close/>
                  <a:moveTo>
                    <a:pt x="6287" y="10233"/>
                  </a:moveTo>
                  <a:cubicBezTo>
                    <a:pt x="6506" y="10530"/>
                    <a:pt x="6724" y="10808"/>
                    <a:pt x="6962" y="11086"/>
                  </a:cubicBezTo>
                  <a:cubicBezTo>
                    <a:pt x="6744" y="11344"/>
                    <a:pt x="6525" y="11601"/>
                    <a:pt x="6287" y="11859"/>
                  </a:cubicBezTo>
                  <a:cubicBezTo>
                    <a:pt x="6069" y="11601"/>
                    <a:pt x="5831" y="11344"/>
                    <a:pt x="5633" y="11086"/>
                  </a:cubicBezTo>
                  <a:cubicBezTo>
                    <a:pt x="5851" y="10808"/>
                    <a:pt x="6069" y="10530"/>
                    <a:pt x="6287" y="10233"/>
                  </a:cubicBezTo>
                  <a:close/>
                  <a:moveTo>
                    <a:pt x="8052" y="10233"/>
                  </a:moveTo>
                  <a:cubicBezTo>
                    <a:pt x="8271" y="10530"/>
                    <a:pt x="8489" y="10808"/>
                    <a:pt x="8707" y="11086"/>
                  </a:cubicBezTo>
                  <a:cubicBezTo>
                    <a:pt x="8489" y="11344"/>
                    <a:pt x="8271" y="11601"/>
                    <a:pt x="8052" y="11859"/>
                  </a:cubicBezTo>
                  <a:cubicBezTo>
                    <a:pt x="7814" y="11601"/>
                    <a:pt x="7596" y="11344"/>
                    <a:pt x="7378" y="11086"/>
                  </a:cubicBezTo>
                  <a:cubicBezTo>
                    <a:pt x="7596" y="10808"/>
                    <a:pt x="7834" y="10530"/>
                    <a:pt x="8052" y="10233"/>
                  </a:cubicBezTo>
                  <a:close/>
                  <a:moveTo>
                    <a:pt x="9798" y="10233"/>
                  </a:moveTo>
                  <a:cubicBezTo>
                    <a:pt x="10016" y="10511"/>
                    <a:pt x="10234" y="10808"/>
                    <a:pt x="10472" y="11086"/>
                  </a:cubicBezTo>
                  <a:cubicBezTo>
                    <a:pt x="10234" y="11363"/>
                    <a:pt x="10016" y="11601"/>
                    <a:pt x="9798" y="11859"/>
                  </a:cubicBezTo>
                  <a:cubicBezTo>
                    <a:pt x="9560" y="11601"/>
                    <a:pt x="9341" y="11344"/>
                    <a:pt x="9123" y="11086"/>
                  </a:cubicBezTo>
                  <a:cubicBezTo>
                    <a:pt x="9361" y="10808"/>
                    <a:pt x="9579" y="10530"/>
                    <a:pt x="9798" y="10233"/>
                  </a:cubicBezTo>
                  <a:close/>
                  <a:moveTo>
                    <a:pt x="3947" y="11661"/>
                  </a:moveTo>
                  <a:lnTo>
                    <a:pt x="3947" y="11661"/>
                  </a:lnTo>
                  <a:cubicBezTo>
                    <a:pt x="4066" y="11820"/>
                    <a:pt x="4185" y="11958"/>
                    <a:pt x="4324" y="12097"/>
                  </a:cubicBezTo>
                  <a:lnTo>
                    <a:pt x="4284" y="12137"/>
                  </a:lnTo>
                  <a:cubicBezTo>
                    <a:pt x="4185" y="12236"/>
                    <a:pt x="4086" y="12335"/>
                    <a:pt x="3987" y="12454"/>
                  </a:cubicBezTo>
                  <a:cubicBezTo>
                    <a:pt x="3987" y="12196"/>
                    <a:pt x="3967" y="11939"/>
                    <a:pt x="3947" y="11661"/>
                  </a:cubicBezTo>
                  <a:close/>
                  <a:moveTo>
                    <a:pt x="10412" y="11641"/>
                  </a:moveTo>
                  <a:lnTo>
                    <a:pt x="10412" y="11641"/>
                  </a:lnTo>
                  <a:cubicBezTo>
                    <a:pt x="10392" y="11939"/>
                    <a:pt x="10373" y="12216"/>
                    <a:pt x="10373" y="12474"/>
                  </a:cubicBezTo>
                  <a:cubicBezTo>
                    <a:pt x="10254" y="12355"/>
                    <a:pt x="10135" y="12236"/>
                    <a:pt x="10016" y="12097"/>
                  </a:cubicBezTo>
                  <a:cubicBezTo>
                    <a:pt x="10155" y="11958"/>
                    <a:pt x="10274" y="11800"/>
                    <a:pt x="10412" y="11641"/>
                  </a:cubicBezTo>
                  <a:close/>
                  <a:moveTo>
                    <a:pt x="5415" y="11344"/>
                  </a:moveTo>
                  <a:cubicBezTo>
                    <a:pt x="5633" y="11601"/>
                    <a:pt x="5851" y="11839"/>
                    <a:pt x="6069" y="12097"/>
                  </a:cubicBezTo>
                  <a:cubicBezTo>
                    <a:pt x="5851" y="12335"/>
                    <a:pt x="5633" y="12573"/>
                    <a:pt x="5415" y="12791"/>
                  </a:cubicBezTo>
                  <a:cubicBezTo>
                    <a:pt x="5197" y="12573"/>
                    <a:pt x="4979" y="12335"/>
                    <a:pt x="4760" y="12097"/>
                  </a:cubicBezTo>
                  <a:cubicBezTo>
                    <a:pt x="4979" y="11859"/>
                    <a:pt x="5197" y="11601"/>
                    <a:pt x="5415" y="11344"/>
                  </a:cubicBezTo>
                  <a:close/>
                  <a:moveTo>
                    <a:pt x="7160" y="11344"/>
                  </a:moveTo>
                  <a:cubicBezTo>
                    <a:pt x="7378" y="11601"/>
                    <a:pt x="7596" y="11859"/>
                    <a:pt x="7814" y="12097"/>
                  </a:cubicBezTo>
                  <a:cubicBezTo>
                    <a:pt x="7616" y="12335"/>
                    <a:pt x="7398" y="12573"/>
                    <a:pt x="7160" y="12791"/>
                  </a:cubicBezTo>
                  <a:cubicBezTo>
                    <a:pt x="6942" y="12573"/>
                    <a:pt x="6724" y="12335"/>
                    <a:pt x="6506" y="12097"/>
                  </a:cubicBezTo>
                  <a:cubicBezTo>
                    <a:pt x="6724" y="11859"/>
                    <a:pt x="6962" y="11601"/>
                    <a:pt x="7160" y="11344"/>
                  </a:cubicBezTo>
                  <a:close/>
                  <a:moveTo>
                    <a:pt x="8925" y="11344"/>
                  </a:moveTo>
                  <a:cubicBezTo>
                    <a:pt x="9143" y="11601"/>
                    <a:pt x="9361" y="11859"/>
                    <a:pt x="9579" y="12097"/>
                  </a:cubicBezTo>
                  <a:cubicBezTo>
                    <a:pt x="9361" y="12335"/>
                    <a:pt x="9143" y="12573"/>
                    <a:pt x="8925" y="12791"/>
                  </a:cubicBezTo>
                  <a:cubicBezTo>
                    <a:pt x="8707" y="12573"/>
                    <a:pt x="8469" y="12335"/>
                    <a:pt x="8271" y="12097"/>
                  </a:cubicBezTo>
                  <a:cubicBezTo>
                    <a:pt x="8489" y="11859"/>
                    <a:pt x="8707" y="11601"/>
                    <a:pt x="8925" y="11344"/>
                  </a:cubicBezTo>
                  <a:close/>
                  <a:moveTo>
                    <a:pt x="160" y="0"/>
                  </a:moveTo>
                  <a:cubicBezTo>
                    <a:pt x="140" y="0"/>
                    <a:pt x="120" y="20"/>
                    <a:pt x="120" y="20"/>
                  </a:cubicBezTo>
                  <a:cubicBezTo>
                    <a:pt x="41" y="60"/>
                    <a:pt x="1" y="159"/>
                    <a:pt x="41" y="238"/>
                  </a:cubicBezTo>
                  <a:cubicBezTo>
                    <a:pt x="60" y="278"/>
                    <a:pt x="80" y="298"/>
                    <a:pt x="80" y="337"/>
                  </a:cubicBezTo>
                  <a:cubicBezTo>
                    <a:pt x="477" y="1150"/>
                    <a:pt x="854" y="1944"/>
                    <a:pt x="1171" y="2717"/>
                  </a:cubicBezTo>
                  <a:cubicBezTo>
                    <a:pt x="1290" y="2995"/>
                    <a:pt x="1409" y="3272"/>
                    <a:pt x="1508" y="3530"/>
                  </a:cubicBezTo>
                  <a:cubicBezTo>
                    <a:pt x="1568" y="3689"/>
                    <a:pt x="1627" y="3847"/>
                    <a:pt x="1687" y="3986"/>
                  </a:cubicBezTo>
                  <a:cubicBezTo>
                    <a:pt x="1825" y="4343"/>
                    <a:pt x="1944" y="4680"/>
                    <a:pt x="2063" y="4998"/>
                  </a:cubicBezTo>
                  <a:cubicBezTo>
                    <a:pt x="2321" y="5711"/>
                    <a:pt x="2559" y="6445"/>
                    <a:pt x="2757" y="7139"/>
                  </a:cubicBezTo>
                  <a:cubicBezTo>
                    <a:pt x="2817" y="7397"/>
                    <a:pt x="2896" y="7635"/>
                    <a:pt x="2956" y="7893"/>
                  </a:cubicBezTo>
                  <a:cubicBezTo>
                    <a:pt x="3055" y="8309"/>
                    <a:pt x="3154" y="8726"/>
                    <a:pt x="3253" y="9142"/>
                  </a:cubicBezTo>
                  <a:cubicBezTo>
                    <a:pt x="3372" y="9797"/>
                    <a:pt x="3491" y="10431"/>
                    <a:pt x="3551" y="11046"/>
                  </a:cubicBezTo>
                  <a:cubicBezTo>
                    <a:pt x="3571" y="11106"/>
                    <a:pt x="3571" y="11145"/>
                    <a:pt x="3571" y="11205"/>
                  </a:cubicBezTo>
                  <a:cubicBezTo>
                    <a:pt x="3650" y="11780"/>
                    <a:pt x="3670" y="12335"/>
                    <a:pt x="3670" y="12851"/>
                  </a:cubicBezTo>
                  <a:cubicBezTo>
                    <a:pt x="3670" y="12910"/>
                    <a:pt x="3709" y="12970"/>
                    <a:pt x="3769" y="13009"/>
                  </a:cubicBezTo>
                  <a:cubicBezTo>
                    <a:pt x="3790" y="13015"/>
                    <a:pt x="3810" y="13017"/>
                    <a:pt x="3828" y="13017"/>
                  </a:cubicBezTo>
                  <a:cubicBezTo>
                    <a:pt x="3879" y="13017"/>
                    <a:pt x="3918" y="12999"/>
                    <a:pt x="3947" y="12970"/>
                  </a:cubicBezTo>
                  <a:cubicBezTo>
                    <a:pt x="4146" y="12771"/>
                    <a:pt x="4344" y="12553"/>
                    <a:pt x="4542" y="12355"/>
                  </a:cubicBezTo>
                  <a:cubicBezTo>
                    <a:pt x="4780" y="12613"/>
                    <a:pt x="5038" y="12890"/>
                    <a:pt x="5296" y="13148"/>
                  </a:cubicBezTo>
                  <a:cubicBezTo>
                    <a:pt x="5326" y="13178"/>
                    <a:pt x="5370" y="13193"/>
                    <a:pt x="5415" y="13193"/>
                  </a:cubicBezTo>
                  <a:cubicBezTo>
                    <a:pt x="5459" y="13193"/>
                    <a:pt x="5504" y="13178"/>
                    <a:pt x="5534" y="13148"/>
                  </a:cubicBezTo>
                  <a:cubicBezTo>
                    <a:pt x="5792" y="12890"/>
                    <a:pt x="6049" y="12613"/>
                    <a:pt x="6287" y="12355"/>
                  </a:cubicBezTo>
                  <a:cubicBezTo>
                    <a:pt x="6545" y="12613"/>
                    <a:pt x="6803" y="12890"/>
                    <a:pt x="7061" y="13148"/>
                  </a:cubicBezTo>
                  <a:cubicBezTo>
                    <a:pt x="7091" y="13178"/>
                    <a:pt x="7130" y="13193"/>
                    <a:pt x="7170" y="13193"/>
                  </a:cubicBezTo>
                  <a:cubicBezTo>
                    <a:pt x="7210" y="13193"/>
                    <a:pt x="7249" y="13178"/>
                    <a:pt x="7279" y="13148"/>
                  </a:cubicBezTo>
                  <a:cubicBezTo>
                    <a:pt x="7537" y="12890"/>
                    <a:pt x="7795" y="12613"/>
                    <a:pt x="8052" y="12355"/>
                  </a:cubicBezTo>
                  <a:cubicBezTo>
                    <a:pt x="8290" y="12613"/>
                    <a:pt x="8548" y="12890"/>
                    <a:pt x="8806" y="13148"/>
                  </a:cubicBezTo>
                  <a:cubicBezTo>
                    <a:pt x="8826" y="13168"/>
                    <a:pt x="8885" y="13188"/>
                    <a:pt x="8925" y="13188"/>
                  </a:cubicBezTo>
                  <a:cubicBezTo>
                    <a:pt x="8965" y="13188"/>
                    <a:pt x="9004" y="13168"/>
                    <a:pt x="9044" y="13148"/>
                  </a:cubicBezTo>
                  <a:cubicBezTo>
                    <a:pt x="9282" y="12890"/>
                    <a:pt x="9540" y="12613"/>
                    <a:pt x="9798" y="12355"/>
                  </a:cubicBezTo>
                  <a:cubicBezTo>
                    <a:pt x="9996" y="12573"/>
                    <a:pt x="10194" y="12771"/>
                    <a:pt x="10412" y="12990"/>
                  </a:cubicBezTo>
                  <a:cubicBezTo>
                    <a:pt x="10441" y="13019"/>
                    <a:pt x="10481" y="13037"/>
                    <a:pt x="10524" y="13037"/>
                  </a:cubicBezTo>
                  <a:cubicBezTo>
                    <a:pt x="10539" y="13037"/>
                    <a:pt x="10555" y="13035"/>
                    <a:pt x="10571" y="13029"/>
                  </a:cubicBezTo>
                  <a:cubicBezTo>
                    <a:pt x="10650" y="13009"/>
                    <a:pt x="10690" y="12950"/>
                    <a:pt x="10690" y="12871"/>
                  </a:cubicBezTo>
                  <a:cubicBezTo>
                    <a:pt x="10690" y="12355"/>
                    <a:pt x="10710" y="11760"/>
                    <a:pt x="10789" y="11165"/>
                  </a:cubicBezTo>
                  <a:cubicBezTo>
                    <a:pt x="10789" y="11125"/>
                    <a:pt x="10789" y="11106"/>
                    <a:pt x="10789" y="11066"/>
                  </a:cubicBezTo>
                  <a:cubicBezTo>
                    <a:pt x="10868" y="10451"/>
                    <a:pt x="10968" y="9817"/>
                    <a:pt x="11106" y="9162"/>
                  </a:cubicBezTo>
                  <a:cubicBezTo>
                    <a:pt x="11186" y="8746"/>
                    <a:pt x="11305" y="8290"/>
                    <a:pt x="11424" y="7833"/>
                  </a:cubicBezTo>
                  <a:cubicBezTo>
                    <a:pt x="11483" y="7615"/>
                    <a:pt x="11543" y="7397"/>
                    <a:pt x="11602" y="7159"/>
                  </a:cubicBezTo>
                  <a:cubicBezTo>
                    <a:pt x="11801" y="6485"/>
                    <a:pt x="12019" y="5751"/>
                    <a:pt x="12276" y="5037"/>
                  </a:cubicBezTo>
                  <a:cubicBezTo>
                    <a:pt x="12395" y="4680"/>
                    <a:pt x="12534" y="4343"/>
                    <a:pt x="12673" y="3986"/>
                  </a:cubicBezTo>
                  <a:cubicBezTo>
                    <a:pt x="12733" y="3847"/>
                    <a:pt x="12792" y="3689"/>
                    <a:pt x="12852" y="3530"/>
                  </a:cubicBezTo>
                  <a:cubicBezTo>
                    <a:pt x="12951" y="3272"/>
                    <a:pt x="13050" y="3014"/>
                    <a:pt x="13169" y="2737"/>
                  </a:cubicBezTo>
                  <a:cubicBezTo>
                    <a:pt x="13506" y="1963"/>
                    <a:pt x="13863" y="1150"/>
                    <a:pt x="14260" y="337"/>
                  </a:cubicBezTo>
                  <a:cubicBezTo>
                    <a:pt x="14279" y="317"/>
                    <a:pt x="14279" y="298"/>
                    <a:pt x="14299" y="278"/>
                  </a:cubicBezTo>
                  <a:lnTo>
                    <a:pt x="14319" y="218"/>
                  </a:lnTo>
                  <a:cubicBezTo>
                    <a:pt x="14359" y="159"/>
                    <a:pt x="14339" y="60"/>
                    <a:pt x="14260" y="20"/>
                  </a:cubicBezTo>
                  <a:cubicBezTo>
                    <a:pt x="14240" y="0"/>
                    <a:pt x="14220" y="0"/>
                    <a:pt x="14220" y="0"/>
                  </a:cubicBezTo>
                  <a:cubicBezTo>
                    <a:pt x="14160" y="40"/>
                    <a:pt x="14101" y="79"/>
                    <a:pt x="14022" y="99"/>
                  </a:cubicBezTo>
                  <a:lnTo>
                    <a:pt x="14002" y="139"/>
                  </a:lnTo>
                  <a:cubicBezTo>
                    <a:pt x="14002" y="139"/>
                    <a:pt x="14002" y="139"/>
                    <a:pt x="14002" y="159"/>
                  </a:cubicBezTo>
                  <a:lnTo>
                    <a:pt x="13982" y="159"/>
                  </a:lnTo>
                  <a:cubicBezTo>
                    <a:pt x="13942" y="258"/>
                    <a:pt x="13903" y="337"/>
                    <a:pt x="13863" y="436"/>
                  </a:cubicBezTo>
                  <a:cubicBezTo>
                    <a:pt x="13566" y="1031"/>
                    <a:pt x="13308" y="1626"/>
                    <a:pt x="13050" y="2201"/>
                  </a:cubicBezTo>
                  <a:cubicBezTo>
                    <a:pt x="12812" y="1388"/>
                    <a:pt x="12693" y="774"/>
                    <a:pt x="12653" y="436"/>
                  </a:cubicBezTo>
                  <a:cubicBezTo>
                    <a:pt x="12614" y="258"/>
                    <a:pt x="12614" y="179"/>
                    <a:pt x="12614" y="159"/>
                  </a:cubicBezTo>
                  <a:lnTo>
                    <a:pt x="12237" y="159"/>
                  </a:lnTo>
                  <a:cubicBezTo>
                    <a:pt x="12237" y="179"/>
                    <a:pt x="12237" y="258"/>
                    <a:pt x="12197" y="436"/>
                  </a:cubicBezTo>
                  <a:cubicBezTo>
                    <a:pt x="12138" y="873"/>
                    <a:pt x="11959" y="1785"/>
                    <a:pt x="11543" y="3014"/>
                  </a:cubicBezTo>
                  <a:cubicBezTo>
                    <a:pt x="11146" y="1785"/>
                    <a:pt x="10968" y="873"/>
                    <a:pt x="10888" y="436"/>
                  </a:cubicBezTo>
                  <a:cubicBezTo>
                    <a:pt x="10868" y="278"/>
                    <a:pt x="10868" y="179"/>
                    <a:pt x="10849" y="159"/>
                  </a:cubicBezTo>
                  <a:lnTo>
                    <a:pt x="10492" y="159"/>
                  </a:lnTo>
                  <a:cubicBezTo>
                    <a:pt x="10492" y="179"/>
                    <a:pt x="10472" y="278"/>
                    <a:pt x="10452" y="436"/>
                  </a:cubicBezTo>
                  <a:cubicBezTo>
                    <a:pt x="10373" y="873"/>
                    <a:pt x="10214" y="1785"/>
                    <a:pt x="9798" y="2995"/>
                  </a:cubicBezTo>
                  <a:cubicBezTo>
                    <a:pt x="9401" y="1785"/>
                    <a:pt x="9222" y="873"/>
                    <a:pt x="9143" y="436"/>
                  </a:cubicBezTo>
                  <a:cubicBezTo>
                    <a:pt x="9123" y="278"/>
                    <a:pt x="9103" y="179"/>
                    <a:pt x="9103" y="159"/>
                  </a:cubicBezTo>
                  <a:lnTo>
                    <a:pt x="8727" y="159"/>
                  </a:lnTo>
                  <a:cubicBezTo>
                    <a:pt x="8727" y="179"/>
                    <a:pt x="8727" y="278"/>
                    <a:pt x="8687" y="436"/>
                  </a:cubicBezTo>
                  <a:cubicBezTo>
                    <a:pt x="8627" y="873"/>
                    <a:pt x="8449" y="1785"/>
                    <a:pt x="8052" y="2995"/>
                  </a:cubicBezTo>
                  <a:cubicBezTo>
                    <a:pt x="7636" y="1785"/>
                    <a:pt x="7457" y="873"/>
                    <a:pt x="7398" y="436"/>
                  </a:cubicBezTo>
                  <a:cubicBezTo>
                    <a:pt x="7378" y="278"/>
                    <a:pt x="7358" y="179"/>
                    <a:pt x="7358" y="159"/>
                  </a:cubicBezTo>
                  <a:lnTo>
                    <a:pt x="6981" y="159"/>
                  </a:lnTo>
                  <a:cubicBezTo>
                    <a:pt x="6981" y="179"/>
                    <a:pt x="6962" y="278"/>
                    <a:pt x="6942" y="436"/>
                  </a:cubicBezTo>
                  <a:cubicBezTo>
                    <a:pt x="6882" y="873"/>
                    <a:pt x="6704" y="1785"/>
                    <a:pt x="6287" y="2995"/>
                  </a:cubicBezTo>
                  <a:cubicBezTo>
                    <a:pt x="5891" y="1785"/>
                    <a:pt x="5712" y="873"/>
                    <a:pt x="5633" y="436"/>
                  </a:cubicBezTo>
                  <a:cubicBezTo>
                    <a:pt x="5613" y="278"/>
                    <a:pt x="5613" y="198"/>
                    <a:pt x="5593" y="159"/>
                  </a:cubicBezTo>
                  <a:lnTo>
                    <a:pt x="5236" y="159"/>
                  </a:lnTo>
                  <a:cubicBezTo>
                    <a:pt x="5217" y="198"/>
                    <a:pt x="5217" y="278"/>
                    <a:pt x="5197" y="436"/>
                  </a:cubicBezTo>
                  <a:cubicBezTo>
                    <a:pt x="5117" y="873"/>
                    <a:pt x="4939" y="1785"/>
                    <a:pt x="4542" y="3014"/>
                  </a:cubicBezTo>
                  <a:cubicBezTo>
                    <a:pt x="4126" y="1785"/>
                    <a:pt x="3947" y="873"/>
                    <a:pt x="3888" y="436"/>
                  </a:cubicBezTo>
                  <a:cubicBezTo>
                    <a:pt x="3868" y="278"/>
                    <a:pt x="3848" y="198"/>
                    <a:pt x="3848" y="159"/>
                  </a:cubicBezTo>
                  <a:lnTo>
                    <a:pt x="3471" y="159"/>
                  </a:lnTo>
                  <a:cubicBezTo>
                    <a:pt x="3471" y="198"/>
                    <a:pt x="3471" y="278"/>
                    <a:pt x="3432" y="436"/>
                  </a:cubicBezTo>
                  <a:cubicBezTo>
                    <a:pt x="3372" y="873"/>
                    <a:pt x="3194" y="1785"/>
                    <a:pt x="2797" y="3014"/>
                  </a:cubicBezTo>
                  <a:cubicBezTo>
                    <a:pt x="2381" y="1785"/>
                    <a:pt x="2202" y="873"/>
                    <a:pt x="2143" y="436"/>
                  </a:cubicBezTo>
                  <a:cubicBezTo>
                    <a:pt x="2103" y="278"/>
                    <a:pt x="2103" y="198"/>
                    <a:pt x="2103" y="159"/>
                  </a:cubicBezTo>
                  <a:lnTo>
                    <a:pt x="1726" y="159"/>
                  </a:lnTo>
                  <a:cubicBezTo>
                    <a:pt x="1726" y="198"/>
                    <a:pt x="1706" y="298"/>
                    <a:pt x="1687" y="436"/>
                  </a:cubicBezTo>
                  <a:cubicBezTo>
                    <a:pt x="1647" y="774"/>
                    <a:pt x="1528" y="1368"/>
                    <a:pt x="1290" y="2182"/>
                  </a:cubicBezTo>
                  <a:cubicBezTo>
                    <a:pt x="1052" y="1606"/>
                    <a:pt x="774" y="1031"/>
                    <a:pt x="497" y="436"/>
                  </a:cubicBezTo>
                  <a:cubicBezTo>
                    <a:pt x="437" y="317"/>
                    <a:pt x="378" y="198"/>
                    <a:pt x="338" y="99"/>
                  </a:cubicBezTo>
                  <a:cubicBezTo>
                    <a:pt x="338" y="99"/>
                    <a:pt x="318" y="79"/>
                    <a:pt x="318" y="79"/>
                  </a:cubicBezTo>
                  <a:cubicBezTo>
                    <a:pt x="259" y="60"/>
                    <a:pt x="219" y="4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109"/>
            <p:cNvSpPr/>
            <p:nvPr/>
          </p:nvSpPr>
          <p:spPr>
            <a:xfrm>
              <a:off x="1757950" y="3208325"/>
              <a:ext cx="377800" cy="29775"/>
            </a:xfrm>
            <a:custGeom>
              <a:rect b="b" l="l" r="r" t="t"/>
              <a:pathLst>
                <a:path extrusionOk="0" h="1191" w="15112">
                  <a:moveTo>
                    <a:pt x="595" y="0"/>
                  </a:moveTo>
                  <a:cubicBezTo>
                    <a:pt x="258" y="0"/>
                    <a:pt x="0" y="258"/>
                    <a:pt x="0" y="595"/>
                  </a:cubicBezTo>
                  <a:cubicBezTo>
                    <a:pt x="0" y="932"/>
                    <a:pt x="258" y="1190"/>
                    <a:pt x="595" y="1190"/>
                  </a:cubicBezTo>
                  <a:lnTo>
                    <a:pt x="14517" y="1190"/>
                  </a:lnTo>
                  <a:cubicBezTo>
                    <a:pt x="14834" y="1190"/>
                    <a:pt x="15112" y="932"/>
                    <a:pt x="15112" y="595"/>
                  </a:cubicBezTo>
                  <a:cubicBezTo>
                    <a:pt x="15112" y="258"/>
                    <a:pt x="14834" y="0"/>
                    <a:pt x="14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47" name="Google Shape;2947;p109"/>
          <p:cNvGrpSpPr/>
          <p:nvPr/>
        </p:nvGrpSpPr>
        <p:grpSpPr>
          <a:xfrm>
            <a:off x="6742476" y="1848338"/>
            <a:ext cx="1868804" cy="2511128"/>
            <a:chOff x="6608476" y="1993413"/>
            <a:chExt cx="1868804" cy="2511128"/>
          </a:xfrm>
        </p:grpSpPr>
        <p:grpSp>
          <p:nvGrpSpPr>
            <p:cNvPr id="2948" name="Google Shape;2948;p109"/>
            <p:cNvGrpSpPr/>
            <p:nvPr/>
          </p:nvGrpSpPr>
          <p:grpSpPr>
            <a:xfrm>
              <a:off x="6716258" y="2399057"/>
              <a:ext cx="1717291" cy="1964242"/>
              <a:chOff x="6716258" y="2399057"/>
              <a:chExt cx="1717291" cy="1964242"/>
            </a:xfrm>
          </p:grpSpPr>
          <p:sp>
            <p:nvSpPr>
              <p:cNvPr id="2949" name="Google Shape;2949;p109"/>
              <p:cNvSpPr/>
              <p:nvPr/>
            </p:nvSpPr>
            <p:spPr>
              <a:xfrm>
                <a:off x="6716258" y="2399057"/>
                <a:ext cx="1717291" cy="1846187"/>
              </a:xfrm>
              <a:custGeom>
                <a:rect b="b" l="l" r="r" t="t"/>
                <a:pathLst>
                  <a:path extrusionOk="0" h="50274" w="46764">
                    <a:moveTo>
                      <a:pt x="17671" y="11602"/>
                    </a:moveTo>
                    <a:cubicBezTo>
                      <a:pt x="18960" y="9540"/>
                      <a:pt x="20348" y="7398"/>
                      <a:pt x="22113" y="5593"/>
                    </a:cubicBezTo>
                    <a:cubicBezTo>
                      <a:pt x="23858" y="3769"/>
                      <a:pt x="25702" y="2083"/>
                      <a:pt x="28142" y="992"/>
                    </a:cubicBezTo>
                    <a:cubicBezTo>
                      <a:pt x="29351" y="457"/>
                      <a:pt x="31037" y="1"/>
                      <a:pt x="32485" y="497"/>
                    </a:cubicBezTo>
                    <a:cubicBezTo>
                      <a:pt x="34884" y="1310"/>
                      <a:pt x="36134" y="4344"/>
                      <a:pt x="35658" y="7715"/>
                    </a:cubicBezTo>
                    <a:cubicBezTo>
                      <a:pt x="35440" y="9183"/>
                      <a:pt x="35003" y="10492"/>
                      <a:pt x="34527" y="11721"/>
                    </a:cubicBezTo>
                    <a:cubicBezTo>
                      <a:pt x="34686" y="11701"/>
                      <a:pt x="34785" y="11543"/>
                      <a:pt x="34904" y="11444"/>
                    </a:cubicBezTo>
                    <a:cubicBezTo>
                      <a:pt x="35757" y="10730"/>
                      <a:pt x="36709" y="10055"/>
                      <a:pt x="37720" y="9441"/>
                    </a:cubicBezTo>
                    <a:cubicBezTo>
                      <a:pt x="38870" y="8747"/>
                      <a:pt x="40120" y="8052"/>
                      <a:pt x="41686" y="7814"/>
                    </a:cubicBezTo>
                    <a:cubicBezTo>
                      <a:pt x="43531" y="7517"/>
                      <a:pt x="44919" y="7993"/>
                      <a:pt x="45792" y="8945"/>
                    </a:cubicBezTo>
                    <a:cubicBezTo>
                      <a:pt x="46208" y="9421"/>
                      <a:pt x="46565" y="10075"/>
                      <a:pt x="46664" y="10868"/>
                    </a:cubicBezTo>
                    <a:cubicBezTo>
                      <a:pt x="46763" y="11682"/>
                      <a:pt x="46624" y="12455"/>
                      <a:pt x="46386" y="13209"/>
                    </a:cubicBezTo>
                    <a:cubicBezTo>
                      <a:pt x="45990" y="14537"/>
                      <a:pt x="45316" y="15707"/>
                      <a:pt x="44641" y="16857"/>
                    </a:cubicBezTo>
                    <a:cubicBezTo>
                      <a:pt x="43967" y="18008"/>
                      <a:pt x="43213" y="19098"/>
                      <a:pt x="42460" y="20130"/>
                    </a:cubicBezTo>
                    <a:cubicBezTo>
                      <a:pt x="40893" y="22232"/>
                      <a:pt x="39247" y="24175"/>
                      <a:pt x="37324" y="25901"/>
                    </a:cubicBezTo>
                    <a:cubicBezTo>
                      <a:pt x="37819" y="27249"/>
                      <a:pt x="37740" y="28677"/>
                      <a:pt x="37542" y="29966"/>
                    </a:cubicBezTo>
                    <a:cubicBezTo>
                      <a:pt x="37363" y="31215"/>
                      <a:pt x="36947" y="32425"/>
                      <a:pt x="36530" y="33417"/>
                    </a:cubicBezTo>
                    <a:cubicBezTo>
                      <a:pt x="35598" y="35558"/>
                      <a:pt x="34388" y="37403"/>
                      <a:pt x="33119" y="39108"/>
                    </a:cubicBezTo>
                    <a:cubicBezTo>
                      <a:pt x="31810" y="40853"/>
                      <a:pt x="30323" y="42420"/>
                      <a:pt x="28756" y="43927"/>
                    </a:cubicBezTo>
                    <a:cubicBezTo>
                      <a:pt x="27150" y="45434"/>
                      <a:pt x="25425" y="46783"/>
                      <a:pt x="23481" y="47933"/>
                    </a:cubicBezTo>
                    <a:cubicBezTo>
                      <a:pt x="22569" y="48469"/>
                      <a:pt x="21478" y="49044"/>
                      <a:pt x="20348" y="49460"/>
                    </a:cubicBezTo>
                    <a:cubicBezTo>
                      <a:pt x="19178" y="49896"/>
                      <a:pt x="17770" y="50273"/>
                      <a:pt x="16382" y="50214"/>
                    </a:cubicBezTo>
                    <a:cubicBezTo>
                      <a:pt x="13645" y="50115"/>
                      <a:pt x="11939" y="48469"/>
                      <a:pt x="11741" y="45633"/>
                    </a:cubicBezTo>
                    <a:cubicBezTo>
                      <a:pt x="11642" y="44225"/>
                      <a:pt x="11999" y="42936"/>
                      <a:pt x="12415" y="41845"/>
                    </a:cubicBezTo>
                    <a:cubicBezTo>
                      <a:pt x="12852" y="40754"/>
                      <a:pt x="13407" y="39763"/>
                      <a:pt x="13962" y="38870"/>
                    </a:cubicBezTo>
                    <a:cubicBezTo>
                      <a:pt x="15132" y="36947"/>
                      <a:pt x="16421" y="35281"/>
                      <a:pt x="17809" y="33575"/>
                    </a:cubicBezTo>
                    <a:cubicBezTo>
                      <a:pt x="17829" y="33575"/>
                      <a:pt x="17829" y="33555"/>
                      <a:pt x="17829" y="33555"/>
                    </a:cubicBezTo>
                    <a:cubicBezTo>
                      <a:pt x="17829" y="33536"/>
                      <a:pt x="17849" y="33516"/>
                      <a:pt x="17849" y="33496"/>
                    </a:cubicBezTo>
                    <a:cubicBezTo>
                      <a:pt x="15906" y="34567"/>
                      <a:pt x="13982" y="35578"/>
                      <a:pt x="11701" y="36371"/>
                    </a:cubicBezTo>
                    <a:cubicBezTo>
                      <a:pt x="10571" y="36768"/>
                      <a:pt x="9302" y="37145"/>
                      <a:pt x="7953" y="37204"/>
                    </a:cubicBezTo>
                    <a:cubicBezTo>
                      <a:pt x="3749" y="37423"/>
                      <a:pt x="1429" y="34904"/>
                      <a:pt x="616" y="31334"/>
                    </a:cubicBezTo>
                    <a:cubicBezTo>
                      <a:pt x="1" y="28717"/>
                      <a:pt x="536" y="25881"/>
                      <a:pt x="1211" y="23739"/>
                    </a:cubicBezTo>
                    <a:cubicBezTo>
                      <a:pt x="1885" y="21637"/>
                      <a:pt x="2896" y="19693"/>
                      <a:pt x="4047" y="17849"/>
                    </a:cubicBezTo>
                    <a:cubicBezTo>
                      <a:pt x="5752" y="15093"/>
                      <a:pt x="7576" y="12653"/>
                      <a:pt x="9976" y="10531"/>
                    </a:cubicBezTo>
                    <a:cubicBezTo>
                      <a:pt x="10750" y="9837"/>
                      <a:pt x="11622" y="9163"/>
                      <a:pt x="12614" y="8707"/>
                    </a:cubicBezTo>
                    <a:cubicBezTo>
                      <a:pt x="13724" y="8191"/>
                      <a:pt x="15112" y="8013"/>
                      <a:pt x="16104" y="8687"/>
                    </a:cubicBezTo>
                    <a:cubicBezTo>
                      <a:pt x="16937" y="9262"/>
                      <a:pt x="17393" y="10274"/>
                      <a:pt x="17671" y="1160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50" name="Google Shape;2950;p109"/>
              <p:cNvGrpSpPr/>
              <p:nvPr/>
            </p:nvGrpSpPr>
            <p:grpSpPr>
              <a:xfrm rot="3476492">
                <a:off x="7813578" y="3795775"/>
                <a:ext cx="208735" cy="625917"/>
                <a:chOff x="8138680" y="2614680"/>
                <a:chExt cx="165858" cy="497346"/>
              </a:xfrm>
            </p:grpSpPr>
            <p:sp>
              <p:nvSpPr>
                <p:cNvPr id="2951" name="Google Shape;2951;p109"/>
                <p:cNvSpPr/>
                <p:nvPr/>
              </p:nvSpPr>
              <p:spPr>
                <a:xfrm>
                  <a:off x="8138680" y="2729367"/>
                  <a:ext cx="123715" cy="382659"/>
                </a:xfrm>
                <a:custGeom>
                  <a:rect b="b" l="l" r="r" t="t"/>
                  <a:pathLst>
                    <a:path extrusionOk="0" h="5085" w="1644">
                      <a:moveTo>
                        <a:pt x="1275" y="5084"/>
                      </a:moveTo>
                      <a:cubicBezTo>
                        <a:pt x="1644" y="3275"/>
                        <a:pt x="1501" y="1512"/>
                        <a:pt x="775" y="405"/>
                      </a:cubicBezTo>
                      <a:cubicBezTo>
                        <a:pt x="668" y="250"/>
                        <a:pt x="525" y="48"/>
                        <a:pt x="346" y="24"/>
                      </a:cubicBezTo>
                      <a:cubicBezTo>
                        <a:pt x="120" y="0"/>
                        <a:pt x="25" y="179"/>
                        <a:pt x="13" y="441"/>
                      </a:cubicBezTo>
                      <a:cubicBezTo>
                        <a:pt x="1" y="870"/>
                        <a:pt x="168" y="1239"/>
                        <a:pt x="334" y="1608"/>
                      </a:cubicBezTo>
                      <a:cubicBezTo>
                        <a:pt x="799" y="2620"/>
                        <a:pt x="1227" y="3798"/>
                        <a:pt x="1275" y="508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2" name="Google Shape;2952;p109"/>
                <p:cNvSpPr/>
                <p:nvPr/>
              </p:nvSpPr>
              <p:spPr>
                <a:xfrm>
                  <a:off x="8253366" y="2614680"/>
                  <a:ext cx="51172" cy="198968"/>
                </a:xfrm>
                <a:custGeom>
                  <a:rect b="b" l="l" r="r" t="t"/>
                  <a:pathLst>
                    <a:path extrusionOk="0" h="2644" w="680">
                      <a:moveTo>
                        <a:pt x="168" y="2644"/>
                      </a:moveTo>
                      <a:cubicBezTo>
                        <a:pt x="275" y="2370"/>
                        <a:pt x="310" y="2060"/>
                        <a:pt x="394" y="1751"/>
                      </a:cubicBezTo>
                      <a:cubicBezTo>
                        <a:pt x="501" y="1382"/>
                        <a:pt x="656" y="1060"/>
                        <a:pt x="680" y="608"/>
                      </a:cubicBezTo>
                      <a:cubicBezTo>
                        <a:pt x="680" y="441"/>
                        <a:pt x="680" y="72"/>
                        <a:pt x="465" y="36"/>
                      </a:cubicBezTo>
                      <a:cubicBezTo>
                        <a:pt x="227" y="0"/>
                        <a:pt x="179" y="322"/>
                        <a:pt x="132" y="560"/>
                      </a:cubicBezTo>
                      <a:cubicBezTo>
                        <a:pt x="1" y="1227"/>
                        <a:pt x="60" y="2072"/>
                        <a:pt x="168" y="2644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53" name="Google Shape;2953;p109"/>
            <p:cNvGrpSpPr/>
            <p:nvPr/>
          </p:nvGrpSpPr>
          <p:grpSpPr>
            <a:xfrm>
              <a:off x="6608476" y="1993413"/>
              <a:ext cx="1868804" cy="2511128"/>
              <a:chOff x="6608476" y="1993413"/>
              <a:chExt cx="1868804" cy="2511128"/>
            </a:xfrm>
          </p:grpSpPr>
          <p:sp>
            <p:nvSpPr>
              <p:cNvPr id="2954" name="Google Shape;2954;p109"/>
              <p:cNvSpPr/>
              <p:nvPr/>
            </p:nvSpPr>
            <p:spPr>
              <a:xfrm>
                <a:off x="7191824" y="2541286"/>
                <a:ext cx="284085" cy="420656"/>
              </a:xfrm>
              <a:custGeom>
                <a:rect b="b" l="l" r="r" t="t"/>
                <a:pathLst>
                  <a:path extrusionOk="0" h="11455" w="7736">
                    <a:moveTo>
                      <a:pt x="3896" y="1"/>
                    </a:moveTo>
                    <a:cubicBezTo>
                      <a:pt x="2886" y="1"/>
                      <a:pt x="1854" y="416"/>
                      <a:pt x="1310" y="1026"/>
                    </a:cubicBezTo>
                    <a:cubicBezTo>
                      <a:pt x="596" y="1800"/>
                      <a:pt x="1" y="3485"/>
                      <a:pt x="21" y="5151"/>
                    </a:cubicBezTo>
                    <a:cubicBezTo>
                      <a:pt x="37" y="6513"/>
                      <a:pt x="517" y="7676"/>
                      <a:pt x="1764" y="7676"/>
                    </a:cubicBezTo>
                    <a:cubicBezTo>
                      <a:pt x="2043" y="7676"/>
                      <a:pt x="2359" y="7618"/>
                      <a:pt x="2718" y="7491"/>
                    </a:cubicBezTo>
                    <a:cubicBezTo>
                      <a:pt x="2936" y="7947"/>
                      <a:pt x="3114" y="9217"/>
                      <a:pt x="3293" y="9693"/>
                    </a:cubicBezTo>
                    <a:cubicBezTo>
                      <a:pt x="3482" y="11137"/>
                      <a:pt x="4829" y="11455"/>
                      <a:pt x="5977" y="11455"/>
                    </a:cubicBezTo>
                    <a:cubicBezTo>
                      <a:pt x="6878" y="11455"/>
                      <a:pt x="7656" y="11259"/>
                      <a:pt x="7656" y="11259"/>
                    </a:cubicBezTo>
                    <a:cubicBezTo>
                      <a:pt x="7656" y="11259"/>
                      <a:pt x="6069" y="6817"/>
                      <a:pt x="6069" y="6440"/>
                    </a:cubicBezTo>
                    <a:cubicBezTo>
                      <a:pt x="6069" y="6103"/>
                      <a:pt x="6307" y="6063"/>
                      <a:pt x="6545" y="5766"/>
                    </a:cubicBezTo>
                    <a:cubicBezTo>
                      <a:pt x="6724" y="5548"/>
                      <a:pt x="6922" y="5211"/>
                      <a:pt x="7001" y="4973"/>
                    </a:cubicBezTo>
                    <a:cubicBezTo>
                      <a:pt x="7735" y="3069"/>
                      <a:pt x="6605" y="1006"/>
                      <a:pt x="5316" y="332"/>
                    </a:cubicBezTo>
                    <a:cubicBezTo>
                      <a:pt x="4889" y="102"/>
                      <a:pt x="4395" y="1"/>
                      <a:pt x="3896" y="1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5" name="Google Shape;2955;p109"/>
              <p:cNvSpPr/>
              <p:nvPr/>
            </p:nvSpPr>
            <p:spPr>
              <a:xfrm>
                <a:off x="7264646" y="2666329"/>
                <a:ext cx="42304" cy="31361"/>
              </a:xfrm>
              <a:custGeom>
                <a:rect b="b" l="l" r="r" t="t"/>
                <a:pathLst>
                  <a:path extrusionOk="0" h="854" w="1152">
                    <a:moveTo>
                      <a:pt x="1151" y="655"/>
                    </a:moveTo>
                    <a:cubicBezTo>
                      <a:pt x="576" y="1"/>
                      <a:pt x="1" y="477"/>
                      <a:pt x="1" y="477"/>
                    </a:cubicBezTo>
                    <a:cubicBezTo>
                      <a:pt x="1" y="477"/>
                      <a:pt x="140" y="715"/>
                      <a:pt x="536" y="794"/>
                    </a:cubicBezTo>
                    <a:cubicBezTo>
                      <a:pt x="834" y="854"/>
                      <a:pt x="1151" y="655"/>
                      <a:pt x="1151" y="65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6" name="Google Shape;2956;p109"/>
              <p:cNvSpPr/>
              <p:nvPr/>
            </p:nvSpPr>
            <p:spPr>
              <a:xfrm>
                <a:off x="7264646" y="2675069"/>
                <a:ext cx="25559" cy="18986"/>
              </a:xfrm>
              <a:custGeom>
                <a:rect b="b" l="l" r="r" t="t"/>
                <a:pathLst>
                  <a:path extrusionOk="0" h="517" w="696">
                    <a:moveTo>
                      <a:pt x="1" y="239"/>
                    </a:moveTo>
                    <a:cubicBezTo>
                      <a:pt x="1" y="239"/>
                      <a:pt x="279" y="1"/>
                      <a:pt x="655" y="80"/>
                    </a:cubicBezTo>
                    <a:cubicBezTo>
                      <a:pt x="655" y="120"/>
                      <a:pt x="695" y="179"/>
                      <a:pt x="695" y="199"/>
                    </a:cubicBezTo>
                    <a:cubicBezTo>
                      <a:pt x="695" y="358"/>
                      <a:pt x="576" y="477"/>
                      <a:pt x="437" y="517"/>
                    </a:cubicBezTo>
                    <a:cubicBezTo>
                      <a:pt x="120" y="417"/>
                      <a:pt x="1" y="239"/>
                      <a:pt x="1" y="23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7" name="Google Shape;2957;p109"/>
              <p:cNvSpPr/>
              <p:nvPr/>
            </p:nvSpPr>
            <p:spPr>
              <a:xfrm>
                <a:off x="7261745" y="2658947"/>
                <a:ext cx="53945" cy="19096"/>
              </a:xfrm>
              <a:custGeom>
                <a:rect b="b" l="l" r="r" t="t"/>
                <a:pathLst>
                  <a:path extrusionOk="0" h="520" w="1469">
                    <a:moveTo>
                      <a:pt x="513" y="1"/>
                    </a:moveTo>
                    <a:cubicBezTo>
                      <a:pt x="313" y="1"/>
                      <a:pt x="132" y="41"/>
                      <a:pt x="1" y="103"/>
                    </a:cubicBezTo>
                    <a:lnTo>
                      <a:pt x="80" y="281"/>
                    </a:lnTo>
                    <a:cubicBezTo>
                      <a:pt x="174" y="239"/>
                      <a:pt x="341" y="196"/>
                      <a:pt x="534" y="196"/>
                    </a:cubicBezTo>
                    <a:cubicBezTo>
                      <a:pt x="790" y="196"/>
                      <a:pt x="1092" y="271"/>
                      <a:pt x="1329" y="519"/>
                    </a:cubicBezTo>
                    <a:lnTo>
                      <a:pt x="1468" y="380"/>
                    </a:lnTo>
                    <a:cubicBezTo>
                      <a:pt x="1189" y="101"/>
                      <a:pt x="829" y="1"/>
                      <a:pt x="51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8" name="Google Shape;2958;p109"/>
              <p:cNvSpPr/>
              <p:nvPr/>
            </p:nvSpPr>
            <p:spPr>
              <a:xfrm>
                <a:off x="7191824" y="2660526"/>
                <a:ext cx="39367" cy="29158"/>
              </a:xfrm>
              <a:custGeom>
                <a:rect b="b" l="l" r="r" t="t"/>
                <a:pathLst>
                  <a:path extrusionOk="0" h="794" w="1072">
                    <a:moveTo>
                      <a:pt x="1072" y="615"/>
                    </a:moveTo>
                    <a:cubicBezTo>
                      <a:pt x="536" y="0"/>
                      <a:pt x="1" y="437"/>
                      <a:pt x="1" y="437"/>
                    </a:cubicBezTo>
                    <a:cubicBezTo>
                      <a:pt x="1" y="437"/>
                      <a:pt x="140" y="655"/>
                      <a:pt x="516" y="734"/>
                    </a:cubicBezTo>
                    <a:cubicBezTo>
                      <a:pt x="774" y="794"/>
                      <a:pt x="1072" y="615"/>
                      <a:pt x="1072" y="6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9" name="Google Shape;2959;p109"/>
              <p:cNvSpPr/>
              <p:nvPr/>
            </p:nvSpPr>
            <p:spPr>
              <a:xfrm>
                <a:off x="7191824" y="2668532"/>
                <a:ext cx="23356" cy="18251"/>
              </a:xfrm>
              <a:custGeom>
                <a:rect b="b" l="l" r="r" t="t"/>
                <a:pathLst>
                  <a:path extrusionOk="0" h="497" w="636">
                    <a:moveTo>
                      <a:pt x="1" y="219"/>
                    </a:moveTo>
                    <a:cubicBezTo>
                      <a:pt x="1" y="219"/>
                      <a:pt x="259" y="0"/>
                      <a:pt x="616" y="80"/>
                    </a:cubicBezTo>
                    <a:cubicBezTo>
                      <a:pt x="616" y="119"/>
                      <a:pt x="635" y="159"/>
                      <a:pt x="635" y="199"/>
                    </a:cubicBezTo>
                    <a:cubicBezTo>
                      <a:pt x="635" y="338"/>
                      <a:pt x="536" y="457"/>
                      <a:pt x="397" y="496"/>
                    </a:cubicBezTo>
                    <a:cubicBezTo>
                      <a:pt x="120" y="397"/>
                      <a:pt x="1" y="219"/>
                      <a:pt x="1" y="21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0" name="Google Shape;2960;p109"/>
              <p:cNvSpPr/>
              <p:nvPr/>
            </p:nvSpPr>
            <p:spPr>
              <a:xfrm>
                <a:off x="7188923" y="2653586"/>
                <a:ext cx="50273" cy="17884"/>
              </a:xfrm>
              <a:custGeom>
                <a:rect b="b" l="l" r="r" t="t"/>
                <a:pathLst>
                  <a:path extrusionOk="0" h="487" w="1369">
                    <a:moveTo>
                      <a:pt x="478" y="1"/>
                    </a:moveTo>
                    <a:cubicBezTo>
                      <a:pt x="292" y="1"/>
                      <a:pt x="123" y="37"/>
                      <a:pt x="0" y="90"/>
                    </a:cubicBezTo>
                    <a:lnTo>
                      <a:pt x="80" y="269"/>
                    </a:lnTo>
                    <a:cubicBezTo>
                      <a:pt x="164" y="227"/>
                      <a:pt x="316" y="188"/>
                      <a:pt x="492" y="188"/>
                    </a:cubicBezTo>
                    <a:cubicBezTo>
                      <a:pt x="731" y="188"/>
                      <a:pt x="1013" y="259"/>
                      <a:pt x="1230" y="487"/>
                    </a:cubicBezTo>
                    <a:lnTo>
                      <a:pt x="1369" y="348"/>
                    </a:lnTo>
                    <a:cubicBezTo>
                      <a:pt x="1113" y="92"/>
                      <a:pt x="774" y="1"/>
                      <a:pt x="4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1" name="Google Shape;2961;p109"/>
              <p:cNvSpPr/>
              <p:nvPr/>
            </p:nvSpPr>
            <p:spPr>
              <a:xfrm>
                <a:off x="7291601" y="2781419"/>
                <a:ext cx="51742" cy="73592"/>
              </a:xfrm>
              <a:custGeom>
                <a:rect b="b" l="l" r="r" t="t"/>
                <a:pathLst>
                  <a:path extrusionOk="0" h="2004" w="1409">
                    <a:moveTo>
                      <a:pt x="1" y="952"/>
                    </a:moveTo>
                    <a:cubicBezTo>
                      <a:pt x="615" y="774"/>
                      <a:pt x="1310" y="0"/>
                      <a:pt x="1310" y="0"/>
                    </a:cubicBezTo>
                    <a:cubicBezTo>
                      <a:pt x="1310" y="0"/>
                      <a:pt x="1409" y="1210"/>
                      <a:pt x="318" y="2003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2" name="Google Shape;2962;p109"/>
              <p:cNvSpPr/>
              <p:nvPr/>
            </p:nvSpPr>
            <p:spPr>
              <a:xfrm>
                <a:off x="7224618" y="2680908"/>
                <a:ext cx="25522" cy="51742"/>
              </a:xfrm>
              <a:custGeom>
                <a:rect b="b" l="l" r="r" t="t"/>
                <a:pathLst>
                  <a:path extrusionOk="0" h="1409" w="695">
                    <a:moveTo>
                      <a:pt x="536" y="20"/>
                    </a:moveTo>
                    <a:cubicBezTo>
                      <a:pt x="417" y="1"/>
                      <a:pt x="0" y="1032"/>
                      <a:pt x="20" y="1131"/>
                    </a:cubicBezTo>
                    <a:cubicBezTo>
                      <a:pt x="40" y="1290"/>
                      <a:pt x="536" y="1409"/>
                      <a:pt x="575" y="1349"/>
                    </a:cubicBezTo>
                    <a:cubicBezTo>
                      <a:pt x="694" y="1190"/>
                      <a:pt x="694" y="80"/>
                      <a:pt x="536" y="2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3" name="Google Shape;2963;p109"/>
              <p:cNvSpPr/>
              <p:nvPr/>
            </p:nvSpPr>
            <p:spPr>
              <a:xfrm>
                <a:off x="7213675" y="2738453"/>
                <a:ext cx="55378" cy="23245"/>
              </a:xfrm>
              <a:custGeom>
                <a:rect b="b" l="l" r="r" t="t"/>
                <a:pathLst>
                  <a:path extrusionOk="0" h="633" w="1508">
                    <a:moveTo>
                      <a:pt x="1329" y="0"/>
                    </a:moveTo>
                    <a:cubicBezTo>
                      <a:pt x="1137" y="234"/>
                      <a:pt x="839" y="411"/>
                      <a:pt x="529" y="411"/>
                    </a:cubicBezTo>
                    <a:cubicBezTo>
                      <a:pt x="392" y="411"/>
                      <a:pt x="253" y="377"/>
                      <a:pt x="120" y="298"/>
                    </a:cubicBezTo>
                    <a:lnTo>
                      <a:pt x="1" y="476"/>
                    </a:lnTo>
                    <a:cubicBezTo>
                      <a:pt x="174" y="585"/>
                      <a:pt x="355" y="632"/>
                      <a:pt x="534" y="632"/>
                    </a:cubicBezTo>
                    <a:cubicBezTo>
                      <a:pt x="907" y="632"/>
                      <a:pt x="1266" y="427"/>
                      <a:pt x="1508" y="159"/>
                    </a:cubicBezTo>
                    <a:lnTo>
                      <a:pt x="132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4" name="Google Shape;2964;p109"/>
              <p:cNvSpPr/>
              <p:nvPr/>
            </p:nvSpPr>
            <p:spPr>
              <a:xfrm>
                <a:off x="7271954" y="2708230"/>
                <a:ext cx="41533" cy="36429"/>
              </a:xfrm>
              <a:custGeom>
                <a:rect b="b" l="l" r="r" t="t"/>
                <a:pathLst>
                  <a:path extrusionOk="0" h="992" w="1131">
                    <a:moveTo>
                      <a:pt x="569" y="1"/>
                    </a:moveTo>
                    <a:cubicBezTo>
                      <a:pt x="411" y="1"/>
                      <a:pt x="258" y="80"/>
                      <a:pt x="159" y="228"/>
                    </a:cubicBezTo>
                    <a:cubicBezTo>
                      <a:pt x="0" y="446"/>
                      <a:pt x="60" y="744"/>
                      <a:pt x="298" y="903"/>
                    </a:cubicBezTo>
                    <a:cubicBezTo>
                      <a:pt x="380" y="962"/>
                      <a:pt x="476" y="991"/>
                      <a:pt x="573" y="991"/>
                    </a:cubicBezTo>
                    <a:cubicBezTo>
                      <a:pt x="732" y="991"/>
                      <a:pt x="893" y="912"/>
                      <a:pt x="992" y="764"/>
                    </a:cubicBezTo>
                    <a:cubicBezTo>
                      <a:pt x="1131" y="546"/>
                      <a:pt x="1071" y="228"/>
                      <a:pt x="853" y="90"/>
                    </a:cubicBezTo>
                    <a:cubicBezTo>
                      <a:pt x="763" y="30"/>
                      <a:pt x="665" y="1"/>
                      <a:pt x="5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5" name="Google Shape;2965;p109"/>
              <p:cNvSpPr/>
              <p:nvPr/>
            </p:nvSpPr>
            <p:spPr>
              <a:xfrm>
                <a:off x="7192559" y="2696221"/>
                <a:ext cx="21152" cy="36429"/>
              </a:xfrm>
              <a:custGeom>
                <a:rect b="b" l="l" r="r" t="t"/>
                <a:pathLst>
                  <a:path extrusionOk="0" h="992" w="576">
                    <a:moveTo>
                      <a:pt x="40" y="0"/>
                    </a:moveTo>
                    <a:cubicBezTo>
                      <a:pt x="1" y="298"/>
                      <a:pt x="1" y="615"/>
                      <a:pt x="1" y="932"/>
                    </a:cubicBezTo>
                    <a:cubicBezTo>
                      <a:pt x="1" y="952"/>
                      <a:pt x="1" y="972"/>
                      <a:pt x="1" y="992"/>
                    </a:cubicBezTo>
                    <a:cubicBezTo>
                      <a:pt x="159" y="992"/>
                      <a:pt x="318" y="912"/>
                      <a:pt x="417" y="773"/>
                    </a:cubicBezTo>
                    <a:cubicBezTo>
                      <a:pt x="576" y="536"/>
                      <a:pt x="516" y="238"/>
                      <a:pt x="298" y="79"/>
                    </a:cubicBezTo>
                    <a:cubicBezTo>
                      <a:pt x="219" y="40"/>
                      <a:pt x="139" y="0"/>
                      <a:pt x="4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6" name="Google Shape;2966;p109"/>
              <p:cNvSpPr/>
              <p:nvPr/>
            </p:nvSpPr>
            <p:spPr>
              <a:xfrm>
                <a:off x="7436548" y="2479922"/>
                <a:ext cx="423851" cy="384558"/>
              </a:xfrm>
              <a:custGeom>
                <a:rect b="b" l="l" r="r" t="t"/>
                <a:pathLst>
                  <a:path extrusionOk="0" h="10472" w="11542">
                    <a:moveTo>
                      <a:pt x="0" y="1547"/>
                    </a:moveTo>
                    <a:cubicBezTo>
                      <a:pt x="119" y="1765"/>
                      <a:pt x="198" y="2043"/>
                      <a:pt x="357" y="2221"/>
                    </a:cubicBezTo>
                    <a:cubicBezTo>
                      <a:pt x="575" y="2420"/>
                      <a:pt x="972" y="2479"/>
                      <a:pt x="1190" y="2717"/>
                    </a:cubicBezTo>
                    <a:cubicBezTo>
                      <a:pt x="1844" y="3372"/>
                      <a:pt x="1963" y="4462"/>
                      <a:pt x="2618" y="5037"/>
                    </a:cubicBezTo>
                    <a:cubicBezTo>
                      <a:pt x="3114" y="5474"/>
                      <a:pt x="4105" y="5434"/>
                      <a:pt x="4621" y="5890"/>
                    </a:cubicBezTo>
                    <a:cubicBezTo>
                      <a:pt x="5593" y="6723"/>
                      <a:pt x="5731" y="8647"/>
                      <a:pt x="6703" y="9638"/>
                    </a:cubicBezTo>
                    <a:cubicBezTo>
                      <a:pt x="7080" y="10015"/>
                      <a:pt x="7437" y="10134"/>
                      <a:pt x="7834" y="10471"/>
                    </a:cubicBezTo>
                    <a:cubicBezTo>
                      <a:pt x="8785" y="8885"/>
                      <a:pt x="9737" y="7298"/>
                      <a:pt x="10808" y="5751"/>
                    </a:cubicBezTo>
                    <a:cubicBezTo>
                      <a:pt x="10074" y="5335"/>
                      <a:pt x="9420" y="5394"/>
                      <a:pt x="8805" y="4819"/>
                    </a:cubicBezTo>
                    <a:cubicBezTo>
                      <a:pt x="8171" y="4224"/>
                      <a:pt x="7972" y="3213"/>
                      <a:pt x="7239" y="2816"/>
                    </a:cubicBezTo>
                    <a:cubicBezTo>
                      <a:pt x="6604" y="2479"/>
                      <a:pt x="5652" y="2796"/>
                      <a:pt x="4839" y="2697"/>
                    </a:cubicBezTo>
                    <a:cubicBezTo>
                      <a:pt x="3490" y="2539"/>
                      <a:pt x="2876" y="754"/>
                      <a:pt x="1349" y="992"/>
                    </a:cubicBezTo>
                    <a:cubicBezTo>
                      <a:pt x="2836" y="40"/>
                      <a:pt x="3907" y="1686"/>
                      <a:pt x="5236" y="1587"/>
                    </a:cubicBezTo>
                    <a:cubicBezTo>
                      <a:pt x="5811" y="1547"/>
                      <a:pt x="6227" y="1230"/>
                      <a:pt x="6703" y="1131"/>
                    </a:cubicBezTo>
                    <a:cubicBezTo>
                      <a:pt x="8131" y="793"/>
                      <a:pt x="8904" y="2320"/>
                      <a:pt x="10094" y="2677"/>
                    </a:cubicBezTo>
                    <a:cubicBezTo>
                      <a:pt x="10451" y="2777"/>
                      <a:pt x="10907" y="2876"/>
                      <a:pt x="11383" y="2757"/>
                    </a:cubicBezTo>
                    <a:cubicBezTo>
                      <a:pt x="11542" y="2320"/>
                      <a:pt x="11225" y="2340"/>
                      <a:pt x="10828" y="2281"/>
                    </a:cubicBezTo>
                    <a:cubicBezTo>
                      <a:pt x="10055" y="2162"/>
                      <a:pt x="9658" y="1884"/>
                      <a:pt x="9043" y="1408"/>
                    </a:cubicBezTo>
                    <a:cubicBezTo>
                      <a:pt x="8409" y="932"/>
                      <a:pt x="7695" y="377"/>
                      <a:pt x="6663" y="615"/>
                    </a:cubicBezTo>
                    <a:cubicBezTo>
                      <a:pt x="6108" y="734"/>
                      <a:pt x="5632" y="1071"/>
                      <a:pt x="5097" y="1071"/>
                    </a:cubicBezTo>
                    <a:cubicBezTo>
                      <a:pt x="4165" y="1051"/>
                      <a:pt x="3153" y="0"/>
                      <a:pt x="2003" y="238"/>
                    </a:cubicBezTo>
                    <a:cubicBezTo>
                      <a:pt x="1170" y="417"/>
                      <a:pt x="436" y="912"/>
                      <a:pt x="0" y="154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7" name="Google Shape;2967;p109"/>
              <p:cNvSpPr/>
              <p:nvPr/>
            </p:nvSpPr>
            <p:spPr>
              <a:xfrm>
                <a:off x="7209304" y="2525789"/>
                <a:ext cx="262235" cy="256396"/>
              </a:xfrm>
              <a:custGeom>
                <a:rect b="b" l="l" r="r" t="t"/>
                <a:pathLst>
                  <a:path extrusionOk="0" h="6982" w="7141">
                    <a:moveTo>
                      <a:pt x="4165" y="4403"/>
                    </a:moveTo>
                    <a:cubicBezTo>
                      <a:pt x="4522" y="4879"/>
                      <a:pt x="5276" y="4225"/>
                      <a:pt x="5573" y="3927"/>
                    </a:cubicBezTo>
                    <a:cubicBezTo>
                      <a:pt x="5375" y="5018"/>
                      <a:pt x="5078" y="6545"/>
                      <a:pt x="5593" y="6942"/>
                    </a:cubicBezTo>
                    <a:cubicBezTo>
                      <a:pt x="6129" y="6981"/>
                      <a:pt x="6743" y="6148"/>
                      <a:pt x="6922" y="5137"/>
                    </a:cubicBezTo>
                    <a:cubicBezTo>
                      <a:pt x="7120" y="3868"/>
                      <a:pt x="7140" y="1706"/>
                      <a:pt x="6089" y="853"/>
                    </a:cubicBezTo>
                    <a:cubicBezTo>
                      <a:pt x="5078" y="20"/>
                      <a:pt x="2301" y="1"/>
                      <a:pt x="953" y="1032"/>
                    </a:cubicBezTo>
                    <a:cubicBezTo>
                      <a:pt x="556" y="1349"/>
                      <a:pt x="1" y="2023"/>
                      <a:pt x="179" y="2559"/>
                    </a:cubicBezTo>
                    <a:cubicBezTo>
                      <a:pt x="437" y="3392"/>
                      <a:pt x="2103" y="2618"/>
                      <a:pt x="2658" y="2380"/>
                    </a:cubicBezTo>
                    <a:cubicBezTo>
                      <a:pt x="2301" y="2876"/>
                      <a:pt x="2341" y="3273"/>
                      <a:pt x="2480" y="3412"/>
                    </a:cubicBezTo>
                    <a:cubicBezTo>
                      <a:pt x="2777" y="3689"/>
                      <a:pt x="3848" y="3392"/>
                      <a:pt x="4403" y="3094"/>
                    </a:cubicBezTo>
                    <a:cubicBezTo>
                      <a:pt x="4423" y="3074"/>
                      <a:pt x="3808" y="3927"/>
                      <a:pt x="4165" y="440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8" name="Google Shape;2968;p109"/>
              <p:cNvSpPr/>
              <p:nvPr/>
            </p:nvSpPr>
            <p:spPr>
              <a:xfrm>
                <a:off x="7417599" y="2531628"/>
                <a:ext cx="48106" cy="54643"/>
              </a:xfrm>
              <a:custGeom>
                <a:rect b="b" l="l" r="r" t="t"/>
                <a:pathLst>
                  <a:path extrusionOk="0" h="1488" w="1310">
                    <a:moveTo>
                      <a:pt x="159" y="80"/>
                    </a:moveTo>
                    <a:cubicBezTo>
                      <a:pt x="40" y="179"/>
                      <a:pt x="1" y="357"/>
                      <a:pt x="100" y="496"/>
                    </a:cubicBezTo>
                    <a:lnTo>
                      <a:pt x="754" y="1349"/>
                    </a:lnTo>
                    <a:cubicBezTo>
                      <a:pt x="853" y="1468"/>
                      <a:pt x="1032" y="1488"/>
                      <a:pt x="1151" y="1408"/>
                    </a:cubicBezTo>
                    <a:lnTo>
                      <a:pt x="1151" y="1408"/>
                    </a:lnTo>
                    <a:cubicBezTo>
                      <a:pt x="1290" y="1309"/>
                      <a:pt x="1309" y="1131"/>
                      <a:pt x="1210" y="992"/>
                    </a:cubicBezTo>
                    <a:lnTo>
                      <a:pt x="556" y="139"/>
                    </a:lnTo>
                    <a:cubicBezTo>
                      <a:pt x="457" y="20"/>
                      <a:pt x="278" y="0"/>
                      <a:pt x="159" y="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9" name="Google Shape;2969;p109"/>
              <p:cNvSpPr/>
              <p:nvPr/>
            </p:nvSpPr>
            <p:spPr>
              <a:xfrm>
                <a:off x="7279960" y="2557114"/>
                <a:ext cx="37898" cy="21152"/>
              </a:xfrm>
              <a:custGeom>
                <a:rect b="b" l="l" r="r" t="t"/>
                <a:pathLst>
                  <a:path extrusionOk="0" h="576" w="1032">
                    <a:moveTo>
                      <a:pt x="932" y="60"/>
                    </a:moveTo>
                    <a:cubicBezTo>
                      <a:pt x="893" y="0"/>
                      <a:pt x="794" y="20"/>
                      <a:pt x="714" y="40"/>
                    </a:cubicBezTo>
                    <a:cubicBezTo>
                      <a:pt x="595" y="60"/>
                      <a:pt x="437" y="119"/>
                      <a:pt x="318" y="199"/>
                    </a:cubicBezTo>
                    <a:cubicBezTo>
                      <a:pt x="238" y="238"/>
                      <a:pt x="179" y="258"/>
                      <a:pt x="119" y="298"/>
                    </a:cubicBezTo>
                    <a:cubicBezTo>
                      <a:pt x="40" y="357"/>
                      <a:pt x="0" y="456"/>
                      <a:pt x="80" y="516"/>
                    </a:cubicBezTo>
                    <a:cubicBezTo>
                      <a:pt x="119" y="575"/>
                      <a:pt x="219" y="556"/>
                      <a:pt x="298" y="536"/>
                    </a:cubicBezTo>
                    <a:cubicBezTo>
                      <a:pt x="417" y="476"/>
                      <a:pt x="595" y="397"/>
                      <a:pt x="734" y="337"/>
                    </a:cubicBezTo>
                    <a:cubicBezTo>
                      <a:pt x="833" y="278"/>
                      <a:pt x="1032" y="199"/>
                      <a:pt x="932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0" name="Google Shape;2970;p109"/>
              <p:cNvSpPr/>
              <p:nvPr/>
            </p:nvSpPr>
            <p:spPr>
              <a:xfrm>
                <a:off x="7261011" y="2550540"/>
                <a:ext cx="24090" cy="21152"/>
              </a:xfrm>
              <a:custGeom>
                <a:rect b="b" l="l" r="r" t="t"/>
                <a:pathLst>
                  <a:path extrusionOk="0" h="576" w="656">
                    <a:moveTo>
                      <a:pt x="596" y="100"/>
                    </a:moveTo>
                    <a:cubicBezTo>
                      <a:pt x="516" y="1"/>
                      <a:pt x="397" y="100"/>
                      <a:pt x="298" y="179"/>
                    </a:cubicBezTo>
                    <a:cubicBezTo>
                      <a:pt x="259" y="199"/>
                      <a:pt x="239" y="219"/>
                      <a:pt x="199" y="239"/>
                    </a:cubicBezTo>
                    <a:cubicBezTo>
                      <a:pt x="140" y="298"/>
                      <a:pt x="1" y="358"/>
                      <a:pt x="1" y="457"/>
                    </a:cubicBezTo>
                    <a:cubicBezTo>
                      <a:pt x="21" y="477"/>
                      <a:pt x="40" y="516"/>
                      <a:pt x="60" y="516"/>
                    </a:cubicBezTo>
                    <a:cubicBezTo>
                      <a:pt x="140" y="576"/>
                      <a:pt x="239" y="497"/>
                      <a:pt x="338" y="417"/>
                    </a:cubicBezTo>
                    <a:cubicBezTo>
                      <a:pt x="397" y="397"/>
                      <a:pt x="437" y="358"/>
                      <a:pt x="497" y="318"/>
                    </a:cubicBezTo>
                    <a:cubicBezTo>
                      <a:pt x="576" y="259"/>
                      <a:pt x="655" y="179"/>
                      <a:pt x="596" y="1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1" name="Google Shape;2971;p109"/>
              <p:cNvSpPr/>
              <p:nvPr/>
            </p:nvSpPr>
            <p:spPr>
              <a:xfrm>
                <a:off x="7240629" y="2581131"/>
                <a:ext cx="25522" cy="23356"/>
              </a:xfrm>
              <a:custGeom>
                <a:rect b="b" l="l" r="r" t="t"/>
                <a:pathLst>
                  <a:path extrusionOk="0" h="636" w="695">
                    <a:moveTo>
                      <a:pt x="635" y="140"/>
                    </a:moveTo>
                    <a:cubicBezTo>
                      <a:pt x="556" y="1"/>
                      <a:pt x="357" y="199"/>
                      <a:pt x="238" y="298"/>
                    </a:cubicBezTo>
                    <a:cubicBezTo>
                      <a:pt x="139" y="378"/>
                      <a:pt x="0" y="497"/>
                      <a:pt x="100" y="576"/>
                    </a:cubicBezTo>
                    <a:cubicBezTo>
                      <a:pt x="159" y="635"/>
                      <a:pt x="298" y="536"/>
                      <a:pt x="377" y="457"/>
                    </a:cubicBezTo>
                    <a:cubicBezTo>
                      <a:pt x="437" y="437"/>
                      <a:pt x="476" y="397"/>
                      <a:pt x="516" y="358"/>
                    </a:cubicBezTo>
                    <a:cubicBezTo>
                      <a:pt x="595" y="298"/>
                      <a:pt x="695" y="199"/>
                      <a:pt x="635" y="1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2" name="Google Shape;2972;p109"/>
              <p:cNvSpPr/>
              <p:nvPr/>
            </p:nvSpPr>
            <p:spPr>
              <a:xfrm>
                <a:off x="7145222" y="3293377"/>
                <a:ext cx="490870" cy="1119375"/>
              </a:xfrm>
              <a:custGeom>
                <a:rect b="b" l="l" r="r" t="t"/>
                <a:pathLst>
                  <a:path extrusionOk="0" h="30482" w="13367">
                    <a:moveTo>
                      <a:pt x="11304" y="1"/>
                    </a:moveTo>
                    <a:cubicBezTo>
                      <a:pt x="10551" y="536"/>
                      <a:pt x="9420" y="1111"/>
                      <a:pt x="8191" y="1528"/>
                    </a:cubicBezTo>
                    <a:cubicBezTo>
                      <a:pt x="7834" y="1647"/>
                      <a:pt x="7239" y="1746"/>
                      <a:pt x="7061" y="1964"/>
                    </a:cubicBezTo>
                    <a:cubicBezTo>
                      <a:pt x="7041" y="2023"/>
                      <a:pt x="6902" y="2123"/>
                      <a:pt x="7041" y="2083"/>
                    </a:cubicBezTo>
                    <a:cubicBezTo>
                      <a:pt x="7140" y="2063"/>
                      <a:pt x="7061" y="2202"/>
                      <a:pt x="7041" y="2222"/>
                    </a:cubicBezTo>
                    <a:cubicBezTo>
                      <a:pt x="6942" y="2440"/>
                      <a:pt x="6723" y="2698"/>
                      <a:pt x="6565" y="2936"/>
                    </a:cubicBezTo>
                    <a:cubicBezTo>
                      <a:pt x="5534" y="4542"/>
                      <a:pt x="4403" y="6267"/>
                      <a:pt x="3372" y="7854"/>
                    </a:cubicBezTo>
                    <a:cubicBezTo>
                      <a:pt x="2797" y="8746"/>
                      <a:pt x="2162" y="9698"/>
                      <a:pt x="1567" y="10690"/>
                    </a:cubicBezTo>
                    <a:cubicBezTo>
                      <a:pt x="972" y="11701"/>
                      <a:pt x="417" y="12633"/>
                      <a:pt x="219" y="13764"/>
                    </a:cubicBezTo>
                    <a:cubicBezTo>
                      <a:pt x="1" y="14953"/>
                      <a:pt x="80" y="16282"/>
                      <a:pt x="219" y="17651"/>
                    </a:cubicBezTo>
                    <a:cubicBezTo>
                      <a:pt x="338" y="19039"/>
                      <a:pt x="576" y="20486"/>
                      <a:pt x="814" y="21914"/>
                    </a:cubicBezTo>
                    <a:cubicBezTo>
                      <a:pt x="1290" y="24829"/>
                      <a:pt x="1726" y="27586"/>
                      <a:pt x="2182" y="30481"/>
                    </a:cubicBezTo>
                    <a:cubicBezTo>
                      <a:pt x="2896" y="30382"/>
                      <a:pt x="3590" y="30343"/>
                      <a:pt x="4324" y="30243"/>
                    </a:cubicBezTo>
                    <a:cubicBezTo>
                      <a:pt x="4502" y="29986"/>
                      <a:pt x="4482" y="29688"/>
                      <a:pt x="4542" y="29410"/>
                    </a:cubicBezTo>
                    <a:cubicBezTo>
                      <a:pt x="4978" y="27467"/>
                      <a:pt x="5375" y="25543"/>
                      <a:pt x="5494" y="23362"/>
                    </a:cubicBezTo>
                    <a:cubicBezTo>
                      <a:pt x="5553" y="22172"/>
                      <a:pt x="5514" y="20843"/>
                      <a:pt x="5434" y="19534"/>
                    </a:cubicBezTo>
                    <a:cubicBezTo>
                      <a:pt x="5355" y="18107"/>
                      <a:pt x="5077" y="16520"/>
                      <a:pt x="5613" y="15449"/>
                    </a:cubicBezTo>
                    <a:cubicBezTo>
                      <a:pt x="6089" y="14497"/>
                      <a:pt x="7140" y="13585"/>
                      <a:pt x="7953" y="12673"/>
                    </a:cubicBezTo>
                    <a:cubicBezTo>
                      <a:pt x="9539" y="10888"/>
                      <a:pt x="11007" y="8984"/>
                      <a:pt x="12237" y="6882"/>
                    </a:cubicBezTo>
                    <a:cubicBezTo>
                      <a:pt x="12831" y="5891"/>
                      <a:pt x="13367" y="4661"/>
                      <a:pt x="13248" y="3352"/>
                    </a:cubicBezTo>
                    <a:cubicBezTo>
                      <a:pt x="13228" y="2995"/>
                      <a:pt x="13089" y="2460"/>
                      <a:pt x="12911" y="2083"/>
                    </a:cubicBezTo>
                    <a:cubicBezTo>
                      <a:pt x="12514" y="1270"/>
                      <a:pt x="11840" y="516"/>
                      <a:pt x="11304" y="1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109"/>
              <p:cNvSpPr/>
              <p:nvPr/>
            </p:nvSpPr>
            <p:spPr>
              <a:xfrm>
                <a:off x="7282127" y="3460871"/>
                <a:ext cx="286986" cy="946045"/>
              </a:xfrm>
              <a:custGeom>
                <a:rect b="b" l="l" r="r" t="t"/>
                <a:pathLst>
                  <a:path extrusionOk="0" h="25762" w="7815">
                    <a:moveTo>
                      <a:pt x="7557" y="1"/>
                    </a:moveTo>
                    <a:lnTo>
                      <a:pt x="7557" y="1"/>
                    </a:lnTo>
                    <a:cubicBezTo>
                      <a:pt x="7537" y="21"/>
                      <a:pt x="7517" y="21"/>
                      <a:pt x="7477" y="21"/>
                    </a:cubicBezTo>
                    <a:cubicBezTo>
                      <a:pt x="7418" y="279"/>
                      <a:pt x="7259" y="477"/>
                      <a:pt x="7160" y="715"/>
                    </a:cubicBezTo>
                    <a:cubicBezTo>
                      <a:pt x="6863" y="1369"/>
                      <a:pt x="6545" y="2044"/>
                      <a:pt x="6168" y="2678"/>
                    </a:cubicBezTo>
                    <a:cubicBezTo>
                      <a:pt x="4939" y="4760"/>
                      <a:pt x="3154" y="6545"/>
                      <a:pt x="1449" y="8449"/>
                    </a:cubicBezTo>
                    <a:cubicBezTo>
                      <a:pt x="1032" y="8905"/>
                      <a:pt x="616" y="9341"/>
                      <a:pt x="437" y="9917"/>
                    </a:cubicBezTo>
                    <a:cubicBezTo>
                      <a:pt x="279" y="10492"/>
                      <a:pt x="259" y="11206"/>
                      <a:pt x="279" y="11939"/>
                    </a:cubicBezTo>
                    <a:cubicBezTo>
                      <a:pt x="279" y="12653"/>
                      <a:pt x="318" y="13407"/>
                      <a:pt x="358" y="14101"/>
                    </a:cubicBezTo>
                    <a:cubicBezTo>
                      <a:pt x="457" y="15568"/>
                      <a:pt x="516" y="17016"/>
                      <a:pt x="497" y="18365"/>
                    </a:cubicBezTo>
                    <a:cubicBezTo>
                      <a:pt x="477" y="19773"/>
                      <a:pt x="378" y="21141"/>
                      <a:pt x="298" y="22470"/>
                    </a:cubicBezTo>
                    <a:cubicBezTo>
                      <a:pt x="239" y="23501"/>
                      <a:pt x="199" y="24492"/>
                      <a:pt x="60" y="25484"/>
                    </a:cubicBezTo>
                    <a:cubicBezTo>
                      <a:pt x="41" y="25563"/>
                      <a:pt x="21" y="25663"/>
                      <a:pt x="1" y="25762"/>
                    </a:cubicBezTo>
                    <a:cubicBezTo>
                      <a:pt x="199" y="25742"/>
                      <a:pt x="398" y="25702"/>
                      <a:pt x="596" y="25682"/>
                    </a:cubicBezTo>
                    <a:cubicBezTo>
                      <a:pt x="774" y="25425"/>
                      <a:pt x="754" y="25127"/>
                      <a:pt x="814" y="24849"/>
                    </a:cubicBezTo>
                    <a:cubicBezTo>
                      <a:pt x="1250" y="22906"/>
                      <a:pt x="1647" y="20982"/>
                      <a:pt x="1766" y="18801"/>
                    </a:cubicBezTo>
                    <a:cubicBezTo>
                      <a:pt x="1825" y="17611"/>
                      <a:pt x="1786" y="16282"/>
                      <a:pt x="1706" y="14973"/>
                    </a:cubicBezTo>
                    <a:cubicBezTo>
                      <a:pt x="1627" y="13546"/>
                      <a:pt x="1349" y="11959"/>
                      <a:pt x="1885" y="10888"/>
                    </a:cubicBezTo>
                    <a:cubicBezTo>
                      <a:pt x="2361" y="9936"/>
                      <a:pt x="3412" y="9024"/>
                      <a:pt x="4225" y="8112"/>
                    </a:cubicBezTo>
                    <a:cubicBezTo>
                      <a:pt x="5395" y="6803"/>
                      <a:pt x="6466" y="5435"/>
                      <a:pt x="7457" y="3987"/>
                    </a:cubicBezTo>
                    <a:cubicBezTo>
                      <a:pt x="7636" y="3352"/>
                      <a:pt x="7814" y="2678"/>
                      <a:pt x="7676" y="1905"/>
                    </a:cubicBezTo>
                    <a:cubicBezTo>
                      <a:pt x="7616" y="1548"/>
                      <a:pt x="7438" y="1250"/>
                      <a:pt x="7398" y="953"/>
                    </a:cubicBezTo>
                    <a:cubicBezTo>
                      <a:pt x="7358" y="556"/>
                      <a:pt x="7557" y="378"/>
                      <a:pt x="7557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4" name="Google Shape;2974;p109"/>
              <p:cNvSpPr/>
              <p:nvPr/>
            </p:nvSpPr>
            <p:spPr>
              <a:xfrm>
                <a:off x="7172912" y="3765306"/>
                <a:ext cx="53909" cy="56846"/>
              </a:xfrm>
              <a:custGeom>
                <a:rect b="b" l="l" r="r" t="t"/>
                <a:pathLst>
                  <a:path extrusionOk="0" h="1548" w="1468">
                    <a:moveTo>
                      <a:pt x="932" y="159"/>
                    </a:moveTo>
                    <a:cubicBezTo>
                      <a:pt x="635" y="0"/>
                      <a:pt x="516" y="595"/>
                      <a:pt x="357" y="873"/>
                    </a:cubicBezTo>
                    <a:cubicBezTo>
                      <a:pt x="278" y="1032"/>
                      <a:pt x="0" y="1210"/>
                      <a:pt x="179" y="1309"/>
                    </a:cubicBezTo>
                    <a:cubicBezTo>
                      <a:pt x="516" y="1547"/>
                      <a:pt x="1468" y="456"/>
                      <a:pt x="932" y="159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5" name="Google Shape;2975;p109"/>
              <p:cNvSpPr/>
              <p:nvPr/>
            </p:nvSpPr>
            <p:spPr>
              <a:xfrm>
                <a:off x="7178714" y="4110982"/>
                <a:ext cx="168997" cy="301786"/>
              </a:xfrm>
              <a:custGeom>
                <a:rect b="b" l="l" r="r" t="t"/>
                <a:pathLst>
                  <a:path extrusionOk="0" h="8218" w="4602">
                    <a:moveTo>
                      <a:pt x="2394" y="1"/>
                    </a:moveTo>
                    <a:cubicBezTo>
                      <a:pt x="1937" y="1"/>
                      <a:pt x="1461" y="40"/>
                      <a:pt x="973" y="126"/>
                    </a:cubicBezTo>
                    <a:cubicBezTo>
                      <a:pt x="754" y="166"/>
                      <a:pt x="378" y="245"/>
                      <a:pt x="1" y="344"/>
                    </a:cubicBezTo>
                    <a:cubicBezTo>
                      <a:pt x="437" y="3002"/>
                      <a:pt x="854" y="5540"/>
                      <a:pt x="1270" y="8217"/>
                    </a:cubicBezTo>
                    <a:cubicBezTo>
                      <a:pt x="1984" y="8118"/>
                      <a:pt x="2678" y="8079"/>
                      <a:pt x="3412" y="7979"/>
                    </a:cubicBezTo>
                    <a:cubicBezTo>
                      <a:pt x="3590" y="7722"/>
                      <a:pt x="3570" y="7424"/>
                      <a:pt x="3630" y="7146"/>
                    </a:cubicBezTo>
                    <a:cubicBezTo>
                      <a:pt x="4066" y="5203"/>
                      <a:pt x="4463" y="3279"/>
                      <a:pt x="4582" y="1098"/>
                    </a:cubicBezTo>
                    <a:cubicBezTo>
                      <a:pt x="4602" y="840"/>
                      <a:pt x="4602" y="582"/>
                      <a:pt x="4602" y="325"/>
                    </a:cubicBezTo>
                    <a:cubicBezTo>
                      <a:pt x="3944" y="122"/>
                      <a:pt x="3198" y="1"/>
                      <a:pt x="239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6" name="Google Shape;2976;p109"/>
              <p:cNvSpPr/>
              <p:nvPr/>
            </p:nvSpPr>
            <p:spPr>
              <a:xfrm>
                <a:off x="7186022" y="4154462"/>
                <a:ext cx="160257" cy="30370"/>
              </a:xfrm>
              <a:custGeom>
                <a:rect b="b" l="l" r="r" t="t"/>
                <a:pathLst>
                  <a:path extrusionOk="0" h="827" w="4364">
                    <a:moveTo>
                      <a:pt x="2214" y="0"/>
                    </a:moveTo>
                    <a:cubicBezTo>
                      <a:pt x="1745" y="0"/>
                      <a:pt x="1256" y="42"/>
                      <a:pt x="754" y="132"/>
                    </a:cubicBezTo>
                    <a:cubicBezTo>
                      <a:pt x="575" y="152"/>
                      <a:pt x="298" y="211"/>
                      <a:pt x="0" y="291"/>
                    </a:cubicBezTo>
                    <a:cubicBezTo>
                      <a:pt x="20" y="469"/>
                      <a:pt x="60" y="648"/>
                      <a:pt x="79" y="826"/>
                    </a:cubicBezTo>
                    <a:cubicBezTo>
                      <a:pt x="238" y="786"/>
                      <a:pt x="397" y="747"/>
                      <a:pt x="555" y="707"/>
                    </a:cubicBezTo>
                    <a:cubicBezTo>
                      <a:pt x="1170" y="560"/>
                      <a:pt x="1766" y="492"/>
                      <a:pt x="2329" y="492"/>
                    </a:cubicBezTo>
                    <a:cubicBezTo>
                      <a:pt x="3057" y="492"/>
                      <a:pt x="3731" y="605"/>
                      <a:pt x="4323" y="806"/>
                    </a:cubicBezTo>
                    <a:cubicBezTo>
                      <a:pt x="4323" y="648"/>
                      <a:pt x="4343" y="469"/>
                      <a:pt x="4363" y="311"/>
                    </a:cubicBezTo>
                    <a:cubicBezTo>
                      <a:pt x="3709" y="113"/>
                      <a:pt x="2987" y="0"/>
                      <a:pt x="22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109"/>
              <p:cNvSpPr/>
              <p:nvPr/>
            </p:nvSpPr>
            <p:spPr>
              <a:xfrm>
                <a:off x="7191824" y="4191185"/>
                <a:ext cx="151517" cy="24935"/>
              </a:xfrm>
              <a:custGeom>
                <a:rect b="b" l="l" r="r" t="t"/>
                <a:pathLst>
                  <a:path extrusionOk="0" h="679" w="4126">
                    <a:moveTo>
                      <a:pt x="2580" y="0"/>
                    </a:moveTo>
                    <a:cubicBezTo>
                      <a:pt x="1856" y="0"/>
                      <a:pt x="1082" y="79"/>
                      <a:pt x="338" y="223"/>
                    </a:cubicBezTo>
                    <a:cubicBezTo>
                      <a:pt x="239" y="243"/>
                      <a:pt x="120" y="262"/>
                      <a:pt x="1" y="282"/>
                    </a:cubicBezTo>
                    <a:cubicBezTo>
                      <a:pt x="21" y="421"/>
                      <a:pt x="40" y="540"/>
                      <a:pt x="60" y="679"/>
                    </a:cubicBezTo>
                    <a:cubicBezTo>
                      <a:pt x="259" y="619"/>
                      <a:pt x="457" y="560"/>
                      <a:pt x="616" y="520"/>
                    </a:cubicBezTo>
                    <a:cubicBezTo>
                      <a:pt x="1184" y="397"/>
                      <a:pt x="1765" y="346"/>
                      <a:pt x="2331" y="346"/>
                    </a:cubicBezTo>
                    <a:cubicBezTo>
                      <a:pt x="2949" y="346"/>
                      <a:pt x="3547" y="407"/>
                      <a:pt x="4086" y="500"/>
                    </a:cubicBezTo>
                    <a:cubicBezTo>
                      <a:pt x="4106" y="381"/>
                      <a:pt x="4106" y="262"/>
                      <a:pt x="4126" y="163"/>
                    </a:cubicBezTo>
                    <a:cubicBezTo>
                      <a:pt x="4046" y="143"/>
                      <a:pt x="3967" y="124"/>
                      <a:pt x="3908" y="104"/>
                    </a:cubicBezTo>
                    <a:cubicBezTo>
                      <a:pt x="3501" y="33"/>
                      <a:pt x="3051" y="0"/>
                      <a:pt x="25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109"/>
              <p:cNvSpPr/>
              <p:nvPr/>
            </p:nvSpPr>
            <p:spPr>
              <a:xfrm>
                <a:off x="7094985" y="4340648"/>
                <a:ext cx="220702" cy="163893"/>
              </a:xfrm>
              <a:custGeom>
                <a:rect b="b" l="l" r="r" t="t"/>
                <a:pathLst>
                  <a:path extrusionOk="0" h="4463" w="6010">
                    <a:moveTo>
                      <a:pt x="2301" y="2340"/>
                    </a:moveTo>
                    <a:cubicBezTo>
                      <a:pt x="1567" y="2578"/>
                      <a:pt x="912" y="2856"/>
                      <a:pt x="377" y="3371"/>
                    </a:cubicBezTo>
                    <a:cubicBezTo>
                      <a:pt x="218" y="3510"/>
                      <a:pt x="0" y="3728"/>
                      <a:pt x="20" y="3966"/>
                    </a:cubicBezTo>
                    <a:cubicBezTo>
                      <a:pt x="60" y="4303"/>
                      <a:pt x="595" y="4363"/>
                      <a:pt x="1051" y="4383"/>
                    </a:cubicBezTo>
                    <a:cubicBezTo>
                      <a:pt x="2003" y="4462"/>
                      <a:pt x="2896" y="4442"/>
                      <a:pt x="3887" y="4383"/>
                    </a:cubicBezTo>
                    <a:cubicBezTo>
                      <a:pt x="4680" y="4343"/>
                      <a:pt x="5394" y="4224"/>
                      <a:pt x="5672" y="3708"/>
                    </a:cubicBezTo>
                    <a:cubicBezTo>
                      <a:pt x="5850" y="3312"/>
                      <a:pt x="5910" y="2836"/>
                      <a:pt x="5950" y="2360"/>
                    </a:cubicBezTo>
                    <a:cubicBezTo>
                      <a:pt x="6009" y="1884"/>
                      <a:pt x="6009" y="1408"/>
                      <a:pt x="5930" y="833"/>
                    </a:cubicBezTo>
                    <a:cubicBezTo>
                      <a:pt x="5256" y="754"/>
                      <a:pt x="4363" y="734"/>
                      <a:pt x="3491" y="793"/>
                    </a:cubicBezTo>
                    <a:cubicBezTo>
                      <a:pt x="3510" y="218"/>
                      <a:pt x="3193" y="20"/>
                      <a:pt x="2658" y="0"/>
                    </a:cubicBezTo>
                    <a:cubicBezTo>
                      <a:pt x="2459" y="0"/>
                      <a:pt x="2142" y="20"/>
                      <a:pt x="2063" y="139"/>
                    </a:cubicBezTo>
                    <a:cubicBezTo>
                      <a:pt x="1904" y="337"/>
                      <a:pt x="2202" y="2003"/>
                      <a:pt x="2301" y="23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109"/>
              <p:cNvSpPr/>
              <p:nvPr/>
            </p:nvSpPr>
            <p:spPr>
              <a:xfrm>
                <a:off x="7145957" y="4368448"/>
                <a:ext cx="35731" cy="57434"/>
              </a:xfrm>
              <a:custGeom>
                <a:rect b="b" l="l" r="r" t="t"/>
                <a:pathLst>
                  <a:path extrusionOk="0" h="1564" w="973">
                    <a:moveTo>
                      <a:pt x="272" y="162"/>
                    </a:moveTo>
                    <a:cubicBezTo>
                      <a:pt x="291" y="162"/>
                      <a:pt x="314" y="172"/>
                      <a:pt x="338" y="195"/>
                    </a:cubicBezTo>
                    <a:cubicBezTo>
                      <a:pt x="556" y="334"/>
                      <a:pt x="734" y="968"/>
                      <a:pt x="774" y="1286"/>
                    </a:cubicBezTo>
                    <a:cubicBezTo>
                      <a:pt x="536" y="1048"/>
                      <a:pt x="199" y="592"/>
                      <a:pt x="179" y="334"/>
                    </a:cubicBezTo>
                    <a:cubicBezTo>
                      <a:pt x="179" y="274"/>
                      <a:pt x="179" y="235"/>
                      <a:pt x="199" y="215"/>
                    </a:cubicBezTo>
                    <a:cubicBezTo>
                      <a:pt x="219" y="195"/>
                      <a:pt x="238" y="195"/>
                      <a:pt x="238" y="175"/>
                    </a:cubicBezTo>
                    <a:cubicBezTo>
                      <a:pt x="247" y="167"/>
                      <a:pt x="258" y="162"/>
                      <a:pt x="272" y="162"/>
                    </a:cubicBezTo>
                    <a:close/>
                    <a:moveTo>
                      <a:pt x="282" y="0"/>
                    </a:moveTo>
                    <a:cubicBezTo>
                      <a:pt x="242" y="0"/>
                      <a:pt x="201" y="11"/>
                      <a:pt x="159" y="36"/>
                    </a:cubicBezTo>
                    <a:cubicBezTo>
                      <a:pt x="139" y="56"/>
                      <a:pt x="100" y="76"/>
                      <a:pt x="60" y="116"/>
                    </a:cubicBezTo>
                    <a:cubicBezTo>
                      <a:pt x="0" y="175"/>
                      <a:pt x="0" y="235"/>
                      <a:pt x="20" y="334"/>
                    </a:cubicBezTo>
                    <a:cubicBezTo>
                      <a:pt x="60" y="730"/>
                      <a:pt x="576" y="1385"/>
                      <a:pt x="833" y="1543"/>
                    </a:cubicBezTo>
                    <a:cubicBezTo>
                      <a:pt x="853" y="1563"/>
                      <a:pt x="873" y="1563"/>
                      <a:pt x="913" y="1563"/>
                    </a:cubicBezTo>
                    <a:cubicBezTo>
                      <a:pt x="932" y="1543"/>
                      <a:pt x="952" y="1524"/>
                      <a:pt x="952" y="1484"/>
                    </a:cubicBezTo>
                    <a:cubicBezTo>
                      <a:pt x="972" y="1286"/>
                      <a:pt x="754" y="274"/>
                      <a:pt x="437" y="56"/>
                    </a:cubicBezTo>
                    <a:cubicBezTo>
                      <a:pt x="391" y="22"/>
                      <a:pt x="338" y="0"/>
                      <a:pt x="2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109"/>
              <p:cNvSpPr/>
              <p:nvPr/>
            </p:nvSpPr>
            <p:spPr>
              <a:xfrm>
                <a:off x="7124107" y="4388315"/>
                <a:ext cx="55378" cy="38999"/>
              </a:xfrm>
              <a:custGeom>
                <a:rect b="b" l="l" r="r" t="t"/>
                <a:pathLst>
                  <a:path extrusionOk="0" h="1062" w="1508">
                    <a:moveTo>
                      <a:pt x="274" y="161"/>
                    </a:moveTo>
                    <a:cubicBezTo>
                      <a:pt x="303" y="161"/>
                      <a:pt x="335" y="175"/>
                      <a:pt x="377" y="189"/>
                    </a:cubicBezTo>
                    <a:cubicBezTo>
                      <a:pt x="655" y="269"/>
                      <a:pt x="1052" y="646"/>
                      <a:pt x="1250" y="864"/>
                    </a:cubicBezTo>
                    <a:cubicBezTo>
                      <a:pt x="913" y="804"/>
                      <a:pt x="377" y="566"/>
                      <a:pt x="219" y="368"/>
                    </a:cubicBezTo>
                    <a:cubicBezTo>
                      <a:pt x="179" y="328"/>
                      <a:pt x="179" y="289"/>
                      <a:pt x="179" y="269"/>
                    </a:cubicBezTo>
                    <a:cubicBezTo>
                      <a:pt x="199" y="209"/>
                      <a:pt x="219" y="189"/>
                      <a:pt x="238" y="170"/>
                    </a:cubicBezTo>
                    <a:cubicBezTo>
                      <a:pt x="250" y="164"/>
                      <a:pt x="262" y="161"/>
                      <a:pt x="274" y="161"/>
                    </a:cubicBezTo>
                    <a:close/>
                    <a:moveTo>
                      <a:pt x="276" y="1"/>
                    </a:moveTo>
                    <a:cubicBezTo>
                      <a:pt x="229" y="1"/>
                      <a:pt x="189" y="11"/>
                      <a:pt x="159" y="31"/>
                    </a:cubicBezTo>
                    <a:cubicBezTo>
                      <a:pt x="80" y="70"/>
                      <a:pt x="40" y="130"/>
                      <a:pt x="20" y="229"/>
                    </a:cubicBezTo>
                    <a:cubicBezTo>
                      <a:pt x="0" y="308"/>
                      <a:pt x="20" y="388"/>
                      <a:pt x="100" y="467"/>
                    </a:cubicBezTo>
                    <a:cubicBezTo>
                      <a:pt x="338" y="784"/>
                      <a:pt x="1131" y="1062"/>
                      <a:pt x="1428" y="1062"/>
                    </a:cubicBezTo>
                    <a:cubicBezTo>
                      <a:pt x="1448" y="1062"/>
                      <a:pt x="1468" y="1042"/>
                      <a:pt x="1488" y="1022"/>
                    </a:cubicBezTo>
                    <a:cubicBezTo>
                      <a:pt x="1508" y="1002"/>
                      <a:pt x="1508" y="963"/>
                      <a:pt x="1508" y="943"/>
                    </a:cubicBezTo>
                    <a:cubicBezTo>
                      <a:pt x="1428" y="764"/>
                      <a:pt x="833" y="170"/>
                      <a:pt x="437" y="31"/>
                    </a:cubicBezTo>
                    <a:cubicBezTo>
                      <a:pt x="377" y="11"/>
                      <a:pt x="323" y="1"/>
                      <a:pt x="27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109"/>
              <p:cNvSpPr/>
              <p:nvPr/>
            </p:nvSpPr>
            <p:spPr>
              <a:xfrm>
                <a:off x="7131378" y="4421476"/>
                <a:ext cx="45940" cy="15313"/>
              </a:xfrm>
              <a:custGeom>
                <a:rect b="b" l="l" r="r" t="t"/>
                <a:pathLst>
                  <a:path extrusionOk="0" h="417" w="1251">
                    <a:moveTo>
                      <a:pt x="1211" y="0"/>
                    </a:moveTo>
                    <a:lnTo>
                      <a:pt x="1" y="258"/>
                    </a:lnTo>
                    <a:lnTo>
                      <a:pt x="40" y="417"/>
                    </a:lnTo>
                    <a:lnTo>
                      <a:pt x="1250" y="159"/>
                    </a:lnTo>
                    <a:lnTo>
                      <a:pt x="12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2" name="Google Shape;2982;p109"/>
              <p:cNvSpPr/>
              <p:nvPr/>
            </p:nvSpPr>
            <p:spPr>
              <a:xfrm>
                <a:off x="7116835" y="4366832"/>
                <a:ext cx="116557" cy="102750"/>
              </a:xfrm>
              <a:custGeom>
                <a:rect b="b" l="l" r="r" t="t"/>
                <a:pathLst>
                  <a:path extrusionOk="0" h="2798" w="3174">
                    <a:moveTo>
                      <a:pt x="2876" y="1"/>
                    </a:moveTo>
                    <a:cubicBezTo>
                      <a:pt x="2876" y="1250"/>
                      <a:pt x="2618" y="2420"/>
                      <a:pt x="1289" y="2480"/>
                    </a:cubicBezTo>
                    <a:cubicBezTo>
                      <a:pt x="1243" y="2482"/>
                      <a:pt x="1198" y="2484"/>
                      <a:pt x="1154" y="2484"/>
                    </a:cubicBezTo>
                    <a:cubicBezTo>
                      <a:pt x="856" y="2484"/>
                      <a:pt x="604" y="2427"/>
                      <a:pt x="397" y="2341"/>
                    </a:cubicBezTo>
                    <a:cubicBezTo>
                      <a:pt x="357" y="2321"/>
                      <a:pt x="317" y="2282"/>
                      <a:pt x="278" y="2262"/>
                    </a:cubicBezTo>
                    <a:cubicBezTo>
                      <a:pt x="179" y="2321"/>
                      <a:pt x="79" y="2401"/>
                      <a:pt x="0" y="2460"/>
                    </a:cubicBezTo>
                    <a:cubicBezTo>
                      <a:pt x="99" y="2559"/>
                      <a:pt x="258" y="2619"/>
                      <a:pt x="357" y="2658"/>
                    </a:cubicBezTo>
                    <a:cubicBezTo>
                      <a:pt x="610" y="2753"/>
                      <a:pt x="878" y="2797"/>
                      <a:pt x="1143" y="2797"/>
                    </a:cubicBezTo>
                    <a:cubicBezTo>
                      <a:pt x="1710" y="2797"/>
                      <a:pt x="2260" y="2593"/>
                      <a:pt x="2598" y="2242"/>
                    </a:cubicBezTo>
                    <a:cubicBezTo>
                      <a:pt x="3034" y="1786"/>
                      <a:pt x="3153" y="1112"/>
                      <a:pt x="3173" y="298"/>
                    </a:cubicBezTo>
                    <a:cubicBezTo>
                      <a:pt x="3173" y="239"/>
                      <a:pt x="3173" y="140"/>
                      <a:pt x="3173" y="60"/>
                    </a:cubicBezTo>
                    <a:cubicBezTo>
                      <a:pt x="3074" y="60"/>
                      <a:pt x="2995" y="80"/>
                      <a:pt x="2896" y="80"/>
                    </a:cubicBezTo>
                    <a:cubicBezTo>
                      <a:pt x="2896" y="60"/>
                      <a:pt x="2896" y="21"/>
                      <a:pt x="287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3" name="Google Shape;2983;p109"/>
              <p:cNvSpPr/>
              <p:nvPr/>
            </p:nvSpPr>
            <p:spPr>
              <a:xfrm>
                <a:off x="7242098" y="4427756"/>
                <a:ext cx="71389" cy="73114"/>
              </a:xfrm>
              <a:custGeom>
                <a:rect b="b" l="l" r="r" t="t"/>
                <a:pathLst>
                  <a:path extrusionOk="0" h="1991" w="1944">
                    <a:moveTo>
                      <a:pt x="1618" y="1"/>
                    </a:moveTo>
                    <a:cubicBezTo>
                      <a:pt x="777" y="1"/>
                      <a:pt x="345" y="568"/>
                      <a:pt x="159" y="1257"/>
                    </a:cubicBezTo>
                    <a:cubicBezTo>
                      <a:pt x="119" y="1436"/>
                      <a:pt x="0" y="1832"/>
                      <a:pt x="79" y="1991"/>
                    </a:cubicBezTo>
                    <a:cubicBezTo>
                      <a:pt x="159" y="1991"/>
                      <a:pt x="238" y="1991"/>
                      <a:pt x="317" y="1971"/>
                    </a:cubicBezTo>
                    <a:cubicBezTo>
                      <a:pt x="377" y="1852"/>
                      <a:pt x="377" y="1634"/>
                      <a:pt x="417" y="1455"/>
                    </a:cubicBezTo>
                    <a:cubicBezTo>
                      <a:pt x="549" y="851"/>
                      <a:pt x="879" y="301"/>
                      <a:pt x="1646" y="301"/>
                    </a:cubicBezTo>
                    <a:cubicBezTo>
                      <a:pt x="1685" y="301"/>
                      <a:pt x="1724" y="302"/>
                      <a:pt x="1765" y="305"/>
                    </a:cubicBezTo>
                    <a:cubicBezTo>
                      <a:pt x="1825" y="325"/>
                      <a:pt x="1864" y="325"/>
                      <a:pt x="1904" y="345"/>
                    </a:cubicBezTo>
                    <a:cubicBezTo>
                      <a:pt x="1924" y="246"/>
                      <a:pt x="1924" y="147"/>
                      <a:pt x="1944" y="28"/>
                    </a:cubicBezTo>
                    <a:cubicBezTo>
                      <a:pt x="1884" y="28"/>
                      <a:pt x="1825" y="28"/>
                      <a:pt x="1785" y="8"/>
                    </a:cubicBezTo>
                    <a:cubicBezTo>
                      <a:pt x="1728" y="3"/>
                      <a:pt x="1672" y="1"/>
                      <a:pt x="16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4" name="Google Shape;2984;p109"/>
              <p:cNvSpPr/>
              <p:nvPr/>
            </p:nvSpPr>
            <p:spPr>
              <a:xfrm>
                <a:off x="7097152" y="4481922"/>
                <a:ext cx="202488" cy="21630"/>
              </a:xfrm>
              <a:custGeom>
                <a:rect b="b" l="l" r="r" t="t"/>
                <a:pathLst>
                  <a:path extrusionOk="0" h="589" w="5514">
                    <a:moveTo>
                      <a:pt x="5514" y="0"/>
                    </a:moveTo>
                    <a:lnTo>
                      <a:pt x="1" y="218"/>
                    </a:lnTo>
                    <a:cubicBezTo>
                      <a:pt x="120" y="456"/>
                      <a:pt x="596" y="516"/>
                      <a:pt x="992" y="536"/>
                    </a:cubicBezTo>
                    <a:cubicBezTo>
                      <a:pt x="1435" y="573"/>
                      <a:pt x="1864" y="588"/>
                      <a:pt x="2297" y="588"/>
                    </a:cubicBezTo>
                    <a:cubicBezTo>
                      <a:pt x="2795" y="588"/>
                      <a:pt x="3297" y="568"/>
                      <a:pt x="3828" y="536"/>
                    </a:cubicBezTo>
                    <a:cubicBezTo>
                      <a:pt x="4542" y="496"/>
                      <a:pt x="5197" y="397"/>
                      <a:pt x="55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5" name="Google Shape;2985;p109"/>
              <p:cNvSpPr/>
              <p:nvPr/>
            </p:nvSpPr>
            <p:spPr>
              <a:xfrm>
                <a:off x="7156864" y="3331973"/>
                <a:ext cx="504751" cy="490172"/>
              </a:xfrm>
              <a:custGeom>
                <a:rect b="b" l="l" r="r" t="t"/>
                <a:pathLst>
                  <a:path extrusionOk="0" h="13348" w="13745">
                    <a:moveTo>
                      <a:pt x="4007" y="3630"/>
                    </a:moveTo>
                    <a:cubicBezTo>
                      <a:pt x="4800" y="2718"/>
                      <a:pt x="5573" y="1766"/>
                      <a:pt x="6446" y="873"/>
                    </a:cubicBezTo>
                    <a:cubicBezTo>
                      <a:pt x="7041" y="814"/>
                      <a:pt x="7636" y="715"/>
                      <a:pt x="8231" y="556"/>
                    </a:cubicBezTo>
                    <a:cubicBezTo>
                      <a:pt x="8806" y="417"/>
                      <a:pt x="9341" y="219"/>
                      <a:pt x="9877" y="1"/>
                    </a:cubicBezTo>
                    <a:cubicBezTo>
                      <a:pt x="10829" y="2103"/>
                      <a:pt x="12197" y="4344"/>
                      <a:pt x="13625" y="5930"/>
                    </a:cubicBezTo>
                    <a:cubicBezTo>
                      <a:pt x="13665" y="5950"/>
                      <a:pt x="13704" y="5950"/>
                      <a:pt x="13744" y="5970"/>
                    </a:cubicBezTo>
                    <a:cubicBezTo>
                      <a:pt x="13427" y="7854"/>
                      <a:pt x="10868" y="9817"/>
                      <a:pt x="8568" y="10095"/>
                    </a:cubicBezTo>
                    <a:cubicBezTo>
                      <a:pt x="7874" y="11146"/>
                      <a:pt x="7358" y="12276"/>
                      <a:pt x="6724" y="13347"/>
                    </a:cubicBezTo>
                    <a:cubicBezTo>
                      <a:pt x="4324" y="12554"/>
                      <a:pt x="2083" y="11166"/>
                      <a:pt x="1" y="9163"/>
                    </a:cubicBezTo>
                    <a:cubicBezTo>
                      <a:pt x="1072" y="7219"/>
                      <a:pt x="2440" y="5395"/>
                      <a:pt x="4007" y="363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6" name="Google Shape;2986;p109"/>
              <p:cNvSpPr/>
              <p:nvPr/>
            </p:nvSpPr>
            <p:spPr>
              <a:xfrm>
                <a:off x="7305446" y="3484925"/>
                <a:ext cx="307367" cy="299325"/>
              </a:xfrm>
              <a:custGeom>
                <a:rect b="b" l="l" r="r" t="t"/>
                <a:pathLst>
                  <a:path extrusionOk="0" h="8151" w="8370">
                    <a:moveTo>
                      <a:pt x="8191" y="0"/>
                    </a:moveTo>
                    <a:cubicBezTo>
                      <a:pt x="4978" y="1983"/>
                      <a:pt x="2043" y="4819"/>
                      <a:pt x="0" y="8012"/>
                    </a:cubicBezTo>
                    <a:cubicBezTo>
                      <a:pt x="80" y="8052"/>
                      <a:pt x="179" y="8111"/>
                      <a:pt x="278" y="8151"/>
                    </a:cubicBezTo>
                    <a:cubicBezTo>
                      <a:pt x="2301" y="4998"/>
                      <a:pt x="5196" y="2202"/>
                      <a:pt x="8369" y="238"/>
                    </a:cubicBezTo>
                    <a:cubicBezTo>
                      <a:pt x="8310" y="159"/>
                      <a:pt x="8250" y="80"/>
                      <a:pt x="819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7" name="Google Shape;2987;p109"/>
              <p:cNvSpPr/>
              <p:nvPr/>
            </p:nvSpPr>
            <p:spPr>
              <a:xfrm>
                <a:off x="7253005" y="3455803"/>
                <a:ext cx="338692" cy="297158"/>
              </a:xfrm>
              <a:custGeom>
                <a:rect b="b" l="l" r="r" t="t"/>
                <a:pathLst>
                  <a:path extrusionOk="0" h="8092" w="9223">
                    <a:moveTo>
                      <a:pt x="9083" y="0"/>
                    </a:moveTo>
                    <a:cubicBezTo>
                      <a:pt x="5573" y="1844"/>
                      <a:pt x="2301" y="4660"/>
                      <a:pt x="1" y="7933"/>
                    </a:cubicBezTo>
                    <a:cubicBezTo>
                      <a:pt x="80" y="7992"/>
                      <a:pt x="159" y="8032"/>
                      <a:pt x="258" y="8091"/>
                    </a:cubicBezTo>
                    <a:cubicBezTo>
                      <a:pt x="2519" y="4859"/>
                      <a:pt x="5752" y="2063"/>
                      <a:pt x="9222" y="198"/>
                    </a:cubicBezTo>
                    <a:cubicBezTo>
                      <a:pt x="9183" y="139"/>
                      <a:pt x="9143" y="60"/>
                      <a:pt x="90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8" name="Google Shape;2988;p109"/>
              <p:cNvSpPr/>
              <p:nvPr/>
            </p:nvSpPr>
            <p:spPr>
              <a:xfrm>
                <a:off x="7254474" y="3296315"/>
                <a:ext cx="991911" cy="570227"/>
              </a:xfrm>
              <a:custGeom>
                <a:rect b="b" l="l" r="r" t="t"/>
                <a:pathLst>
                  <a:path extrusionOk="0" h="15528" w="27011">
                    <a:moveTo>
                      <a:pt x="0" y="2479"/>
                    </a:moveTo>
                    <a:cubicBezTo>
                      <a:pt x="119" y="2856"/>
                      <a:pt x="318" y="3213"/>
                      <a:pt x="516" y="3530"/>
                    </a:cubicBezTo>
                    <a:cubicBezTo>
                      <a:pt x="2678" y="7100"/>
                      <a:pt x="5474" y="9817"/>
                      <a:pt x="8290" y="12395"/>
                    </a:cubicBezTo>
                    <a:cubicBezTo>
                      <a:pt x="8805" y="12851"/>
                      <a:pt x="9301" y="13346"/>
                      <a:pt x="9837" y="13763"/>
                    </a:cubicBezTo>
                    <a:cubicBezTo>
                      <a:pt x="10372" y="14199"/>
                      <a:pt x="10947" y="14635"/>
                      <a:pt x="11502" y="14933"/>
                    </a:cubicBezTo>
                    <a:cubicBezTo>
                      <a:pt x="12157" y="15270"/>
                      <a:pt x="12792" y="15528"/>
                      <a:pt x="13545" y="15528"/>
                    </a:cubicBezTo>
                    <a:cubicBezTo>
                      <a:pt x="14338" y="15528"/>
                      <a:pt x="15270" y="15211"/>
                      <a:pt x="16084" y="14873"/>
                    </a:cubicBezTo>
                    <a:cubicBezTo>
                      <a:pt x="17630" y="14259"/>
                      <a:pt x="19058" y="13426"/>
                      <a:pt x="20248" y="12613"/>
                    </a:cubicBezTo>
                    <a:cubicBezTo>
                      <a:pt x="22767" y="10927"/>
                      <a:pt x="24908" y="9043"/>
                      <a:pt x="27011" y="7159"/>
                    </a:cubicBezTo>
                    <a:cubicBezTo>
                      <a:pt x="26634" y="6564"/>
                      <a:pt x="26237" y="6009"/>
                      <a:pt x="25860" y="5434"/>
                    </a:cubicBezTo>
                    <a:cubicBezTo>
                      <a:pt x="24948" y="5573"/>
                      <a:pt x="24076" y="5711"/>
                      <a:pt x="23183" y="5930"/>
                    </a:cubicBezTo>
                    <a:cubicBezTo>
                      <a:pt x="19495" y="6862"/>
                      <a:pt x="16698" y="8706"/>
                      <a:pt x="14616" y="10630"/>
                    </a:cubicBezTo>
                    <a:cubicBezTo>
                      <a:pt x="13287" y="9043"/>
                      <a:pt x="11879" y="7536"/>
                      <a:pt x="10471" y="6049"/>
                    </a:cubicBezTo>
                    <a:cubicBezTo>
                      <a:pt x="10630" y="5136"/>
                      <a:pt x="10789" y="4145"/>
                      <a:pt x="10511" y="3054"/>
                    </a:cubicBezTo>
                    <a:cubicBezTo>
                      <a:pt x="10213" y="1884"/>
                      <a:pt x="9460" y="952"/>
                      <a:pt x="8766" y="416"/>
                    </a:cubicBezTo>
                    <a:cubicBezTo>
                      <a:pt x="8667" y="337"/>
                      <a:pt x="8409" y="238"/>
                      <a:pt x="8528" y="99"/>
                    </a:cubicBezTo>
                    <a:cubicBezTo>
                      <a:pt x="8567" y="60"/>
                      <a:pt x="8528" y="40"/>
                      <a:pt x="8508" y="0"/>
                    </a:cubicBezTo>
                    <a:cubicBezTo>
                      <a:pt x="6089" y="1031"/>
                      <a:pt x="2737" y="1963"/>
                      <a:pt x="0" y="2479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109"/>
              <p:cNvSpPr/>
              <p:nvPr/>
            </p:nvSpPr>
            <p:spPr>
              <a:xfrm>
                <a:off x="7526850" y="3296315"/>
                <a:ext cx="688951" cy="436410"/>
              </a:xfrm>
              <a:custGeom>
                <a:rect b="b" l="l" r="r" t="t"/>
                <a:pathLst>
                  <a:path extrusionOk="0" h="11884" w="18761">
                    <a:moveTo>
                      <a:pt x="1091" y="0"/>
                    </a:moveTo>
                    <a:cubicBezTo>
                      <a:pt x="734" y="159"/>
                      <a:pt x="377" y="297"/>
                      <a:pt x="0" y="436"/>
                    </a:cubicBezTo>
                    <a:cubicBezTo>
                      <a:pt x="0" y="456"/>
                      <a:pt x="0" y="476"/>
                      <a:pt x="0" y="496"/>
                    </a:cubicBezTo>
                    <a:cubicBezTo>
                      <a:pt x="40" y="615"/>
                      <a:pt x="80" y="615"/>
                      <a:pt x="218" y="615"/>
                    </a:cubicBezTo>
                    <a:cubicBezTo>
                      <a:pt x="312" y="601"/>
                      <a:pt x="288" y="552"/>
                      <a:pt x="312" y="552"/>
                    </a:cubicBezTo>
                    <a:cubicBezTo>
                      <a:pt x="323" y="552"/>
                      <a:pt x="346" y="563"/>
                      <a:pt x="397" y="595"/>
                    </a:cubicBezTo>
                    <a:cubicBezTo>
                      <a:pt x="536" y="674"/>
                      <a:pt x="793" y="1170"/>
                      <a:pt x="873" y="1368"/>
                    </a:cubicBezTo>
                    <a:cubicBezTo>
                      <a:pt x="1250" y="2122"/>
                      <a:pt x="1329" y="2915"/>
                      <a:pt x="1289" y="3669"/>
                    </a:cubicBezTo>
                    <a:cubicBezTo>
                      <a:pt x="1250" y="4244"/>
                      <a:pt x="1071" y="4660"/>
                      <a:pt x="1250" y="5275"/>
                    </a:cubicBezTo>
                    <a:cubicBezTo>
                      <a:pt x="1468" y="5969"/>
                      <a:pt x="2063" y="6604"/>
                      <a:pt x="2519" y="7159"/>
                    </a:cubicBezTo>
                    <a:cubicBezTo>
                      <a:pt x="3352" y="8190"/>
                      <a:pt x="4403" y="9380"/>
                      <a:pt x="5315" y="10471"/>
                    </a:cubicBezTo>
                    <a:cubicBezTo>
                      <a:pt x="5712" y="10947"/>
                      <a:pt x="6326" y="11839"/>
                      <a:pt x="6842" y="11879"/>
                    </a:cubicBezTo>
                    <a:cubicBezTo>
                      <a:pt x="6868" y="11882"/>
                      <a:pt x="6894" y="11884"/>
                      <a:pt x="6922" y="11884"/>
                    </a:cubicBezTo>
                    <a:cubicBezTo>
                      <a:pt x="7415" y="11884"/>
                      <a:pt x="8112" y="11392"/>
                      <a:pt x="8488" y="11185"/>
                    </a:cubicBezTo>
                    <a:cubicBezTo>
                      <a:pt x="10075" y="10273"/>
                      <a:pt x="11364" y="9380"/>
                      <a:pt x="12831" y="8408"/>
                    </a:cubicBezTo>
                    <a:cubicBezTo>
                      <a:pt x="13664" y="7853"/>
                      <a:pt x="14755" y="7179"/>
                      <a:pt x="16024" y="6703"/>
                    </a:cubicBezTo>
                    <a:cubicBezTo>
                      <a:pt x="16857" y="6386"/>
                      <a:pt x="17789" y="6227"/>
                      <a:pt x="18761" y="5910"/>
                    </a:cubicBezTo>
                    <a:cubicBezTo>
                      <a:pt x="18662" y="5751"/>
                      <a:pt x="18543" y="5592"/>
                      <a:pt x="18443" y="5434"/>
                    </a:cubicBezTo>
                    <a:cubicBezTo>
                      <a:pt x="17531" y="5573"/>
                      <a:pt x="16659" y="5711"/>
                      <a:pt x="15766" y="5930"/>
                    </a:cubicBezTo>
                    <a:cubicBezTo>
                      <a:pt x="12078" y="6862"/>
                      <a:pt x="9281" y="8706"/>
                      <a:pt x="7199" y="10630"/>
                    </a:cubicBezTo>
                    <a:cubicBezTo>
                      <a:pt x="5870" y="9043"/>
                      <a:pt x="4462" y="7536"/>
                      <a:pt x="3054" y="6049"/>
                    </a:cubicBezTo>
                    <a:cubicBezTo>
                      <a:pt x="3213" y="5136"/>
                      <a:pt x="3372" y="4145"/>
                      <a:pt x="3094" y="3054"/>
                    </a:cubicBezTo>
                    <a:cubicBezTo>
                      <a:pt x="2796" y="1884"/>
                      <a:pt x="2043" y="952"/>
                      <a:pt x="1349" y="416"/>
                    </a:cubicBezTo>
                    <a:cubicBezTo>
                      <a:pt x="1250" y="337"/>
                      <a:pt x="992" y="238"/>
                      <a:pt x="1111" y="99"/>
                    </a:cubicBezTo>
                    <a:cubicBezTo>
                      <a:pt x="1150" y="60"/>
                      <a:pt x="1111" y="40"/>
                      <a:pt x="1091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109"/>
              <p:cNvSpPr/>
              <p:nvPr/>
            </p:nvSpPr>
            <p:spPr>
              <a:xfrm>
                <a:off x="7708924" y="3810439"/>
                <a:ext cx="56112" cy="43736"/>
              </a:xfrm>
              <a:custGeom>
                <a:rect b="b" l="l" r="r" t="t"/>
                <a:pathLst>
                  <a:path extrusionOk="0" h="1191" w="1528">
                    <a:moveTo>
                      <a:pt x="79" y="596"/>
                    </a:moveTo>
                    <a:cubicBezTo>
                      <a:pt x="0" y="913"/>
                      <a:pt x="615" y="873"/>
                      <a:pt x="912" y="933"/>
                    </a:cubicBezTo>
                    <a:cubicBezTo>
                      <a:pt x="1091" y="992"/>
                      <a:pt x="1349" y="1191"/>
                      <a:pt x="1408" y="1012"/>
                    </a:cubicBezTo>
                    <a:cubicBezTo>
                      <a:pt x="1527" y="616"/>
                      <a:pt x="218" y="1"/>
                      <a:pt x="79" y="596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109"/>
              <p:cNvSpPr/>
              <p:nvPr/>
            </p:nvSpPr>
            <p:spPr>
              <a:xfrm>
                <a:off x="8034439" y="3446990"/>
                <a:ext cx="297158" cy="229479"/>
              </a:xfrm>
              <a:custGeom>
                <a:rect b="b" l="l" r="r" t="t"/>
                <a:pathLst>
                  <a:path extrusionOk="0" h="6249" w="8092">
                    <a:moveTo>
                      <a:pt x="6883" y="0"/>
                    </a:moveTo>
                    <a:cubicBezTo>
                      <a:pt x="6610" y="0"/>
                      <a:pt x="6369" y="125"/>
                      <a:pt x="6129" y="181"/>
                    </a:cubicBezTo>
                    <a:cubicBezTo>
                      <a:pt x="4324" y="696"/>
                      <a:pt x="2559" y="1232"/>
                      <a:pt x="655" y="2104"/>
                    </a:cubicBezTo>
                    <a:cubicBezTo>
                      <a:pt x="457" y="2203"/>
                      <a:pt x="239" y="2303"/>
                      <a:pt x="1" y="2422"/>
                    </a:cubicBezTo>
                    <a:cubicBezTo>
                      <a:pt x="219" y="3433"/>
                      <a:pt x="675" y="4524"/>
                      <a:pt x="1468" y="5555"/>
                    </a:cubicBezTo>
                    <a:cubicBezTo>
                      <a:pt x="1587" y="5714"/>
                      <a:pt x="1825" y="5991"/>
                      <a:pt x="2083" y="6249"/>
                    </a:cubicBezTo>
                    <a:cubicBezTo>
                      <a:pt x="4106" y="4702"/>
                      <a:pt x="6049" y="3235"/>
                      <a:pt x="8092" y="1688"/>
                    </a:cubicBezTo>
                    <a:cubicBezTo>
                      <a:pt x="7695" y="1132"/>
                      <a:pt x="7358" y="557"/>
                      <a:pt x="6942" y="2"/>
                    </a:cubicBezTo>
                    <a:cubicBezTo>
                      <a:pt x="6922" y="1"/>
                      <a:pt x="6903" y="0"/>
                      <a:pt x="68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2" name="Google Shape;2992;p109"/>
              <p:cNvSpPr/>
              <p:nvPr/>
            </p:nvSpPr>
            <p:spPr>
              <a:xfrm>
                <a:off x="8071602" y="3511145"/>
                <a:ext cx="85967" cy="141308"/>
              </a:xfrm>
              <a:custGeom>
                <a:rect b="b" l="l" r="r" t="t"/>
                <a:pathLst>
                  <a:path extrusionOk="0" h="3848" w="2341">
                    <a:moveTo>
                      <a:pt x="436" y="0"/>
                    </a:moveTo>
                    <a:cubicBezTo>
                      <a:pt x="278" y="80"/>
                      <a:pt x="139" y="139"/>
                      <a:pt x="0" y="199"/>
                    </a:cubicBezTo>
                    <a:cubicBezTo>
                      <a:pt x="198" y="1190"/>
                      <a:pt x="655" y="2281"/>
                      <a:pt x="1448" y="3292"/>
                    </a:cubicBezTo>
                    <a:cubicBezTo>
                      <a:pt x="1547" y="3411"/>
                      <a:pt x="1725" y="3629"/>
                      <a:pt x="1924" y="3848"/>
                    </a:cubicBezTo>
                    <a:cubicBezTo>
                      <a:pt x="2063" y="3748"/>
                      <a:pt x="2201" y="3649"/>
                      <a:pt x="2340" y="3530"/>
                    </a:cubicBezTo>
                    <a:cubicBezTo>
                      <a:pt x="2241" y="3411"/>
                      <a:pt x="2122" y="3312"/>
                      <a:pt x="2023" y="3193"/>
                    </a:cubicBezTo>
                    <a:cubicBezTo>
                      <a:pt x="1111" y="2162"/>
                      <a:pt x="615" y="1051"/>
                      <a:pt x="43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3" name="Google Shape;2993;p109"/>
              <p:cNvSpPr/>
              <p:nvPr/>
            </p:nvSpPr>
            <p:spPr>
              <a:xfrm>
                <a:off x="8098521" y="3502405"/>
                <a:ext cx="83066" cy="128933"/>
              </a:xfrm>
              <a:custGeom>
                <a:rect b="b" l="l" r="r" t="t"/>
                <a:pathLst>
                  <a:path extrusionOk="0" h="3511" w="2262">
                    <a:moveTo>
                      <a:pt x="318" y="0"/>
                    </a:moveTo>
                    <a:cubicBezTo>
                      <a:pt x="199" y="40"/>
                      <a:pt x="100" y="80"/>
                      <a:pt x="1" y="119"/>
                    </a:cubicBezTo>
                    <a:cubicBezTo>
                      <a:pt x="21" y="179"/>
                      <a:pt x="40" y="258"/>
                      <a:pt x="60" y="318"/>
                    </a:cubicBezTo>
                    <a:cubicBezTo>
                      <a:pt x="378" y="1269"/>
                      <a:pt x="992" y="2321"/>
                      <a:pt x="1746" y="3253"/>
                    </a:cubicBezTo>
                    <a:cubicBezTo>
                      <a:pt x="1805" y="3332"/>
                      <a:pt x="1885" y="3411"/>
                      <a:pt x="1964" y="3510"/>
                    </a:cubicBezTo>
                    <a:cubicBezTo>
                      <a:pt x="2063" y="3431"/>
                      <a:pt x="2162" y="3352"/>
                      <a:pt x="2262" y="3272"/>
                    </a:cubicBezTo>
                    <a:cubicBezTo>
                      <a:pt x="2123" y="3134"/>
                      <a:pt x="1984" y="3015"/>
                      <a:pt x="1885" y="2896"/>
                    </a:cubicBezTo>
                    <a:cubicBezTo>
                      <a:pt x="1131" y="2003"/>
                      <a:pt x="616" y="932"/>
                      <a:pt x="3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4" name="Google Shape;2994;p109"/>
              <p:cNvSpPr/>
              <p:nvPr/>
            </p:nvSpPr>
            <p:spPr>
              <a:xfrm>
                <a:off x="8245634" y="3398993"/>
                <a:ext cx="231646" cy="188643"/>
              </a:xfrm>
              <a:custGeom>
                <a:rect b="b" l="l" r="r" t="t"/>
                <a:pathLst>
                  <a:path extrusionOk="0" h="5137" w="6308">
                    <a:moveTo>
                      <a:pt x="3392" y="3610"/>
                    </a:moveTo>
                    <a:cubicBezTo>
                      <a:pt x="4027" y="4046"/>
                      <a:pt x="4641" y="4403"/>
                      <a:pt x="5375" y="4522"/>
                    </a:cubicBezTo>
                    <a:cubicBezTo>
                      <a:pt x="5593" y="4561"/>
                      <a:pt x="5891" y="4601"/>
                      <a:pt x="6069" y="4442"/>
                    </a:cubicBezTo>
                    <a:cubicBezTo>
                      <a:pt x="6307" y="4204"/>
                      <a:pt x="6029" y="3729"/>
                      <a:pt x="5772" y="3352"/>
                    </a:cubicBezTo>
                    <a:cubicBezTo>
                      <a:pt x="5256" y="2558"/>
                      <a:pt x="4701" y="1864"/>
                      <a:pt x="4066" y="1111"/>
                    </a:cubicBezTo>
                    <a:cubicBezTo>
                      <a:pt x="3531" y="516"/>
                      <a:pt x="2995" y="0"/>
                      <a:pt x="2440" y="99"/>
                    </a:cubicBezTo>
                    <a:cubicBezTo>
                      <a:pt x="2004" y="179"/>
                      <a:pt x="1607" y="437"/>
                      <a:pt x="1191" y="694"/>
                    </a:cubicBezTo>
                    <a:cubicBezTo>
                      <a:pt x="774" y="952"/>
                      <a:pt x="397" y="1230"/>
                      <a:pt x="1" y="1626"/>
                    </a:cubicBezTo>
                    <a:cubicBezTo>
                      <a:pt x="338" y="2221"/>
                      <a:pt x="873" y="2955"/>
                      <a:pt x="1448" y="3610"/>
                    </a:cubicBezTo>
                    <a:cubicBezTo>
                      <a:pt x="972" y="3927"/>
                      <a:pt x="1012" y="4304"/>
                      <a:pt x="1310" y="4740"/>
                    </a:cubicBezTo>
                    <a:cubicBezTo>
                      <a:pt x="1429" y="4899"/>
                      <a:pt x="1647" y="5137"/>
                      <a:pt x="1786" y="5137"/>
                    </a:cubicBezTo>
                    <a:cubicBezTo>
                      <a:pt x="2043" y="5137"/>
                      <a:pt x="3174" y="3887"/>
                      <a:pt x="3392" y="361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5" name="Google Shape;2995;p109"/>
              <p:cNvSpPr/>
              <p:nvPr/>
            </p:nvSpPr>
            <p:spPr>
              <a:xfrm>
                <a:off x="8335238" y="3532261"/>
                <a:ext cx="36429" cy="57030"/>
              </a:xfrm>
              <a:custGeom>
                <a:rect b="b" l="l" r="r" t="t"/>
                <a:pathLst>
                  <a:path extrusionOk="0" h="1553" w="992">
                    <a:moveTo>
                      <a:pt x="793" y="258"/>
                    </a:moveTo>
                    <a:lnTo>
                      <a:pt x="793" y="258"/>
                    </a:lnTo>
                    <a:cubicBezTo>
                      <a:pt x="754" y="595"/>
                      <a:pt x="575" y="1151"/>
                      <a:pt x="397" y="1329"/>
                    </a:cubicBezTo>
                    <a:cubicBezTo>
                      <a:pt x="357" y="1369"/>
                      <a:pt x="317" y="1389"/>
                      <a:pt x="297" y="1389"/>
                    </a:cubicBezTo>
                    <a:cubicBezTo>
                      <a:pt x="278" y="1369"/>
                      <a:pt x="258" y="1369"/>
                      <a:pt x="238" y="1369"/>
                    </a:cubicBezTo>
                    <a:cubicBezTo>
                      <a:pt x="218" y="1349"/>
                      <a:pt x="198" y="1329"/>
                      <a:pt x="179" y="1289"/>
                    </a:cubicBezTo>
                    <a:cubicBezTo>
                      <a:pt x="179" y="1032"/>
                      <a:pt x="575" y="496"/>
                      <a:pt x="793" y="258"/>
                    </a:cubicBezTo>
                    <a:close/>
                    <a:moveTo>
                      <a:pt x="853" y="0"/>
                    </a:moveTo>
                    <a:cubicBezTo>
                      <a:pt x="674" y="100"/>
                      <a:pt x="0" y="893"/>
                      <a:pt x="20" y="1289"/>
                    </a:cubicBezTo>
                    <a:cubicBezTo>
                      <a:pt x="20" y="1389"/>
                      <a:pt x="79" y="1468"/>
                      <a:pt x="179" y="1508"/>
                    </a:cubicBezTo>
                    <a:cubicBezTo>
                      <a:pt x="198" y="1527"/>
                      <a:pt x="258" y="1547"/>
                      <a:pt x="297" y="1547"/>
                    </a:cubicBezTo>
                    <a:cubicBezTo>
                      <a:pt x="311" y="1551"/>
                      <a:pt x="324" y="1552"/>
                      <a:pt x="337" y="1552"/>
                    </a:cubicBezTo>
                    <a:cubicBezTo>
                      <a:pt x="398" y="1552"/>
                      <a:pt x="450" y="1514"/>
                      <a:pt x="516" y="1448"/>
                    </a:cubicBezTo>
                    <a:cubicBezTo>
                      <a:pt x="793" y="1190"/>
                      <a:pt x="992" y="357"/>
                      <a:pt x="972" y="80"/>
                    </a:cubicBezTo>
                    <a:cubicBezTo>
                      <a:pt x="972" y="40"/>
                      <a:pt x="952" y="20"/>
                      <a:pt x="9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6" name="Google Shape;2996;p109"/>
              <p:cNvSpPr/>
              <p:nvPr/>
            </p:nvSpPr>
            <p:spPr>
              <a:xfrm>
                <a:off x="8359255" y="3532261"/>
                <a:ext cx="29158" cy="62281"/>
              </a:xfrm>
              <a:custGeom>
                <a:rect b="b" l="l" r="r" t="t"/>
                <a:pathLst>
                  <a:path extrusionOk="0" h="1696" w="794">
                    <a:moveTo>
                      <a:pt x="318" y="298"/>
                    </a:moveTo>
                    <a:cubicBezTo>
                      <a:pt x="457" y="615"/>
                      <a:pt x="595" y="1170"/>
                      <a:pt x="536" y="1408"/>
                    </a:cubicBezTo>
                    <a:cubicBezTo>
                      <a:pt x="516" y="1468"/>
                      <a:pt x="496" y="1508"/>
                      <a:pt x="476" y="1508"/>
                    </a:cubicBezTo>
                    <a:cubicBezTo>
                      <a:pt x="457" y="1517"/>
                      <a:pt x="437" y="1522"/>
                      <a:pt x="419" y="1522"/>
                    </a:cubicBezTo>
                    <a:cubicBezTo>
                      <a:pt x="402" y="1522"/>
                      <a:pt x="387" y="1517"/>
                      <a:pt x="377" y="1508"/>
                    </a:cubicBezTo>
                    <a:cubicBezTo>
                      <a:pt x="338" y="1508"/>
                      <a:pt x="318" y="1468"/>
                      <a:pt x="298" y="1389"/>
                    </a:cubicBezTo>
                    <a:cubicBezTo>
                      <a:pt x="199" y="1131"/>
                      <a:pt x="258" y="575"/>
                      <a:pt x="318" y="298"/>
                    </a:cubicBezTo>
                    <a:close/>
                    <a:moveTo>
                      <a:pt x="298" y="0"/>
                    </a:moveTo>
                    <a:cubicBezTo>
                      <a:pt x="258" y="0"/>
                      <a:pt x="238" y="20"/>
                      <a:pt x="219" y="40"/>
                    </a:cubicBezTo>
                    <a:cubicBezTo>
                      <a:pt x="119" y="219"/>
                      <a:pt x="0" y="1051"/>
                      <a:pt x="139" y="1448"/>
                    </a:cubicBezTo>
                    <a:cubicBezTo>
                      <a:pt x="179" y="1567"/>
                      <a:pt x="238" y="1646"/>
                      <a:pt x="318" y="1666"/>
                    </a:cubicBezTo>
                    <a:cubicBezTo>
                      <a:pt x="348" y="1686"/>
                      <a:pt x="382" y="1696"/>
                      <a:pt x="419" y="1696"/>
                    </a:cubicBezTo>
                    <a:cubicBezTo>
                      <a:pt x="457" y="1696"/>
                      <a:pt x="496" y="1686"/>
                      <a:pt x="536" y="1666"/>
                    </a:cubicBezTo>
                    <a:cubicBezTo>
                      <a:pt x="615" y="1627"/>
                      <a:pt x="675" y="1547"/>
                      <a:pt x="695" y="1448"/>
                    </a:cubicBezTo>
                    <a:cubicBezTo>
                      <a:pt x="794" y="1071"/>
                      <a:pt x="536" y="278"/>
                      <a:pt x="357" y="40"/>
                    </a:cubicBezTo>
                    <a:cubicBezTo>
                      <a:pt x="338" y="20"/>
                      <a:pt x="318" y="0"/>
                      <a:pt x="29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7" name="Google Shape;2997;p109"/>
              <p:cNvSpPr/>
              <p:nvPr/>
            </p:nvSpPr>
            <p:spPr>
              <a:xfrm>
                <a:off x="8367996" y="3532995"/>
                <a:ext cx="38632" cy="34262"/>
              </a:xfrm>
              <a:custGeom>
                <a:rect b="b" l="l" r="r" t="t"/>
                <a:pathLst>
                  <a:path extrusionOk="0" h="933" w="1052">
                    <a:moveTo>
                      <a:pt x="119" y="0"/>
                    </a:moveTo>
                    <a:lnTo>
                      <a:pt x="0" y="119"/>
                    </a:lnTo>
                    <a:lnTo>
                      <a:pt x="952" y="932"/>
                    </a:lnTo>
                    <a:lnTo>
                      <a:pt x="1051" y="813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8" name="Google Shape;2998;p109"/>
              <p:cNvSpPr/>
              <p:nvPr/>
            </p:nvSpPr>
            <p:spPr>
              <a:xfrm>
                <a:off x="8291538" y="3491205"/>
                <a:ext cx="141308" cy="71682"/>
              </a:xfrm>
              <a:custGeom>
                <a:rect b="b" l="l" r="r" t="t"/>
                <a:pathLst>
                  <a:path extrusionOk="0" h="1952" w="3848">
                    <a:moveTo>
                      <a:pt x="188" y="1088"/>
                    </a:moveTo>
                    <a:lnTo>
                      <a:pt x="188" y="1088"/>
                    </a:lnTo>
                    <a:cubicBezTo>
                      <a:pt x="165" y="1104"/>
                      <a:pt x="142" y="1121"/>
                      <a:pt x="119" y="1138"/>
                    </a:cubicBezTo>
                    <a:cubicBezTo>
                      <a:pt x="159" y="1138"/>
                      <a:pt x="159" y="1118"/>
                      <a:pt x="198" y="1099"/>
                    </a:cubicBezTo>
                    <a:cubicBezTo>
                      <a:pt x="195" y="1095"/>
                      <a:pt x="191" y="1091"/>
                      <a:pt x="188" y="1088"/>
                    </a:cubicBezTo>
                    <a:close/>
                    <a:moveTo>
                      <a:pt x="1933" y="1"/>
                    </a:moveTo>
                    <a:cubicBezTo>
                      <a:pt x="1368" y="1"/>
                      <a:pt x="800" y="304"/>
                      <a:pt x="198" y="742"/>
                    </a:cubicBezTo>
                    <a:cubicBezTo>
                      <a:pt x="139" y="781"/>
                      <a:pt x="79" y="821"/>
                      <a:pt x="0" y="880"/>
                    </a:cubicBezTo>
                    <a:cubicBezTo>
                      <a:pt x="57" y="937"/>
                      <a:pt x="114" y="1012"/>
                      <a:pt x="188" y="1088"/>
                    </a:cubicBezTo>
                    <a:lnTo>
                      <a:pt x="188" y="1088"/>
                    </a:lnTo>
                    <a:cubicBezTo>
                      <a:pt x="770" y="663"/>
                      <a:pt x="1375" y="339"/>
                      <a:pt x="1945" y="339"/>
                    </a:cubicBezTo>
                    <a:cubicBezTo>
                      <a:pt x="2346" y="339"/>
                      <a:pt x="2729" y="500"/>
                      <a:pt x="3074" y="900"/>
                    </a:cubicBezTo>
                    <a:cubicBezTo>
                      <a:pt x="3312" y="1178"/>
                      <a:pt x="3431" y="1455"/>
                      <a:pt x="3490" y="1713"/>
                    </a:cubicBezTo>
                    <a:cubicBezTo>
                      <a:pt x="3490" y="1753"/>
                      <a:pt x="3510" y="1793"/>
                      <a:pt x="3510" y="1852"/>
                    </a:cubicBezTo>
                    <a:cubicBezTo>
                      <a:pt x="3609" y="1892"/>
                      <a:pt x="3728" y="1931"/>
                      <a:pt x="3847" y="1951"/>
                    </a:cubicBezTo>
                    <a:cubicBezTo>
                      <a:pt x="3847" y="1812"/>
                      <a:pt x="3808" y="1654"/>
                      <a:pt x="3768" y="1555"/>
                    </a:cubicBezTo>
                    <a:cubicBezTo>
                      <a:pt x="3530" y="722"/>
                      <a:pt x="2796" y="87"/>
                      <a:pt x="2082" y="8"/>
                    </a:cubicBezTo>
                    <a:cubicBezTo>
                      <a:pt x="2033" y="3"/>
                      <a:pt x="1983" y="1"/>
                      <a:pt x="19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09"/>
              <p:cNvSpPr/>
              <p:nvPr/>
            </p:nvSpPr>
            <p:spPr>
              <a:xfrm>
                <a:off x="8290803" y="3417905"/>
                <a:ext cx="99077" cy="36759"/>
              </a:xfrm>
              <a:custGeom>
                <a:rect b="b" l="l" r="r" t="t"/>
                <a:pathLst>
                  <a:path extrusionOk="0" h="1001" w="2698">
                    <a:moveTo>
                      <a:pt x="278" y="1"/>
                    </a:moveTo>
                    <a:cubicBezTo>
                      <a:pt x="179" y="41"/>
                      <a:pt x="99" y="100"/>
                      <a:pt x="0" y="159"/>
                    </a:cubicBezTo>
                    <a:cubicBezTo>
                      <a:pt x="20" y="199"/>
                      <a:pt x="60" y="259"/>
                      <a:pt x="80" y="298"/>
                    </a:cubicBezTo>
                    <a:cubicBezTo>
                      <a:pt x="405" y="812"/>
                      <a:pt x="825" y="1001"/>
                      <a:pt x="1271" y="1001"/>
                    </a:cubicBezTo>
                    <a:cubicBezTo>
                      <a:pt x="1531" y="1001"/>
                      <a:pt x="1799" y="936"/>
                      <a:pt x="2063" y="834"/>
                    </a:cubicBezTo>
                    <a:cubicBezTo>
                      <a:pt x="2221" y="754"/>
                      <a:pt x="2618" y="616"/>
                      <a:pt x="2697" y="437"/>
                    </a:cubicBezTo>
                    <a:cubicBezTo>
                      <a:pt x="2638" y="378"/>
                      <a:pt x="2578" y="318"/>
                      <a:pt x="2539" y="278"/>
                    </a:cubicBezTo>
                    <a:cubicBezTo>
                      <a:pt x="2400" y="298"/>
                      <a:pt x="2221" y="417"/>
                      <a:pt x="2063" y="497"/>
                    </a:cubicBezTo>
                    <a:cubicBezTo>
                      <a:pt x="1811" y="614"/>
                      <a:pt x="1545" y="696"/>
                      <a:pt x="1286" y="696"/>
                    </a:cubicBezTo>
                    <a:cubicBezTo>
                      <a:pt x="933" y="696"/>
                      <a:pt x="592" y="543"/>
                      <a:pt x="318" y="120"/>
                    </a:cubicBezTo>
                    <a:cubicBezTo>
                      <a:pt x="298" y="80"/>
                      <a:pt x="278" y="41"/>
                      <a:pt x="2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109"/>
              <p:cNvSpPr/>
              <p:nvPr/>
            </p:nvSpPr>
            <p:spPr>
              <a:xfrm>
                <a:off x="8341041" y="3402628"/>
                <a:ext cx="134037" cy="156621"/>
              </a:xfrm>
              <a:custGeom>
                <a:rect b="b" l="l" r="r" t="t"/>
                <a:pathLst>
                  <a:path extrusionOk="0" h="4265" w="3650">
                    <a:moveTo>
                      <a:pt x="1" y="0"/>
                    </a:moveTo>
                    <a:lnTo>
                      <a:pt x="3531" y="4264"/>
                    </a:lnTo>
                    <a:cubicBezTo>
                      <a:pt x="3650" y="4006"/>
                      <a:pt x="3392" y="3590"/>
                      <a:pt x="3174" y="3253"/>
                    </a:cubicBezTo>
                    <a:cubicBezTo>
                      <a:pt x="2658" y="2459"/>
                      <a:pt x="2103" y="1765"/>
                      <a:pt x="1468" y="1012"/>
                    </a:cubicBezTo>
                    <a:cubicBezTo>
                      <a:pt x="992" y="476"/>
                      <a:pt x="516" y="0"/>
                      <a:pt x="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1" name="Google Shape;3001;p109"/>
              <p:cNvSpPr/>
              <p:nvPr/>
            </p:nvSpPr>
            <p:spPr>
              <a:xfrm>
                <a:off x="7250104" y="3294846"/>
                <a:ext cx="500344" cy="517824"/>
              </a:xfrm>
              <a:custGeom>
                <a:rect b="b" l="l" r="r" t="t"/>
                <a:pathLst>
                  <a:path extrusionOk="0" h="14101" w="13625">
                    <a:moveTo>
                      <a:pt x="8448" y="0"/>
                    </a:moveTo>
                    <a:cubicBezTo>
                      <a:pt x="8429" y="40"/>
                      <a:pt x="8409" y="60"/>
                      <a:pt x="8389" y="100"/>
                    </a:cubicBezTo>
                    <a:cubicBezTo>
                      <a:pt x="6009" y="1270"/>
                      <a:pt x="2638" y="2083"/>
                      <a:pt x="0" y="2261"/>
                    </a:cubicBezTo>
                    <a:cubicBezTo>
                      <a:pt x="119" y="2935"/>
                      <a:pt x="437" y="3530"/>
                      <a:pt x="714" y="4105"/>
                    </a:cubicBezTo>
                    <a:cubicBezTo>
                      <a:pt x="1527" y="5771"/>
                      <a:pt x="2578" y="7259"/>
                      <a:pt x="3530" y="8726"/>
                    </a:cubicBezTo>
                    <a:cubicBezTo>
                      <a:pt x="4799" y="10709"/>
                      <a:pt x="6168" y="12534"/>
                      <a:pt x="7754" y="14100"/>
                    </a:cubicBezTo>
                    <a:cubicBezTo>
                      <a:pt x="10253" y="12653"/>
                      <a:pt x="12197" y="10868"/>
                      <a:pt x="13624" y="8786"/>
                    </a:cubicBezTo>
                    <a:cubicBezTo>
                      <a:pt x="12772" y="7873"/>
                      <a:pt x="11820" y="7080"/>
                      <a:pt x="11007" y="6108"/>
                    </a:cubicBezTo>
                    <a:cubicBezTo>
                      <a:pt x="11364" y="3828"/>
                      <a:pt x="10174" y="833"/>
                      <a:pt x="844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2" name="Google Shape;3002;p109"/>
              <p:cNvSpPr/>
              <p:nvPr/>
            </p:nvSpPr>
            <p:spPr>
              <a:xfrm>
                <a:off x="7481681" y="3326171"/>
                <a:ext cx="208327" cy="374349"/>
              </a:xfrm>
              <a:custGeom>
                <a:rect b="b" l="l" r="r" t="t"/>
                <a:pathLst>
                  <a:path extrusionOk="0" h="10194" w="5673">
                    <a:moveTo>
                      <a:pt x="278" y="0"/>
                    </a:moveTo>
                    <a:cubicBezTo>
                      <a:pt x="179" y="40"/>
                      <a:pt x="100" y="79"/>
                      <a:pt x="1" y="99"/>
                    </a:cubicBezTo>
                    <a:cubicBezTo>
                      <a:pt x="1032" y="3748"/>
                      <a:pt x="2936" y="7338"/>
                      <a:pt x="5454" y="10193"/>
                    </a:cubicBezTo>
                    <a:cubicBezTo>
                      <a:pt x="5514" y="10114"/>
                      <a:pt x="5593" y="10035"/>
                      <a:pt x="5672" y="9955"/>
                    </a:cubicBezTo>
                    <a:cubicBezTo>
                      <a:pt x="3194" y="7139"/>
                      <a:pt x="1290" y="3590"/>
                      <a:pt x="27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3" name="Google Shape;3003;p109"/>
              <p:cNvSpPr/>
              <p:nvPr/>
            </p:nvSpPr>
            <p:spPr>
              <a:xfrm>
                <a:off x="7448189" y="3337812"/>
                <a:ext cx="196649" cy="403470"/>
              </a:xfrm>
              <a:custGeom>
                <a:rect b="b" l="l" r="r" t="t"/>
                <a:pathLst>
                  <a:path extrusionOk="0" h="10987" w="5355">
                    <a:moveTo>
                      <a:pt x="238" y="0"/>
                    </a:moveTo>
                    <a:cubicBezTo>
                      <a:pt x="159" y="20"/>
                      <a:pt x="80" y="60"/>
                      <a:pt x="0" y="80"/>
                    </a:cubicBezTo>
                    <a:cubicBezTo>
                      <a:pt x="814" y="3967"/>
                      <a:pt x="2638" y="7893"/>
                      <a:pt x="5137" y="10987"/>
                    </a:cubicBezTo>
                    <a:cubicBezTo>
                      <a:pt x="5216" y="10927"/>
                      <a:pt x="5295" y="10868"/>
                      <a:pt x="5355" y="10808"/>
                    </a:cubicBezTo>
                    <a:cubicBezTo>
                      <a:pt x="2876" y="7735"/>
                      <a:pt x="1071" y="3868"/>
                      <a:pt x="2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4" name="Google Shape;3004;p109"/>
              <p:cNvSpPr/>
              <p:nvPr/>
            </p:nvSpPr>
            <p:spPr>
              <a:xfrm>
                <a:off x="7845094" y="3628402"/>
                <a:ext cx="40835" cy="38632"/>
              </a:xfrm>
              <a:custGeom>
                <a:rect b="b" l="l" r="r" t="t"/>
                <a:pathLst>
                  <a:path extrusionOk="0" h="1052" w="1112">
                    <a:moveTo>
                      <a:pt x="120" y="1051"/>
                    </a:moveTo>
                    <a:cubicBezTo>
                      <a:pt x="318" y="1011"/>
                      <a:pt x="595" y="774"/>
                      <a:pt x="833" y="516"/>
                    </a:cubicBezTo>
                    <a:cubicBezTo>
                      <a:pt x="933" y="417"/>
                      <a:pt x="1111" y="238"/>
                      <a:pt x="1012" y="119"/>
                    </a:cubicBezTo>
                    <a:cubicBezTo>
                      <a:pt x="913" y="0"/>
                      <a:pt x="695" y="179"/>
                      <a:pt x="615" y="238"/>
                    </a:cubicBezTo>
                    <a:cubicBezTo>
                      <a:pt x="357" y="436"/>
                      <a:pt x="100" y="714"/>
                      <a:pt x="1" y="912"/>
                    </a:cubicBezTo>
                    <a:cubicBezTo>
                      <a:pt x="1" y="972"/>
                      <a:pt x="60" y="1031"/>
                      <a:pt x="120" y="10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5" name="Google Shape;3005;p109"/>
              <p:cNvSpPr/>
              <p:nvPr/>
            </p:nvSpPr>
            <p:spPr>
              <a:xfrm>
                <a:off x="7903373" y="3629834"/>
                <a:ext cx="29158" cy="27725"/>
              </a:xfrm>
              <a:custGeom>
                <a:rect b="b" l="l" r="r" t="t"/>
                <a:pathLst>
                  <a:path extrusionOk="0" h="755" w="794">
                    <a:moveTo>
                      <a:pt x="40" y="437"/>
                    </a:moveTo>
                    <a:cubicBezTo>
                      <a:pt x="218" y="754"/>
                      <a:pt x="793" y="278"/>
                      <a:pt x="595" y="80"/>
                    </a:cubicBezTo>
                    <a:cubicBezTo>
                      <a:pt x="516" y="1"/>
                      <a:pt x="139" y="100"/>
                      <a:pt x="40" y="259"/>
                    </a:cubicBezTo>
                    <a:cubicBezTo>
                      <a:pt x="0" y="318"/>
                      <a:pt x="20" y="397"/>
                      <a:pt x="40" y="4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6" name="Google Shape;3006;p109"/>
              <p:cNvSpPr/>
              <p:nvPr/>
            </p:nvSpPr>
            <p:spPr>
              <a:xfrm>
                <a:off x="7919385" y="3603614"/>
                <a:ext cx="29892" cy="17517"/>
              </a:xfrm>
              <a:custGeom>
                <a:rect b="b" l="l" r="r" t="t"/>
                <a:pathLst>
                  <a:path extrusionOk="0" h="477" w="814">
                    <a:moveTo>
                      <a:pt x="60" y="358"/>
                    </a:moveTo>
                    <a:cubicBezTo>
                      <a:pt x="99" y="477"/>
                      <a:pt x="278" y="477"/>
                      <a:pt x="437" y="417"/>
                    </a:cubicBezTo>
                    <a:cubicBezTo>
                      <a:pt x="575" y="358"/>
                      <a:pt x="813" y="199"/>
                      <a:pt x="694" y="80"/>
                    </a:cubicBezTo>
                    <a:cubicBezTo>
                      <a:pt x="655" y="21"/>
                      <a:pt x="516" y="1"/>
                      <a:pt x="377" y="60"/>
                    </a:cubicBezTo>
                    <a:cubicBezTo>
                      <a:pt x="218" y="120"/>
                      <a:pt x="0" y="219"/>
                      <a:pt x="60" y="3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7" name="Google Shape;3007;p109"/>
              <p:cNvSpPr/>
              <p:nvPr/>
            </p:nvSpPr>
            <p:spPr>
              <a:xfrm>
                <a:off x="7279225" y="3912419"/>
                <a:ext cx="26257" cy="38632"/>
              </a:xfrm>
              <a:custGeom>
                <a:rect b="b" l="l" r="r" t="t"/>
                <a:pathLst>
                  <a:path extrusionOk="0" h="1052" w="715">
                    <a:moveTo>
                      <a:pt x="377" y="179"/>
                    </a:moveTo>
                    <a:cubicBezTo>
                      <a:pt x="1" y="0"/>
                      <a:pt x="20" y="1031"/>
                      <a:pt x="338" y="1031"/>
                    </a:cubicBezTo>
                    <a:cubicBezTo>
                      <a:pt x="714" y="1051"/>
                      <a:pt x="556" y="377"/>
                      <a:pt x="397" y="218"/>
                    </a:cubicBezTo>
                    <a:cubicBezTo>
                      <a:pt x="397" y="199"/>
                      <a:pt x="377" y="199"/>
                      <a:pt x="377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8" name="Google Shape;3008;p109"/>
              <p:cNvSpPr/>
              <p:nvPr/>
            </p:nvSpPr>
            <p:spPr>
              <a:xfrm>
                <a:off x="7287966" y="3959756"/>
                <a:ext cx="22621" cy="32059"/>
              </a:xfrm>
              <a:custGeom>
                <a:rect b="b" l="l" r="r" t="t"/>
                <a:pathLst>
                  <a:path extrusionOk="0" h="873" w="616">
                    <a:moveTo>
                      <a:pt x="338" y="119"/>
                    </a:moveTo>
                    <a:cubicBezTo>
                      <a:pt x="20" y="0"/>
                      <a:pt x="1" y="873"/>
                      <a:pt x="357" y="813"/>
                    </a:cubicBezTo>
                    <a:cubicBezTo>
                      <a:pt x="615" y="774"/>
                      <a:pt x="576" y="199"/>
                      <a:pt x="338" y="1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9" name="Google Shape;3009;p109"/>
              <p:cNvSpPr/>
              <p:nvPr/>
            </p:nvSpPr>
            <p:spPr>
              <a:xfrm>
                <a:off x="7494056" y="3732512"/>
                <a:ext cx="44471" cy="40101"/>
              </a:xfrm>
              <a:custGeom>
                <a:rect b="b" l="l" r="r" t="t"/>
                <a:pathLst>
                  <a:path extrusionOk="0" h="1092" w="1211">
                    <a:moveTo>
                      <a:pt x="1211" y="953"/>
                    </a:moveTo>
                    <a:cubicBezTo>
                      <a:pt x="1131" y="735"/>
                      <a:pt x="854" y="477"/>
                      <a:pt x="556" y="259"/>
                    </a:cubicBezTo>
                    <a:cubicBezTo>
                      <a:pt x="437" y="160"/>
                      <a:pt x="219" y="1"/>
                      <a:pt x="120" y="100"/>
                    </a:cubicBezTo>
                    <a:cubicBezTo>
                      <a:pt x="1" y="219"/>
                      <a:pt x="199" y="437"/>
                      <a:pt x="278" y="517"/>
                    </a:cubicBezTo>
                    <a:cubicBezTo>
                      <a:pt x="516" y="755"/>
                      <a:pt x="854" y="1012"/>
                      <a:pt x="1072" y="1092"/>
                    </a:cubicBezTo>
                    <a:cubicBezTo>
                      <a:pt x="1111" y="1092"/>
                      <a:pt x="1191" y="1012"/>
                      <a:pt x="1211" y="9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0" name="Google Shape;3010;p109"/>
              <p:cNvSpPr/>
              <p:nvPr/>
            </p:nvSpPr>
            <p:spPr>
              <a:xfrm>
                <a:off x="7490421" y="3681541"/>
                <a:ext cx="30627" cy="31361"/>
              </a:xfrm>
              <a:custGeom>
                <a:rect b="b" l="l" r="r" t="t"/>
                <a:pathLst>
                  <a:path extrusionOk="0" h="854" w="834">
                    <a:moveTo>
                      <a:pt x="536" y="794"/>
                    </a:moveTo>
                    <a:cubicBezTo>
                      <a:pt x="834" y="596"/>
                      <a:pt x="278" y="1"/>
                      <a:pt x="80" y="239"/>
                    </a:cubicBezTo>
                    <a:cubicBezTo>
                      <a:pt x="1" y="338"/>
                      <a:pt x="159" y="735"/>
                      <a:pt x="338" y="814"/>
                    </a:cubicBezTo>
                    <a:cubicBezTo>
                      <a:pt x="397" y="854"/>
                      <a:pt x="477" y="834"/>
                      <a:pt x="536" y="79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1" name="Google Shape;3011;p109"/>
              <p:cNvSpPr/>
              <p:nvPr/>
            </p:nvSpPr>
            <p:spPr>
              <a:xfrm>
                <a:off x="7461299" y="3667696"/>
                <a:ext cx="19683" cy="31361"/>
              </a:xfrm>
              <a:custGeom>
                <a:rect b="b" l="l" r="r" t="t"/>
                <a:pathLst>
                  <a:path extrusionOk="0" h="854" w="536">
                    <a:moveTo>
                      <a:pt x="437" y="774"/>
                    </a:moveTo>
                    <a:cubicBezTo>
                      <a:pt x="536" y="715"/>
                      <a:pt x="516" y="536"/>
                      <a:pt x="437" y="358"/>
                    </a:cubicBezTo>
                    <a:cubicBezTo>
                      <a:pt x="377" y="239"/>
                      <a:pt x="179" y="1"/>
                      <a:pt x="60" y="120"/>
                    </a:cubicBezTo>
                    <a:cubicBezTo>
                      <a:pt x="0" y="179"/>
                      <a:pt x="0" y="338"/>
                      <a:pt x="60" y="477"/>
                    </a:cubicBezTo>
                    <a:cubicBezTo>
                      <a:pt x="139" y="636"/>
                      <a:pt x="278" y="854"/>
                      <a:pt x="437" y="7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2" name="Google Shape;3012;p109"/>
              <p:cNvSpPr/>
              <p:nvPr/>
            </p:nvSpPr>
            <p:spPr>
              <a:xfrm>
                <a:off x="6608476" y="3329072"/>
                <a:ext cx="191581" cy="176268"/>
              </a:xfrm>
              <a:custGeom>
                <a:rect b="b" l="l" r="r" t="t"/>
                <a:pathLst>
                  <a:path extrusionOk="0" h="4800" w="5217">
                    <a:moveTo>
                      <a:pt x="1369" y="3094"/>
                    </a:moveTo>
                    <a:cubicBezTo>
                      <a:pt x="1290" y="3273"/>
                      <a:pt x="933" y="3768"/>
                      <a:pt x="854" y="4066"/>
                    </a:cubicBezTo>
                    <a:cubicBezTo>
                      <a:pt x="814" y="4185"/>
                      <a:pt x="814" y="4324"/>
                      <a:pt x="913" y="4363"/>
                    </a:cubicBezTo>
                    <a:cubicBezTo>
                      <a:pt x="1111" y="4462"/>
                      <a:pt x="1349" y="4046"/>
                      <a:pt x="1449" y="3907"/>
                    </a:cubicBezTo>
                    <a:cubicBezTo>
                      <a:pt x="1627" y="3669"/>
                      <a:pt x="1786" y="3511"/>
                      <a:pt x="1925" y="3312"/>
                    </a:cubicBezTo>
                    <a:cubicBezTo>
                      <a:pt x="1865" y="3511"/>
                      <a:pt x="1528" y="4006"/>
                      <a:pt x="1409" y="4363"/>
                    </a:cubicBezTo>
                    <a:cubicBezTo>
                      <a:pt x="1349" y="4502"/>
                      <a:pt x="1330" y="4681"/>
                      <a:pt x="1449" y="4740"/>
                    </a:cubicBezTo>
                    <a:cubicBezTo>
                      <a:pt x="1607" y="4800"/>
                      <a:pt x="1845" y="4482"/>
                      <a:pt x="1925" y="4363"/>
                    </a:cubicBezTo>
                    <a:cubicBezTo>
                      <a:pt x="2341" y="3848"/>
                      <a:pt x="2797" y="3273"/>
                      <a:pt x="3194" y="2935"/>
                    </a:cubicBezTo>
                    <a:cubicBezTo>
                      <a:pt x="3670" y="2539"/>
                      <a:pt x="4126" y="2261"/>
                      <a:pt x="4681" y="2043"/>
                    </a:cubicBezTo>
                    <a:cubicBezTo>
                      <a:pt x="4820" y="1984"/>
                      <a:pt x="5117" y="1924"/>
                      <a:pt x="5197" y="1805"/>
                    </a:cubicBezTo>
                    <a:cubicBezTo>
                      <a:pt x="5217" y="1746"/>
                      <a:pt x="5197" y="1567"/>
                      <a:pt x="5177" y="1488"/>
                    </a:cubicBezTo>
                    <a:cubicBezTo>
                      <a:pt x="5117" y="1270"/>
                      <a:pt x="4959" y="1032"/>
                      <a:pt x="4760" y="734"/>
                    </a:cubicBezTo>
                    <a:cubicBezTo>
                      <a:pt x="4701" y="615"/>
                      <a:pt x="4622" y="516"/>
                      <a:pt x="4522" y="377"/>
                    </a:cubicBezTo>
                    <a:cubicBezTo>
                      <a:pt x="4443" y="278"/>
                      <a:pt x="4304" y="80"/>
                      <a:pt x="4245" y="40"/>
                    </a:cubicBezTo>
                    <a:cubicBezTo>
                      <a:pt x="4146" y="0"/>
                      <a:pt x="3908" y="40"/>
                      <a:pt x="3769" y="80"/>
                    </a:cubicBezTo>
                    <a:cubicBezTo>
                      <a:pt x="3333" y="179"/>
                      <a:pt x="2757" y="377"/>
                      <a:pt x="2400" y="457"/>
                    </a:cubicBezTo>
                    <a:cubicBezTo>
                      <a:pt x="2103" y="536"/>
                      <a:pt x="1786" y="615"/>
                      <a:pt x="1488" y="695"/>
                    </a:cubicBezTo>
                    <a:cubicBezTo>
                      <a:pt x="1211" y="754"/>
                      <a:pt x="298" y="972"/>
                      <a:pt x="358" y="1349"/>
                    </a:cubicBezTo>
                    <a:cubicBezTo>
                      <a:pt x="398" y="1646"/>
                      <a:pt x="1250" y="1329"/>
                      <a:pt x="1488" y="1349"/>
                    </a:cubicBezTo>
                    <a:cubicBezTo>
                      <a:pt x="1151" y="1587"/>
                      <a:pt x="675" y="2063"/>
                      <a:pt x="318" y="2638"/>
                    </a:cubicBezTo>
                    <a:cubicBezTo>
                      <a:pt x="219" y="2797"/>
                      <a:pt x="1" y="3094"/>
                      <a:pt x="120" y="3213"/>
                    </a:cubicBezTo>
                    <a:cubicBezTo>
                      <a:pt x="279" y="3372"/>
                      <a:pt x="457" y="3114"/>
                      <a:pt x="576" y="3035"/>
                    </a:cubicBezTo>
                    <a:cubicBezTo>
                      <a:pt x="715" y="2896"/>
                      <a:pt x="834" y="2816"/>
                      <a:pt x="933" y="2678"/>
                    </a:cubicBezTo>
                    <a:cubicBezTo>
                      <a:pt x="834" y="2916"/>
                      <a:pt x="516" y="3352"/>
                      <a:pt x="437" y="3649"/>
                    </a:cubicBezTo>
                    <a:cubicBezTo>
                      <a:pt x="417" y="3749"/>
                      <a:pt x="417" y="3868"/>
                      <a:pt x="497" y="3907"/>
                    </a:cubicBezTo>
                    <a:cubicBezTo>
                      <a:pt x="655" y="4006"/>
                      <a:pt x="814" y="3749"/>
                      <a:pt x="933" y="3590"/>
                    </a:cubicBezTo>
                    <a:cubicBezTo>
                      <a:pt x="1111" y="3392"/>
                      <a:pt x="1230" y="3273"/>
                      <a:pt x="1349" y="3114"/>
                    </a:cubicBezTo>
                    <a:cubicBezTo>
                      <a:pt x="1349" y="3114"/>
                      <a:pt x="1349" y="3114"/>
                      <a:pt x="1369" y="3094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3" name="Google Shape;3013;p109"/>
              <p:cNvSpPr/>
              <p:nvPr/>
            </p:nvSpPr>
            <p:spPr>
              <a:xfrm>
                <a:off x="6681335" y="2886300"/>
                <a:ext cx="587009" cy="543309"/>
              </a:xfrm>
              <a:custGeom>
                <a:rect b="b" l="l" r="r" t="t"/>
                <a:pathLst>
                  <a:path extrusionOk="0" h="14795" w="15985">
                    <a:moveTo>
                      <a:pt x="0" y="13327"/>
                    </a:moveTo>
                    <a:cubicBezTo>
                      <a:pt x="377" y="13822"/>
                      <a:pt x="754" y="14338"/>
                      <a:pt x="1130" y="14794"/>
                    </a:cubicBezTo>
                    <a:cubicBezTo>
                      <a:pt x="4323" y="13505"/>
                      <a:pt x="7159" y="12097"/>
                      <a:pt x="9479" y="10392"/>
                    </a:cubicBezTo>
                    <a:cubicBezTo>
                      <a:pt x="10055" y="9955"/>
                      <a:pt x="10590" y="9479"/>
                      <a:pt x="11106" y="9023"/>
                    </a:cubicBezTo>
                    <a:cubicBezTo>
                      <a:pt x="12196" y="8091"/>
                      <a:pt x="13049" y="7159"/>
                      <a:pt x="13783" y="6009"/>
                    </a:cubicBezTo>
                    <a:cubicBezTo>
                      <a:pt x="13961" y="5751"/>
                      <a:pt x="14735" y="5335"/>
                      <a:pt x="15667" y="2776"/>
                    </a:cubicBezTo>
                    <a:cubicBezTo>
                      <a:pt x="15964" y="1983"/>
                      <a:pt x="15984" y="1170"/>
                      <a:pt x="15964" y="238"/>
                    </a:cubicBezTo>
                    <a:cubicBezTo>
                      <a:pt x="15944" y="119"/>
                      <a:pt x="15905" y="119"/>
                      <a:pt x="15726" y="0"/>
                    </a:cubicBezTo>
                    <a:cubicBezTo>
                      <a:pt x="14596" y="317"/>
                      <a:pt x="14021" y="1170"/>
                      <a:pt x="13327" y="1943"/>
                    </a:cubicBezTo>
                    <a:cubicBezTo>
                      <a:pt x="12672" y="2657"/>
                      <a:pt x="12196" y="3550"/>
                      <a:pt x="11482" y="4264"/>
                    </a:cubicBezTo>
                    <a:cubicBezTo>
                      <a:pt x="10788" y="4958"/>
                      <a:pt x="9876" y="5592"/>
                      <a:pt x="9162" y="6326"/>
                    </a:cubicBezTo>
                    <a:cubicBezTo>
                      <a:pt x="8666" y="6842"/>
                      <a:pt x="8171" y="7457"/>
                      <a:pt x="7675" y="8012"/>
                    </a:cubicBezTo>
                    <a:cubicBezTo>
                      <a:pt x="7496" y="8210"/>
                      <a:pt x="7318" y="8448"/>
                      <a:pt x="7159" y="8567"/>
                    </a:cubicBezTo>
                    <a:cubicBezTo>
                      <a:pt x="6862" y="8785"/>
                      <a:pt x="6445" y="8904"/>
                      <a:pt x="6108" y="9083"/>
                    </a:cubicBezTo>
                    <a:cubicBezTo>
                      <a:pt x="3808" y="10292"/>
                      <a:pt x="2023" y="11919"/>
                      <a:pt x="0" y="13327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4" name="Google Shape;3014;p109"/>
              <p:cNvSpPr/>
              <p:nvPr/>
            </p:nvSpPr>
            <p:spPr>
              <a:xfrm>
                <a:off x="6935496" y="3197235"/>
                <a:ext cx="39367" cy="20969"/>
              </a:xfrm>
              <a:custGeom>
                <a:rect b="b" l="l" r="r" t="t"/>
                <a:pathLst>
                  <a:path extrusionOk="0" h="571" w="1072">
                    <a:moveTo>
                      <a:pt x="357" y="1"/>
                    </a:moveTo>
                    <a:cubicBezTo>
                      <a:pt x="317" y="41"/>
                      <a:pt x="278" y="80"/>
                      <a:pt x="238" y="100"/>
                    </a:cubicBezTo>
                    <a:cubicBezTo>
                      <a:pt x="159" y="160"/>
                      <a:pt x="79" y="219"/>
                      <a:pt x="0" y="259"/>
                    </a:cubicBezTo>
                    <a:cubicBezTo>
                      <a:pt x="119" y="298"/>
                      <a:pt x="238" y="338"/>
                      <a:pt x="337" y="398"/>
                    </a:cubicBezTo>
                    <a:cubicBezTo>
                      <a:pt x="548" y="473"/>
                      <a:pt x="769" y="571"/>
                      <a:pt x="933" y="571"/>
                    </a:cubicBezTo>
                    <a:cubicBezTo>
                      <a:pt x="986" y="571"/>
                      <a:pt x="1033" y="560"/>
                      <a:pt x="1071" y="536"/>
                    </a:cubicBezTo>
                    <a:cubicBezTo>
                      <a:pt x="1071" y="437"/>
                      <a:pt x="734" y="219"/>
                      <a:pt x="357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5" name="Google Shape;3015;p109"/>
              <p:cNvSpPr/>
              <p:nvPr/>
            </p:nvSpPr>
            <p:spPr>
              <a:xfrm>
                <a:off x="7175078" y="3031944"/>
                <a:ext cx="19720" cy="88868"/>
              </a:xfrm>
              <a:custGeom>
                <a:rect b="b" l="l" r="r" t="t"/>
                <a:pathLst>
                  <a:path extrusionOk="0" h="2420" w="537">
                    <a:moveTo>
                      <a:pt x="254" y="0"/>
                    </a:moveTo>
                    <a:cubicBezTo>
                      <a:pt x="1" y="0"/>
                      <a:pt x="1" y="1631"/>
                      <a:pt x="80" y="2420"/>
                    </a:cubicBezTo>
                    <a:cubicBezTo>
                      <a:pt x="179" y="2301"/>
                      <a:pt x="258" y="2182"/>
                      <a:pt x="338" y="2043"/>
                    </a:cubicBezTo>
                    <a:cubicBezTo>
                      <a:pt x="377" y="1983"/>
                      <a:pt x="437" y="1924"/>
                      <a:pt x="536" y="1845"/>
                    </a:cubicBezTo>
                    <a:cubicBezTo>
                      <a:pt x="516" y="1111"/>
                      <a:pt x="318" y="0"/>
                      <a:pt x="258" y="0"/>
                    </a:cubicBezTo>
                    <a:cubicBezTo>
                      <a:pt x="257" y="0"/>
                      <a:pt x="255" y="0"/>
                      <a:pt x="254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6" name="Google Shape;3016;p109"/>
              <p:cNvSpPr/>
              <p:nvPr/>
            </p:nvSpPr>
            <p:spPr>
              <a:xfrm>
                <a:off x="6752798" y="3082182"/>
                <a:ext cx="452164" cy="333734"/>
              </a:xfrm>
              <a:custGeom>
                <a:rect b="b" l="l" r="r" t="t"/>
                <a:pathLst>
                  <a:path extrusionOk="0" h="9088" w="12313">
                    <a:moveTo>
                      <a:pt x="12313" y="1"/>
                    </a:moveTo>
                    <a:lnTo>
                      <a:pt x="12313" y="1"/>
                    </a:lnTo>
                    <a:cubicBezTo>
                      <a:pt x="11738" y="834"/>
                      <a:pt x="8089" y="3769"/>
                      <a:pt x="5947" y="5216"/>
                    </a:cubicBezTo>
                    <a:cubicBezTo>
                      <a:pt x="4219" y="6401"/>
                      <a:pt x="0" y="9087"/>
                      <a:pt x="122" y="9087"/>
                    </a:cubicBezTo>
                    <a:cubicBezTo>
                      <a:pt x="125" y="9087"/>
                      <a:pt x="130" y="9086"/>
                      <a:pt x="136" y="9083"/>
                    </a:cubicBezTo>
                    <a:cubicBezTo>
                      <a:pt x="2933" y="7893"/>
                      <a:pt x="5431" y="6604"/>
                      <a:pt x="7533" y="5058"/>
                    </a:cubicBezTo>
                    <a:cubicBezTo>
                      <a:pt x="8109" y="4621"/>
                      <a:pt x="8644" y="4145"/>
                      <a:pt x="9160" y="3689"/>
                    </a:cubicBezTo>
                    <a:cubicBezTo>
                      <a:pt x="10250" y="2757"/>
                      <a:pt x="11103" y="1825"/>
                      <a:pt x="11837" y="675"/>
                    </a:cubicBezTo>
                    <a:cubicBezTo>
                      <a:pt x="11896" y="596"/>
                      <a:pt x="12015" y="477"/>
                      <a:pt x="12194" y="278"/>
                    </a:cubicBezTo>
                    <a:cubicBezTo>
                      <a:pt x="12253" y="179"/>
                      <a:pt x="12293" y="80"/>
                      <a:pt x="12313" y="1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7" name="Google Shape;3017;p109"/>
              <p:cNvSpPr/>
              <p:nvPr/>
            </p:nvSpPr>
            <p:spPr>
              <a:xfrm>
                <a:off x="6637634" y="3417905"/>
                <a:ext cx="53909" cy="34262"/>
              </a:xfrm>
              <a:custGeom>
                <a:rect b="b" l="l" r="r" t="t"/>
                <a:pathLst>
                  <a:path extrusionOk="0" h="933" w="1468">
                    <a:moveTo>
                      <a:pt x="1468" y="893"/>
                    </a:moveTo>
                    <a:cubicBezTo>
                      <a:pt x="1408" y="913"/>
                      <a:pt x="1269" y="933"/>
                      <a:pt x="1190" y="933"/>
                    </a:cubicBezTo>
                    <a:cubicBezTo>
                      <a:pt x="655" y="873"/>
                      <a:pt x="99" y="378"/>
                      <a:pt x="0" y="1"/>
                    </a:cubicBezTo>
                    <a:cubicBezTo>
                      <a:pt x="198" y="278"/>
                      <a:pt x="635" y="715"/>
                      <a:pt x="1468" y="893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8" name="Google Shape;3018;p109"/>
              <p:cNvSpPr/>
              <p:nvPr/>
            </p:nvSpPr>
            <p:spPr>
              <a:xfrm>
                <a:off x="6661651" y="3377877"/>
                <a:ext cx="48841" cy="26257"/>
              </a:xfrm>
              <a:custGeom>
                <a:rect b="b" l="l" r="r" t="t"/>
                <a:pathLst>
                  <a:path extrusionOk="0" h="715" w="1330">
                    <a:moveTo>
                      <a:pt x="1" y="0"/>
                    </a:moveTo>
                    <a:cubicBezTo>
                      <a:pt x="457" y="337"/>
                      <a:pt x="893" y="436"/>
                      <a:pt x="1329" y="456"/>
                    </a:cubicBezTo>
                    <a:cubicBezTo>
                      <a:pt x="972" y="714"/>
                      <a:pt x="139" y="397"/>
                      <a:pt x="1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9" name="Google Shape;3019;p109"/>
              <p:cNvSpPr/>
              <p:nvPr/>
            </p:nvSpPr>
            <p:spPr>
              <a:xfrm>
                <a:off x="7803596" y="2243241"/>
                <a:ext cx="147845" cy="198816"/>
              </a:xfrm>
              <a:custGeom>
                <a:rect b="b" l="l" r="r" t="t"/>
                <a:pathLst>
                  <a:path extrusionOk="0" h="5414" w="4026">
                    <a:moveTo>
                      <a:pt x="2320" y="1309"/>
                    </a:moveTo>
                    <a:cubicBezTo>
                      <a:pt x="2459" y="1190"/>
                      <a:pt x="2856" y="694"/>
                      <a:pt x="3114" y="535"/>
                    </a:cubicBezTo>
                    <a:cubicBezTo>
                      <a:pt x="3213" y="476"/>
                      <a:pt x="3332" y="436"/>
                      <a:pt x="3411" y="516"/>
                    </a:cubicBezTo>
                    <a:cubicBezTo>
                      <a:pt x="3570" y="674"/>
                      <a:pt x="3233" y="1031"/>
                      <a:pt x="3114" y="1170"/>
                    </a:cubicBezTo>
                    <a:cubicBezTo>
                      <a:pt x="2955" y="1408"/>
                      <a:pt x="2836" y="1587"/>
                      <a:pt x="2677" y="1785"/>
                    </a:cubicBezTo>
                    <a:cubicBezTo>
                      <a:pt x="2856" y="1666"/>
                      <a:pt x="3233" y="1190"/>
                      <a:pt x="3530" y="992"/>
                    </a:cubicBezTo>
                    <a:cubicBezTo>
                      <a:pt x="3669" y="912"/>
                      <a:pt x="3828" y="833"/>
                      <a:pt x="3907" y="932"/>
                    </a:cubicBezTo>
                    <a:cubicBezTo>
                      <a:pt x="4026" y="1051"/>
                      <a:pt x="3788" y="1368"/>
                      <a:pt x="3709" y="1487"/>
                    </a:cubicBezTo>
                    <a:cubicBezTo>
                      <a:pt x="3312" y="2023"/>
                      <a:pt x="2896" y="2618"/>
                      <a:pt x="2677" y="3114"/>
                    </a:cubicBezTo>
                    <a:cubicBezTo>
                      <a:pt x="2420" y="3669"/>
                      <a:pt x="2281" y="4184"/>
                      <a:pt x="2221" y="4779"/>
                    </a:cubicBezTo>
                    <a:cubicBezTo>
                      <a:pt x="2221" y="4918"/>
                      <a:pt x="2241" y="5235"/>
                      <a:pt x="2142" y="5335"/>
                    </a:cubicBezTo>
                    <a:cubicBezTo>
                      <a:pt x="2082" y="5394"/>
                      <a:pt x="1904" y="5414"/>
                      <a:pt x="1844" y="5414"/>
                    </a:cubicBezTo>
                    <a:cubicBezTo>
                      <a:pt x="1606" y="5414"/>
                      <a:pt x="1349" y="5315"/>
                      <a:pt x="1012" y="5235"/>
                    </a:cubicBezTo>
                    <a:cubicBezTo>
                      <a:pt x="873" y="5196"/>
                      <a:pt x="754" y="5156"/>
                      <a:pt x="595" y="5097"/>
                    </a:cubicBezTo>
                    <a:cubicBezTo>
                      <a:pt x="456" y="5037"/>
                      <a:pt x="238" y="4978"/>
                      <a:pt x="198" y="4918"/>
                    </a:cubicBezTo>
                    <a:cubicBezTo>
                      <a:pt x="119" y="4839"/>
                      <a:pt x="99" y="4601"/>
                      <a:pt x="99" y="4442"/>
                    </a:cubicBezTo>
                    <a:cubicBezTo>
                      <a:pt x="79" y="4006"/>
                      <a:pt x="79" y="3391"/>
                      <a:pt x="79" y="3034"/>
                    </a:cubicBezTo>
                    <a:cubicBezTo>
                      <a:pt x="60" y="2717"/>
                      <a:pt x="60" y="2400"/>
                      <a:pt x="40" y="2102"/>
                    </a:cubicBezTo>
                    <a:cubicBezTo>
                      <a:pt x="40" y="1805"/>
                      <a:pt x="0" y="873"/>
                      <a:pt x="357" y="813"/>
                    </a:cubicBezTo>
                    <a:cubicBezTo>
                      <a:pt x="655" y="773"/>
                      <a:pt x="595" y="1686"/>
                      <a:pt x="674" y="1904"/>
                    </a:cubicBezTo>
                    <a:cubicBezTo>
                      <a:pt x="813" y="1527"/>
                      <a:pt x="1131" y="932"/>
                      <a:pt x="1587" y="416"/>
                    </a:cubicBezTo>
                    <a:cubicBezTo>
                      <a:pt x="1706" y="298"/>
                      <a:pt x="1944" y="0"/>
                      <a:pt x="2082" y="79"/>
                    </a:cubicBezTo>
                    <a:cubicBezTo>
                      <a:pt x="2281" y="198"/>
                      <a:pt x="2082" y="436"/>
                      <a:pt x="2023" y="555"/>
                    </a:cubicBezTo>
                    <a:cubicBezTo>
                      <a:pt x="1944" y="734"/>
                      <a:pt x="1904" y="873"/>
                      <a:pt x="1805" y="1011"/>
                    </a:cubicBezTo>
                    <a:cubicBezTo>
                      <a:pt x="2003" y="853"/>
                      <a:pt x="2340" y="416"/>
                      <a:pt x="2598" y="258"/>
                    </a:cubicBezTo>
                    <a:cubicBezTo>
                      <a:pt x="2677" y="218"/>
                      <a:pt x="2796" y="179"/>
                      <a:pt x="2856" y="238"/>
                    </a:cubicBezTo>
                    <a:cubicBezTo>
                      <a:pt x="2995" y="377"/>
                      <a:pt x="2777" y="575"/>
                      <a:pt x="2677" y="754"/>
                    </a:cubicBezTo>
                    <a:cubicBezTo>
                      <a:pt x="2519" y="972"/>
                      <a:pt x="2439" y="1130"/>
                      <a:pt x="2340" y="1289"/>
                    </a:cubicBezTo>
                    <a:cubicBezTo>
                      <a:pt x="2340" y="1289"/>
                      <a:pt x="2320" y="1289"/>
                      <a:pt x="2320" y="1309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0" name="Google Shape;3020;p109"/>
              <p:cNvSpPr/>
              <p:nvPr/>
            </p:nvSpPr>
            <p:spPr>
              <a:xfrm>
                <a:off x="7858938" y="2277467"/>
                <a:ext cx="46638" cy="43002"/>
              </a:xfrm>
              <a:custGeom>
                <a:rect b="b" l="l" r="r" t="t"/>
                <a:pathLst>
                  <a:path extrusionOk="0" h="1171" w="1270">
                    <a:moveTo>
                      <a:pt x="1270" y="1170"/>
                    </a:moveTo>
                    <a:cubicBezTo>
                      <a:pt x="1270" y="1111"/>
                      <a:pt x="1250" y="972"/>
                      <a:pt x="1210" y="893"/>
                    </a:cubicBezTo>
                    <a:cubicBezTo>
                      <a:pt x="1032" y="397"/>
                      <a:pt x="377" y="0"/>
                      <a:pt x="0" y="20"/>
                    </a:cubicBezTo>
                    <a:cubicBezTo>
                      <a:pt x="337" y="139"/>
                      <a:pt x="873" y="417"/>
                      <a:pt x="1270" y="117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1" name="Google Shape;3021;p109"/>
              <p:cNvSpPr/>
              <p:nvPr/>
            </p:nvSpPr>
            <p:spPr>
              <a:xfrm>
                <a:off x="7826879" y="2312427"/>
                <a:ext cx="35731" cy="41533"/>
              </a:xfrm>
              <a:custGeom>
                <a:rect b="b" l="l" r="r" t="t"/>
                <a:pathLst>
                  <a:path extrusionOk="0" h="1131" w="973">
                    <a:moveTo>
                      <a:pt x="1" y="0"/>
                    </a:moveTo>
                    <a:cubicBezTo>
                      <a:pt x="457" y="337"/>
                      <a:pt x="675" y="734"/>
                      <a:pt x="814" y="1130"/>
                    </a:cubicBezTo>
                    <a:cubicBezTo>
                      <a:pt x="972" y="734"/>
                      <a:pt x="417" y="20"/>
                      <a:pt x="1" y="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2" name="Google Shape;3022;p109"/>
              <p:cNvSpPr/>
              <p:nvPr/>
            </p:nvSpPr>
            <p:spPr>
              <a:xfrm>
                <a:off x="7459830" y="2372139"/>
                <a:ext cx="431159" cy="695524"/>
              </a:xfrm>
              <a:custGeom>
                <a:rect b="b" l="l" r="r" t="t"/>
                <a:pathLst>
                  <a:path extrusionOk="0" h="18940" w="11741">
                    <a:moveTo>
                      <a:pt x="9540" y="0"/>
                    </a:moveTo>
                    <a:cubicBezTo>
                      <a:pt x="8568" y="2816"/>
                      <a:pt x="8409" y="4522"/>
                      <a:pt x="8052" y="7675"/>
                    </a:cubicBezTo>
                    <a:cubicBezTo>
                      <a:pt x="6684" y="8369"/>
                      <a:pt x="5573" y="9281"/>
                      <a:pt x="4582" y="10293"/>
                    </a:cubicBezTo>
                    <a:cubicBezTo>
                      <a:pt x="4264" y="10630"/>
                      <a:pt x="3987" y="11066"/>
                      <a:pt x="3650" y="11264"/>
                    </a:cubicBezTo>
                    <a:cubicBezTo>
                      <a:pt x="3352" y="11463"/>
                      <a:pt x="2975" y="11582"/>
                      <a:pt x="2678" y="11720"/>
                    </a:cubicBezTo>
                    <a:cubicBezTo>
                      <a:pt x="1766" y="12177"/>
                      <a:pt x="1012" y="12692"/>
                      <a:pt x="477" y="13426"/>
                    </a:cubicBezTo>
                    <a:cubicBezTo>
                      <a:pt x="1" y="15171"/>
                      <a:pt x="953" y="18384"/>
                      <a:pt x="2638" y="18939"/>
                    </a:cubicBezTo>
                    <a:cubicBezTo>
                      <a:pt x="3273" y="17809"/>
                      <a:pt x="3511" y="16381"/>
                      <a:pt x="4344" y="15369"/>
                    </a:cubicBezTo>
                    <a:cubicBezTo>
                      <a:pt x="4840" y="14774"/>
                      <a:pt x="5534" y="14299"/>
                      <a:pt x="6129" y="13743"/>
                    </a:cubicBezTo>
                    <a:cubicBezTo>
                      <a:pt x="7279" y="12633"/>
                      <a:pt x="8389" y="11562"/>
                      <a:pt x="9421" y="10332"/>
                    </a:cubicBezTo>
                    <a:cubicBezTo>
                      <a:pt x="9877" y="9797"/>
                      <a:pt x="10412" y="9142"/>
                      <a:pt x="10729" y="8468"/>
                    </a:cubicBezTo>
                    <a:cubicBezTo>
                      <a:pt x="11384" y="7080"/>
                      <a:pt x="11443" y="5414"/>
                      <a:pt x="11582" y="3768"/>
                    </a:cubicBezTo>
                    <a:cubicBezTo>
                      <a:pt x="11741" y="2082"/>
                      <a:pt x="11602" y="1924"/>
                      <a:pt x="11622" y="179"/>
                    </a:cubicBezTo>
                    <a:cubicBezTo>
                      <a:pt x="10987" y="159"/>
                      <a:pt x="10174" y="40"/>
                      <a:pt x="9540" y="0"/>
                    </a:cubicBezTo>
                    <a:close/>
                  </a:path>
                </a:pathLst>
              </a:custGeom>
              <a:solidFill>
                <a:srgbClr val="F5D49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109"/>
              <p:cNvSpPr/>
              <p:nvPr/>
            </p:nvSpPr>
            <p:spPr>
              <a:xfrm>
                <a:off x="7741681" y="2653953"/>
                <a:ext cx="13881" cy="45205"/>
              </a:xfrm>
              <a:custGeom>
                <a:rect b="b" l="l" r="r" t="t"/>
                <a:pathLst>
                  <a:path extrusionOk="0" h="1231" w="378">
                    <a:moveTo>
                      <a:pt x="199" y="1230"/>
                    </a:moveTo>
                    <a:cubicBezTo>
                      <a:pt x="100" y="1191"/>
                      <a:pt x="20" y="695"/>
                      <a:pt x="0" y="199"/>
                    </a:cubicBezTo>
                    <a:cubicBezTo>
                      <a:pt x="119" y="140"/>
                      <a:pt x="238" y="60"/>
                      <a:pt x="377" y="1"/>
                    </a:cubicBezTo>
                    <a:cubicBezTo>
                      <a:pt x="377" y="1"/>
                      <a:pt x="377" y="1"/>
                      <a:pt x="377" y="1"/>
                    </a:cubicBezTo>
                    <a:cubicBezTo>
                      <a:pt x="377" y="160"/>
                      <a:pt x="357" y="338"/>
                      <a:pt x="357" y="516"/>
                    </a:cubicBezTo>
                    <a:cubicBezTo>
                      <a:pt x="338" y="794"/>
                      <a:pt x="357" y="1131"/>
                      <a:pt x="199" y="123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109"/>
              <p:cNvSpPr/>
              <p:nvPr/>
            </p:nvSpPr>
            <p:spPr>
              <a:xfrm>
                <a:off x="7514474" y="2959820"/>
                <a:ext cx="56810" cy="93275"/>
              </a:xfrm>
              <a:custGeom>
                <a:rect b="b" l="l" r="r" t="t"/>
                <a:pathLst>
                  <a:path extrusionOk="0" h="2540" w="1547">
                    <a:moveTo>
                      <a:pt x="258" y="80"/>
                    </a:moveTo>
                    <a:cubicBezTo>
                      <a:pt x="436" y="1"/>
                      <a:pt x="1329" y="1409"/>
                      <a:pt x="1507" y="1984"/>
                    </a:cubicBezTo>
                    <a:cubicBezTo>
                      <a:pt x="1507" y="2024"/>
                      <a:pt x="1527" y="2063"/>
                      <a:pt x="1547" y="2123"/>
                    </a:cubicBezTo>
                    <a:cubicBezTo>
                      <a:pt x="1487" y="2262"/>
                      <a:pt x="1408" y="2401"/>
                      <a:pt x="1349" y="2539"/>
                    </a:cubicBezTo>
                    <a:cubicBezTo>
                      <a:pt x="972" y="2044"/>
                      <a:pt x="0" y="179"/>
                      <a:pt x="258" y="80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109"/>
              <p:cNvSpPr/>
              <p:nvPr/>
            </p:nvSpPr>
            <p:spPr>
              <a:xfrm>
                <a:off x="7561076" y="2555645"/>
                <a:ext cx="320477" cy="498177"/>
              </a:xfrm>
              <a:custGeom>
                <a:rect b="b" l="l" r="r" t="t"/>
                <a:pathLst>
                  <a:path extrusionOk="0" h="13566" w="8727">
                    <a:moveTo>
                      <a:pt x="437" y="10987"/>
                    </a:moveTo>
                    <a:cubicBezTo>
                      <a:pt x="813" y="10115"/>
                      <a:pt x="1507" y="9381"/>
                      <a:pt x="2162" y="8726"/>
                    </a:cubicBezTo>
                    <a:cubicBezTo>
                      <a:pt x="2836" y="8072"/>
                      <a:pt x="3629" y="7418"/>
                      <a:pt x="4324" y="6704"/>
                    </a:cubicBezTo>
                    <a:cubicBezTo>
                      <a:pt x="5037" y="6010"/>
                      <a:pt x="5712" y="5276"/>
                      <a:pt x="6307" y="4582"/>
                    </a:cubicBezTo>
                    <a:cubicBezTo>
                      <a:pt x="7457" y="3213"/>
                      <a:pt x="8250" y="1686"/>
                      <a:pt x="8726" y="1"/>
                    </a:cubicBezTo>
                    <a:cubicBezTo>
                      <a:pt x="8627" y="1230"/>
                      <a:pt x="8448" y="2440"/>
                      <a:pt x="7972" y="3471"/>
                    </a:cubicBezTo>
                    <a:cubicBezTo>
                      <a:pt x="7655" y="4145"/>
                      <a:pt x="7120" y="4800"/>
                      <a:pt x="6664" y="5335"/>
                    </a:cubicBezTo>
                    <a:cubicBezTo>
                      <a:pt x="5632" y="6565"/>
                      <a:pt x="4522" y="7636"/>
                      <a:pt x="3372" y="8746"/>
                    </a:cubicBezTo>
                    <a:cubicBezTo>
                      <a:pt x="2777" y="9302"/>
                      <a:pt x="2083" y="9777"/>
                      <a:pt x="1587" y="10372"/>
                    </a:cubicBezTo>
                    <a:cubicBezTo>
                      <a:pt x="853" y="11285"/>
                      <a:pt x="575" y="12514"/>
                      <a:pt x="80" y="13565"/>
                    </a:cubicBezTo>
                    <a:cubicBezTo>
                      <a:pt x="40" y="13426"/>
                      <a:pt x="60" y="13288"/>
                      <a:pt x="60" y="13188"/>
                    </a:cubicBezTo>
                    <a:cubicBezTo>
                      <a:pt x="0" y="12336"/>
                      <a:pt x="159" y="11642"/>
                      <a:pt x="437" y="10987"/>
                    </a:cubicBezTo>
                    <a:close/>
                  </a:path>
                </a:pathLst>
              </a:custGeom>
              <a:solidFill>
                <a:srgbClr val="E3B5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109"/>
              <p:cNvSpPr/>
              <p:nvPr/>
            </p:nvSpPr>
            <p:spPr>
              <a:xfrm>
                <a:off x="7191090" y="2846235"/>
                <a:ext cx="476328" cy="709332"/>
              </a:xfrm>
              <a:custGeom>
                <a:rect b="b" l="l" r="r" t="t"/>
                <a:pathLst>
                  <a:path extrusionOk="0" h="19316" w="12971">
                    <a:moveTo>
                      <a:pt x="3194" y="694"/>
                    </a:moveTo>
                    <a:cubicBezTo>
                      <a:pt x="2758" y="833"/>
                      <a:pt x="2301" y="972"/>
                      <a:pt x="1845" y="1091"/>
                    </a:cubicBezTo>
                    <a:cubicBezTo>
                      <a:pt x="1726" y="3034"/>
                      <a:pt x="1468" y="5454"/>
                      <a:pt x="120" y="6743"/>
                    </a:cubicBezTo>
                    <a:cubicBezTo>
                      <a:pt x="1" y="10213"/>
                      <a:pt x="1092" y="13823"/>
                      <a:pt x="1885" y="17789"/>
                    </a:cubicBezTo>
                    <a:cubicBezTo>
                      <a:pt x="2797" y="18285"/>
                      <a:pt x="7497" y="19316"/>
                      <a:pt x="12971" y="15231"/>
                    </a:cubicBezTo>
                    <a:cubicBezTo>
                      <a:pt x="12118" y="12851"/>
                      <a:pt x="11146" y="10570"/>
                      <a:pt x="10611" y="7893"/>
                    </a:cubicBezTo>
                    <a:cubicBezTo>
                      <a:pt x="10551" y="7536"/>
                      <a:pt x="10155" y="5652"/>
                      <a:pt x="10155" y="5652"/>
                    </a:cubicBezTo>
                    <a:cubicBezTo>
                      <a:pt x="10155" y="5652"/>
                      <a:pt x="9659" y="5533"/>
                      <a:pt x="9461" y="5375"/>
                    </a:cubicBezTo>
                    <a:cubicBezTo>
                      <a:pt x="8271" y="4383"/>
                      <a:pt x="7834" y="1864"/>
                      <a:pt x="8132" y="556"/>
                    </a:cubicBezTo>
                    <a:cubicBezTo>
                      <a:pt x="8191" y="357"/>
                      <a:pt x="8211" y="139"/>
                      <a:pt x="8251" y="0"/>
                    </a:cubicBezTo>
                    <a:cubicBezTo>
                      <a:pt x="7755" y="0"/>
                      <a:pt x="7220" y="40"/>
                      <a:pt x="6664" y="119"/>
                    </a:cubicBezTo>
                    <a:cubicBezTo>
                      <a:pt x="6585" y="496"/>
                      <a:pt x="6069" y="2539"/>
                      <a:pt x="4959" y="2717"/>
                    </a:cubicBezTo>
                    <a:cubicBezTo>
                      <a:pt x="3610" y="2935"/>
                      <a:pt x="3233" y="694"/>
                      <a:pt x="3194" y="69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109"/>
              <p:cNvSpPr/>
              <p:nvPr/>
            </p:nvSpPr>
            <p:spPr>
              <a:xfrm>
                <a:off x="7231889" y="3305055"/>
                <a:ext cx="18986" cy="34960"/>
              </a:xfrm>
              <a:custGeom>
                <a:rect b="b" l="l" r="r" t="t"/>
                <a:pathLst>
                  <a:path extrusionOk="0" h="952" w="517">
                    <a:moveTo>
                      <a:pt x="437" y="734"/>
                    </a:moveTo>
                    <a:cubicBezTo>
                      <a:pt x="139" y="952"/>
                      <a:pt x="1" y="0"/>
                      <a:pt x="338" y="99"/>
                    </a:cubicBezTo>
                    <a:cubicBezTo>
                      <a:pt x="516" y="159"/>
                      <a:pt x="496" y="555"/>
                      <a:pt x="437" y="7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109"/>
              <p:cNvSpPr/>
              <p:nvPr/>
            </p:nvSpPr>
            <p:spPr>
              <a:xfrm>
                <a:off x="7236994" y="3345083"/>
                <a:ext cx="34997" cy="59050"/>
              </a:xfrm>
              <a:custGeom>
                <a:rect b="b" l="l" r="r" t="t"/>
                <a:pathLst>
                  <a:path extrusionOk="0" h="1608" w="953">
                    <a:moveTo>
                      <a:pt x="40" y="239"/>
                    </a:moveTo>
                    <a:cubicBezTo>
                      <a:pt x="60" y="159"/>
                      <a:pt x="139" y="1"/>
                      <a:pt x="278" y="60"/>
                    </a:cubicBezTo>
                    <a:cubicBezTo>
                      <a:pt x="476" y="120"/>
                      <a:pt x="575" y="516"/>
                      <a:pt x="635" y="675"/>
                    </a:cubicBezTo>
                    <a:cubicBezTo>
                      <a:pt x="714" y="853"/>
                      <a:pt x="952" y="1171"/>
                      <a:pt x="813" y="1349"/>
                    </a:cubicBezTo>
                    <a:cubicBezTo>
                      <a:pt x="615" y="1607"/>
                      <a:pt x="337" y="1091"/>
                      <a:pt x="258" y="913"/>
                    </a:cubicBezTo>
                    <a:cubicBezTo>
                      <a:pt x="218" y="814"/>
                      <a:pt x="179" y="715"/>
                      <a:pt x="139" y="635"/>
                    </a:cubicBezTo>
                    <a:cubicBezTo>
                      <a:pt x="80" y="477"/>
                      <a:pt x="0" y="378"/>
                      <a:pt x="40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109"/>
              <p:cNvSpPr/>
              <p:nvPr/>
            </p:nvSpPr>
            <p:spPr>
              <a:xfrm>
                <a:off x="7835619" y="2618295"/>
                <a:ext cx="18251" cy="27689"/>
              </a:xfrm>
              <a:custGeom>
                <a:rect b="b" l="l" r="r" t="t"/>
                <a:pathLst>
                  <a:path extrusionOk="0" h="754" w="497">
                    <a:moveTo>
                      <a:pt x="21" y="536"/>
                    </a:moveTo>
                    <a:cubicBezTo>
                      <a:pt x="239" y="754"/>
                      <a:pt x="496" y="0"/>
                      <a:pt x="199" y="40"/>
                    </a:cubicBezTo>
                    <a:cubicBezTo>
                      <a:pt x="40" y="60"/>
                      <a:pt x="1" y="397"/>
                      <a:pt x="21" y="53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109"/>
              <p:cNvSpPr/>
              <p:nvPr/>
            </p:nvSpPr>
            <p:spPr>
              <a:xfrm>
                <a:off x="7809399" y="2650317"/>
                <a:ext cx="32830" cy="45940"/>
              </a:xfrm>
              <a:custGeom>
                <a:rect b="b" l="l" r="r" t="t"/>
                <a:pathLst>
                  <a:path extrusionOk="0" h="1251" w="894">
                    <a:moveTo>
                      <a:pt x="873" y="199"/>
                    </a:moveTo>
                    <a:cubicBezTo>
                      <a:pt x="873" y="120"/>
                      <a:pt x="834" y="1"/>
                      <a:pt x="695" y="21"/>
                    </a:cubicBezTo>
                    <a:cubicBezTo>
                      <a:pt x="536" y="40"/>
                      <a:pt x="397" y="358"/>
                      <a:pt x="318" y="477"/>
                    </a:cubicBezTo>
                    <a:cubicBezTo>
                      <a:pt x="239" y="615"/>
                      <a:pt x="1" y="853"/>
                      <a:pt x="80" y="1012"/>
                    </a:cubicBezTo>
                    <a:cubicBezTo>
                      <a:pt x="219" y="1250"/>
                      <a:pt x="516" y="873"/>
                      <a:pt x="596" y="715"/>
                    </a:cubicBezTo>
                    <a:cubicBezTo>
                      <a:pt x="655" y="655"/>
                      <a:pt x="695" y="576"/>
                      <a:pt x="735" y="496"/>
                    </a:cubicBezTo>
                    <a:cubicBezTo>
                      <a:pt x="814" y="397"/>
                      <a:pt x="893" y="318"/>
                      <a:pt x="873" y="19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1" name="Google Shape;3031;p109"/>
              <p:cNvSpPr/>
              <p:nvPr/>
            </p:nvSpPr>
            <p:spPr>
              <a:xfrm>
                <a:off x="7481681" y="2940173"/>
                <a:ext cx="19720" cy="32793"/>
              </a:xfrm>
              <a:custGeom>
                <a:rect b="b" l="l" r="r" t="t"/>
                <a:pathLst>
                  <a:path extrusionOk="0" h="893" w="537">
                    <a:moveTo>
                      <a:pt x="496" y="675"/>
                    </a:moveTo>
                    <a:cubicBezTo>
                      <a:pt x="219" y="893"/>
                      <a:pt x="1" y="1"/>
                      <a:pt x="338" y="80"/>
                    </a:cubicBezTo>
                    <a:cubicBezTo>
                      <a:pt x="516" y="120"/>
                      <a:pt x="536" y="496"/>
                      <a:pt x="496" y="67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109"/>
              <p:cNvSpPr/>
              <p:nvPr/>
            </p:nvSpPr>
            <p:spPr>
              <a:xfrm>
                <a:off x="7491155" y="2978035"/>
                <a:ext cx="35731" cy="55378"/>
              </a:xfrm>
              <a:custGeom>
                <a:rect b="b" l="l" r="r" t="t"/>
                <a:pathLst>
                  <a:path extrusionOk="0" h="1508" w="973">
                    <a:moveTo>
                      <a:pt x="20" y="219"/>
                    </a:moveTo>
                    <a:cubicBezTo>
                      <a:pt x="40" y="159"/>
                      <a:pt x="100" y="1"/>
                      <a:pt x="238" y="40"/>
                    </a:cubicBezTo>
                    <a:cubicBezTo>
                      <a:pt x="437" y="80"/>
                      <a:pt x="556" y="457"/>
                      <a:pt x="635" y="596"/>
                    </a:cubicBezTo>
                    <a:cubicBezTo>
                      <a:pt x="734" y="774"/>
                      <a:pt x="972" y="1052"/>
                      <a:pt x="873" y="1250"/>
                    </a:cubicBezTo>
                    <a:cubicBezTo>
                      <a:pt x="695" y="1508"/>
                      <a:pt x="397" y="1032"/>
                      <a:pt x="298" y="873"/>
                    </a:cubicBezTo>
                    <a:cubicBezTo>
                      <a:pt x="238" y="774"/>
                      <a:pt x="199" y="675"/>
                      <a:pt x="159" y="596"/>
                    </a:cubicBezTo>
                    <a:cubicBezTo>
                      <a:pt x="80" y="477"/>
                      <a:pt x="0" y="378"/>
                      <a:pt x="20" y="2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109"/>
              <p:cNvSpPr/>
              <p:nvPr/>
            </p:nvSpPr>
            <p:spPr>
              <a:xfrm>
                <a:off x="7188923" y="2921224"/>
                <a:ext cx="40101" cy="37934"/>
              </a:xfrm>
              <a:custGeom>
                <a:rect b="b" l="l" r="r" t="t"/>
                <a:pathLst>
                  <a:path extrusionOk="0" h="1033" w="1092">
                    <a:moveTo>
                      <a:pt x="1091" y="120"/>
                    </a:moveTo>
                    <a:cubicBezTo>
                      <a:pt x="1032" y="318"/>
                      <a:pt x="774" y="556"/>
                      <a:pt x="516" y="774"/>
                    </a:cubicBezTo>
                    <a:cubicBezTo>
                      <a:pt x="397" y="874"/>
                      <a:pt x="219" y="1032"/>
                      <a:pt x="119" y="933"/>
                    </a:cubicBezTo>
                    <a:cubicBezTo>
                      <a:pt x="0" y="834"/>
                      <a:pt x="199" y="616"/>
                      <a:pt x="258" y="556"/>
                    </a:cubicBezTo>
                    <a:cubicBezTo>
                      <a:pt x="457" y="318"/>
                      <a:pt x="754" y="80"/>
                      <a:pt x="952" y="1"/>
                    </a:cubicBezTo>
                    <a:cubicBezTo>
                      <a:pt x="1012" y="1"/>
                      <a:pt x="1071" y="60"/>
                      <a:pt x="1091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109"/>
              <p:cNvSpPr/>
              <p:nvPr/>
            </p:nvSpPr>
            <p:spPr>
              <a:xfrm>
                <a:off x="7187454" y="2976603"/>
                <a:ext cx="27725" cy="27689"/>
              </a:xfrm>
              <a:custGeom>
                <a:rect b="b" l="l" r="r" t="t"/>
                <a:pathLst>
                  <a:path extrusionOk="0" h="754" w="755">
                    <a:moveTo>
                      <a:pt x="457" y="40"/>
                    </a:moveTo>
                    <a:cubicBezTo>
                      <a:pt x="754" y="218"/>
                      <a:pt x="259" y="754"/>
                      <a:pt x="80" y="555"/>
                    </a:cubicBezTo>
                    <a:cubicBezTo>
                      <a:pt x="1" y="476"/>
                      <a:pt x="140" y="119"/>
                      <a:pt x="298" y="40"/>
                    </a:cubicBezTo>
                    <a:cubicBezTo>
                      <a:pt x="358" y="0"/>
                      <a:pt x="417" y="20"/>
                      <a:pt x="457" y="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109"/>
              <p:cNvSpPr/>
              <p:nvPr/>
            </p:nvSpPr>
            <p:spPr>
              <a:xfrm>
                <a:off x="7161234" y="2989713"/>
                <a:ext cx="18251" cy="28423"/>
              </a:xfrm>
              <a:custGeom>
                <a:rect b="b" l="l" r="r" t="t"/>
                <a:pathLst>
                  <a:path extrusionOk="0" h="774" w="497">
                    <a:moveTo>
                      <a:pt x="378" y="60"/>
                    </a:moveTo>
                    <a:cubicBezTo>
                      <a:pt x="497" y="119"/>
                      <a:pt x="477" y="298"/>
                      <a:pt x="398" y="436"/>
                    </a:cubicBezTo>
                    <a:cubicBezTo>
                      <a:pt x="338" y="575"/>
                      <a:pt x="179" y="773"/>
                      <a:pt x="60" y="674"/>
                    </a:cubicBezTo>
                    <a:cubicBezTo>
                      <a:pt x="1" y="615"/>
                      <a:pt x="1" y="476"/>
                      <a:pt x="60" y="357"/>
                    </a:cubicBezTo>
                    <a:cubicBezTo>
                      <a:pt x="120" y="198"/>
                      <a:pt x="239" y="0"/>
                      <a:pt x="378" y="6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109"/>
              <p:cNvSpPr/>
              <p:nvPr/>
            </p:nvSpPr>
            <p:spPr>
              <a:xfrm>
                <a:off x="7513006" y="2825120"/>
                <a:ext cx="43736" cy="32059"/>
              </a:xfrm>
              <a:custGeom>
                <a:rect b="b" l="l" r="r" t="t"/>
                <a:pathLst>
                  <a:path extrusionOk="0" h="873" w="1191">
                    <a:moveTo>
                      <a:pt x="1190" y="139"/>
                    </a:moveTo>
                    <a:cubicBezTo>
                      <a:pt x="1111" y="318"/>
                      <a:pt x="814" y="516"/>
                      <a:pt x="516" y="694"/>
                    </a:cubicBezTo>
                    <a:cubicBezTo>
                      <a:pt x="397" y="754"/>
                      <a:pt x="179" y="873"/>
                      <a:pt x="100" y="774"/>
                    </a:cubicBezTo>
                    <a:cubicBezTo>
                      <a:pt x="0" y="635"/>
                      <a:pt x="219" y="476"/>
                      <a:pt x="298" y="417"/>
                    </a:cubicBezTo>
                    <a:cubicBezTo>
                      <a:pt x="536" y="218"/>
                      <a:pt x="873" y="40"/>
                      <a:pt x="1091" y="0"/>
                    </a:cubicBezTo>
                    <a:cubicBezTo>
                      <a:pt x="1131" y="0"/>
                      <a:pt x="1190" y="80"/>
                      <a:pt x="1190" y="1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109"/>
              <p:cNvSpPr/>
              <p:nvPr/>
            </p:nvSpPr>
            <p:spPr>
              <a:xfrm>
                <a:off x="7560342" y="2806170"/>
                <a:ext cx="24788" cy="21152"/>
              </a:xfrm>
              <a:custGeom>
                <a:rect b="b" l="l" r="r" t="t"/>
                <a:pathLst>
                  <a:path extrusionOk="0" h="576" w="675">
                    <a:moveTo>
                      <a:pt x="516" y="80"/>
                    </a:moveTo>
                    <a:cubicBezTo>
                      <a:pt x="675" y="318"/>
                      <a:pt x="119" y="576"/>
                      <a:pt x="40" y="358"/>
                    </a:cubicBezTo>
                    <a:cubicBezTo>
                      <a:pt x="0" y="258"/>
                      <a:pt x="238" y="40"/>
                      <a:pt x="377" y="20"/>
                    </a:cubicBezTo>
                    <a:cubicBezTo>
                      <a:pt x="437" y="1"/>
                      <a:pt x="476" y="40"/>
                      <a:pt x="516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109"/>
              <p:cNvSpPr/>
              <p:nvPr/>
            </p:nvSpPr>
            <p:spPr>
              <a:xfrm>
                <a:off x="6777439" y="3297012"/>
                <a:ext cx="25522" cy="31361"/>
              </a:xfrm>
              <a:custGeom>
                <a:rect b="b" l="l" r="r" t="t"/>
                <a:pathLst>
                  <a:path extrusionOk="0" h="854" w="695">
                    <a:moveTo>
                      <a:pt x="695" y="318"/>
                    </a:moveTo>
                    <a:cubicBezTo>
                      <a:pt x="675" y="1"/>
                      <a:pt x="1" y="397"/>
                      <a:pt x="120" y="616"/>
                    </a:cubicBezTo>
                    <a:cubicBezTo>
                      <a:pt x="239" y="854"/>
                      <a:pt x="616" y="516"/>
                      <a:pt x="675" y="358"/>
                    </a:cubicBezTo>
                    <a:cubicBezTo>
                      <a:pt x="695" y="338"/>
                      <a:pt x="695" y="338"/>
                      <a:pt x="695" y="3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9" name="Google Shape;3039;p109"/>
              <p:cNvSpPr/>
              <p:nvPr/>
            </p:nvSpPr>
            <p:spPr>
              <a:xfrm>
                <a:off x="6752688" y="3321066"/>
                <a:ext cx="24053" cy="24788"/>
              </a:xfrm>
              <a:custGeom>
                <a:rect b="b" l="l" r="r" t="t"/>
                <a:pathLst>
                  <a:path extrusionOk="0" h="675" w="655">
                    <a:moveTo>
                      <a:pt x="635" y="258"/>
                    </a:moveTo>
                    <a:cubicBezTo>
                      <a:pt x="576" y="0"/>
                      <a:pt x="0" y="318"/>
                      <a:pt x="179" y="516"/>
                    </a:cubicBezTo>
                    <a:cubicBezTo>
                      <a:pt x="298" y="675"/>
                      <a:pt x="655" y="437"/>
                      <a:pt x="635" y="2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0" name="Google Shape;3040;p109"/>
              <p:cNvSpPr/>
              <p:nvPr/>
            </p:nvSpPr>
            <p:spPr>
              <a:xfrm>
                <a:off x="7432875" y="1993413"/>
                <a:ext cx="287721" cy="286986"/>
              </a:xfrm>
              <a:custGeom>
                <a:rect b="b" l="l" r="r" t="t"/>
                <a:pathLst>
                  <a:path extrusionOk="0" h="7815" w="7835">
                    <a:moveTo>
                      <a:pt x="2896" y="140"/>
                    </a:moveTo>
                    <a:cubicBezTo>
                      <a:pt x="1270" y="497"/>
                      <a:pt x="378" y="1806"/>
                      <a:pt x="140" y="3035"/>
                    </a:cubicBezTo>
                    <a:cubicBezTo>
                      <a:pt x="1" y="3729"/>
                      <a:pt x="1" y="4582"/>
                      <a:pt x="437" y="5435"/>
                    </a:cubicBezTo>
                    <a:cubicBezTo>
                      <a:pt x="1191" y="6962"/>
                      <a:pt x="2877" y="7814"/>
                      <a:pt x="4503" y="7457"/>
                    </a:cubicBezTo>
                    <a:cubicBezTo>
                      <a:pt x="6664" y="6982"/>
                      <a:pt x="7834" y="4899"/>
                      <a:pt x="7358" y="2896"/>
                    </a:cubicBezTo>
                    <a:cubicBezTo>
                      <a:pt x="6962" y="1191"/>
                      <a:pt x="5673" y="298"/>
                      <a:pt x="4364" y="80"/>
                    </a:cubicBezTo>
                    <a:cubicBezTo>
                      <a:pt x="3908" y="1"/>
                      <a:pt x="3452" y="21"/>
                      <a:pt x="2896" y="14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109"/>
              <p:cNvSpPr/>
              <p:nvPr/>
            </p:nvSpPr>
            <p:spPr>
              <a:xfrm>
                <a:off x="7435079" y="1996351"/>
                <a:ext cx="272408" cy="270939"/>
              </a:xfrm>
              <a:custGeom>
                <a:rect b="b" l="l" r="r" t="t"/>
                <a:pathLst>
                  <a:path extrusionOk="0" h="7378" w="7418">
                    <a:moveTo>
                      <a:pt x="3173" y="0"/>
                    </a:moveTo>
                    <a:cubicBezTo>
                      <a:pt x="3054" y="0"/>
                      <a:pt x="2955" y="20"/>
                      <a:pt x="2836" y="60"/>
                    </a:cubicBezTo>
                    <a:lnTo>
                      <a:pt x="2817" y="60"/>
                    </a:lnTo>
                    <a:cubicBezTo>
                      <a:pt x="2797" y="80"/>
                      <a:pt x="2797" y="99"/>
                      <a:pt x="2777" y="119"/>
                    </a:cubicBezTo>
                    <a:cubicBezTo>
                      <a:pt x="2162" y="1150"/>
                      <a:pt x="1884" y="2677"/>
                      <a:pt x="1924" y="4026"/>
                    </a:cubicBezTo>
                    <a:cubicBezTo>
                      <a:pt x="1666" y="4026"/>
                      <a:pt x="1448" y="3966"/>
                      <a:pt x="1210" y="3947"/>
                    </a:cubicBezTo>
                    <a:cubicBezTo>
                      <a:pt x="1151" y="3332"/>
                      <a:pt x="853" y="2638"/>
                      <a:pt x="516" y="2202"/>
                    </a:cubicBezTo>
                    <a:cubicBezTo>
                      <a:pt x="476" y="2142"/>
                      <a:pt x="417" y="2083"/>
                      <a:pt x="377" y="2043"/>
                    </a:cubicBezTo>
                    <a:cubicBezTo>
                      <a:pt x="338" y="2122"/>
                      <a:pt x="298" y="2202"/>
                      <a:pt x="278" y="2281"/>
                    </a:cubicBezTo>
                    <a:cubicBezTo>
                      <a:pt x="278" y="2301"/>
                      <a:pt x="298" y="2301"/>
                      <a:pt x="298" y="2321"/>
                    </a:cubicBezTo>
                    <a:cubicBezTo>
                      <a:pt x="595" y="2737"/>
                      <a:pt x="794" y="3272"/>
                      <a:pt x="893" y="3887"/>
                    </a:cubicBezTo>
                    <a:cubicBezTo>
                      <a:pt x="576" y="3867"/>
                      <a:pt x="278" y="3828"/>
                      <a:pt x="0" y="3768"/>
                    </a:cubicBezTo>
                    <a:cubicBezTo>
                      <a:pt x="0" y="3848"/>
                      <a:pt x="0" y="3927"/>
                      <a:pt x="0" y="4006"/>
                    </a:cubicBezTo>
                    <a:cubicBezTo>
                      <a:pt x="20" y="4006"/>
                      <a:pt x="40" y="4026"/>
                      <a:pt x="60" y="4026"/>
                    </a:cubicBezTo>
                    <a:cubicBezTo>
                      <a:pt x="338" y="4085"/>
                      <a:pt x="635" y="4105"/>
                      <a:pt x="913" y="4165"/>
                    </a:cubicBezTo>
                    <a:cubicBezTo>
                      <a:pt x="1012" y="4799"/>
                      <a:pt x="873" y="5295"/>
                      <a:pt x="595" y="5731"/>
                    </a:cubicBezTo>
                    <a:cubicBezTo>
                      <a:pt x="655" y="5850"/>
                      <a:pt x="734" y="5950"/>
                      <a:pt x="814" y="6049"/>
                    </a:cubicBezTo>
                    <a:cubicBezTo>
                      <a:pt x="1171" y="5553"/>
                      <a:pt x="1329" y="4938"/>
                      <a:pt x="1230" y="4224"/>
                    </a:cubicBezTo>
                    <a:cubicBezTo>
                      <a:pt x="1488" y="4224"/>
                      <a:pt x="1706" y="4284"/>
                      <a:pt x="1964" y="4284"/>
                    </a:cubicBezTo>
                    <a:cubicBezTo>
                      <a:pt x="1984" y="5117"/>
                      <a:pt x="2162" y="6346"/>
                      <a:pt x="2579" y="7278"/>
                    </a:cubicBezTo>
                    <a:cubicBezTo>
                      <a:pt x="2717" y="7318"/>
                      <a:pt x="2836" y="7358"/>
                      <a:pt x="2975" y="7377"/>
                    </a:cubicBezTo>
                    <a:cubicBezTo>
                      <a:pt x="2559" y="6485"/>
                      <a:pt x="2222" y="5216"/>
                      <a:pt x="2222" y="4323"/>
                    </a:cubicBezTo>
                    <a:cubicBezTo>
                      <a:pt x="2440" y="4323"/>
                      <a:pt x="2638" y="4343"/>
                      <a:pt x="2836" y="4363"/>
                    </a:cubicBezTo>
                    <a:cubicBezTo>
                      <a:pt x="2975" y="5315"/>
                      <a:pt x="3530" y="5731"/>
                      <a:pt x="4106" y="6108"/>
                    </a:cubicBezTo>
                    <a:cubicBezTo>
                      <a:pt x="4582" y="6445"/>
                      <a:pt x="5077" y="6703"/>
                      <a:pt x="5633" y="6902"/>
                    </a:cubicBezTo>
                    <a:cubicBezTo>
                      <a:pt x="5752" y="6822"/>
                      <a:pt x="5871" y="6743"/>
                      <a:pt x="5990" y="6664"/>
                    </a:cubicBezTo>
                    <a:cubicBezTo>
                      <a:pt x="5414" y="6426"/>
                      <a:pt x="4859" y="6188"/>
                      <a:pt x="4324" y="5870"/>
                    </a:cubicBezTo>
                    <a:cubicBezTo>
                      <a:pt x="3828" y="5553"/>
                      <a:pt x="3273" y="5236"/>
                      <a:pt x="3154" y="4383"/>
                    </a:cubicBezTo>
                    <a:cubicBezTo>
                      <a:pt x="4502" y="4363"/>
                      <a:pt x="5910" y="4304"/>
                      <a:pt x="7398" y="4006"/>
                    </a:cubicBezTo>
                    <a:cubicBezTo>
                      <a:pt x="7398" y="3927"/>
                      <a:pt x="7417" y="3828"/>
                      <a:pt x="7417" y="3748"/>
                    </a:cubicBezTo>
                    <a:lnTo>
                      <a:pt x="7417" y="3748"/>
                    </a:lnTo>
                    <a:cubicBezTo>
                      <a:pt x="6086" y="3931"/>
                      <a:pt x="4688" y="4130"/>
                      <a:pt x="3484" y="4130"/>
                    </a:cubicBezTo>
                    <a:cubicBezTo>
                      <a:pt x="3379" y="4130"/>
                      <a:pt x="3276" y="4128"/>
                      <a:pt x="3173" y="4125"/>
                    </a:cubicBezTo>
                    <a:cubicBezTo>
                      <a:pt x="3273" y="2558"/>
                      <a:pt x="4780" y="1765"/>
                      <a:pt x="6188" y="912"/>
                    </a:cubicBezTo>
                    <a:cubicBezTo>
                      <a:pt x="6148" y="853"/>
                      <a:pt x="6089" y="813"/>
                      <a:pt x="6029" y="754"/>
                    </a:cubicBezTo>
                    <a:cubicBezTo>
                      <a:pt x="5990" y="793"/>
                      <a:pt x="5930" y="813"/>
                      <a:pt x="5890" y="833"/>
                    </a:cubicBezTo>
                    <a:cubicBezTo>
                      <a:pt x="4423" y="1626"/>
                      <a:pt x="2955" y="2578"/>
                      <a:pt x="2876" y="4105"/>
                    </a:cubicBezTo>
                    <a:cubicBezTo>
                      <a:pt x="2658" y="4105"/>
                      <a:pt x="2460" y="4066"/>
                      <a:pt x="2222" y="4066"/>
                    </a:cubicBezTo>
                    <a:cubicBezTo>
                      <a:pt x="2162" y="2499"/>
                      <a:pt x="2460" y="1131"/>
                      <a:pt x="317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109"/>
              <p:cNvSpPr/>
              <p:nvPr/>
            </p:nvSpPr>
            <p:spPr>
              <a:xfrm>
                <a:off x="7496260" y="2013097"/>
                <a:ext cx="26991" cy="22621"/>
              </a:xfrm>
              <a:custGeom>
                <a:rect b="b" l="l" r="r" t="t"/>
                <a:pathLst>
                  <a:path extrusionOk="0" h="616" w="735">
                    <a:moveTo>
                      <a:pt x="258" y="615"/>
                    </a:moveTo>
                    <a:cubicBezTo>
                      <a:pt x="0" y="437"/>
                      <a:pt x="675" y="0"/>
                      <a:pt x="714" y="298"/>
                    </a:cubicBezTo>
                    <a:cubicBezTo>
                      <a:pt x="734" y="456"/>
                      <a:pt x="417" y="595"/>
                      <a:pt x="258" y="6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109"/>
              <p:cNvSpPr/>
              <p:nvPr/>
            </p:nvSpPr>
            <p:spPr>
              <a:xfrm>
                <a:off x="7453294" y="2034947"/>
                <a:ext cx="41533" cy="39367"/>
              </a:xfrm>
              <a:custGeom>
                <a:rect b="b" l="l" r="r" t="t"/>
                <a:pathLst>
                  <a:path extrusionOk="0" h="1072" w="1131">
                    <a:moveTo>
                      <a:pt x="893" y="20"/>
                    </a:moveTo>
                    <a:cubicBezTo>
                      <a:pt x="952" y="0"/>
                      <a:pt x="1091" y="0"/>
                      <a:pt x="1111" y="139"/>
                    </a:cubicBezTo>
                    <a:cubicBezTo>
                      <a:pt x="1131" y="318"/>
                      <a:pt x="853" y="536"/>
                      <a:pt x="754" y="635"/>
                    </a:cubicBezTo>
                    <a:cubicBezTo>
                      <a:pt x="635" y="774"/>
                      <a:pt x="476" y="1071"/>
                      <a:pt x="278" y="1012"/>
                    </a:cubicBezTo>
                    <a:cubicBezTo>
                      <a:pt x="0" y="952"/>
                      <a:pt x="318" y="556"/>
                      <a:pt x="437" y="437"/>
                    </a:cubicBezTo>
                    <a:cubicBezTo>
                      <a:pt x="496" y="357"/>
                      <a:pt x="556" y="298"/>
                      <a:pt x="615" y="238"/>
                    </a:cubicBezTo>
                    <a:cubicBezTo>
                      <a:pt x="694" y="139"/>
                      <a:pt x="754" y="40"/>
                      <a:pt x="893" y="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109"/>
              <p:cNvSpPr/>
              <p:nvPr/>
            </p:nvSpPr>
            <p:spPr>
              <a:xfrm>
                <a:off x="7681969" y="2101196"/>
                <a:ext cx="11678" cy="40101"/>
              </a:xfrm>
              <a:custGeom>
                <a:rect b="b" l="l" r="r" t="t"/>
                <a:pathLst>
                  <a:path extrusionOk="0" h="1092" w="318">
                    <a:moveTo>
                      <a:pt x="99" y="21"/>
                    </a:moveTo>
                    <a:cubicBezTo>
                      <a:pt x="0" y="160"/>
                      <a:pt x="0" y="457"/>
                      <a:pt x="0" y="735"/>
                    </a:cubicBezTo>
                    <a:cubicBezTo>
                      <a:pt x="0" y="874"/>
                      <a:pt x="20" y="1072"/>
                      <a:pt x="119" y="1072"/>
                    </a:cubicBezTo>
                    <a:cubicBezTo>
                      <a:pt x="258" y="1092"/>
                      <a:pt x="278" y="854"/>
                      <a:pt x="298" y="774"/>
                    </a:cubicBezTo>
                    <a:cubicBezTo>
                      <a:pt x="318" y="517"/>
                      <a:pt x="298" y="199"/>
                      <a:pt x="238" y="21"/>
                    </a:cubicBezTo>
                    <a:cubicBezTo>
                      <a:pt x="218" y="1"/>
                      <a:pt x="139" y="1"/>
                      <a:pt x="99" y="2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109"/>
              <p:cNvSpPr/>
              <p:nvPr/>
            </p:nvSpPr>
            <p:spPr>
              <a:xfrm>
                <a:off x="7659384" y="2125249"/>
                <a:ext cx="17517" cy="22621"/>
              </a:xfrm>
              <a:custGeom>
                <a:rect b="b" l="l" r="r" t="t"/>
                <a:pathLst>
                  <a:path extrusionOk="0" h="616" w="477">
                    <a:moveTo>
                      <a:pt x="338" y="80"/>
                    </a:moveTo>
                    <a:cubicBezTo>
                      <a:pt x="60" y="0"/>
                      <a:pt x="1" y="615"/>
                      <a:pt x="238" y="615"/>
                    </a:cubicBezTo>
                    <a:cubicBezTo>
                      <a:pt x="338" y="615"/>
                      <a:pt x="476" y="318"/>
                      <a:pt x="437" y="179"/>
                    </a:cubicBezTo>
                    <a:cubicBezTo>
                      <a:pt x="437" y="119"/>
                      <a:pt x="377" y="100"/>
                      <a:pt x="338" y="8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109"/>
              <p:cNvSpPr/>
              <p:nvPr/>
            </p:nvSpPr>
            <p:spPr>
              <a:xfrm>
                <a:off x="7663020" y="2184961"/>
                <a:ext cx="16782" cy="21887"/>
              </a:xfrm>
              <a:custGeom>
                <a:rect b="b" l="l" r="r" t="t"/>
                <a:pathLst>
                  <a:path extrusionOk="0" h="596" w="457">
                    <a:moveTo>
                      <a:pt x="338" y="40"/>
                    </a:moveTo>
                    <a:cubicBezTo>
                      <a:pt x="239" y="1"/>
                      <a:pt x="139" y="120"/>
                      <a:pt x="80" y="239"/>
                    </a:cubicBezTo>
                    <a:cubicBezTo>
                      <a:pt x="40" y="358"/>
                      <a:pt x="1" y="576"/>
                      <a:pt x="139" y="595"/>
                    </a:cubicBezTo>
                    <a:cubicBezTo>
                      <a:pt x="199" y="595"/>
                      <a:pt x="278" y="516"/>
                      <a:pt x="338" y="417"/>
                    </a:cubicBezTo>
                    <a:cubicBezTo>
                      <a:pt x="397" y="278"/>
                      <a:pt x="457" y="100"/>
                      <a:pt x="338" y="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109"/>
              <p:cNvSpPr/>
              <p:nvPr/>
            </p:nvSpPr>
            <p:spPr>
              <a:xfrm>
                <a:off x="7287966" y="3048690"/>
                <a:ext cx="243287" cy="367078"/>
              </a:xfrm>
              <a:custGeom>
                <a:rect b="b" l="l" r="r" t="t"/>
                <a:pathLst>
                  <a:path extrusionOk="0" h="9996" w="6625">
                    <a:moveTo>
                      <a:pt x="4661" y="635"/>
                    </a:moveTo>
                    <a:lnTo>
                      <a:pt x="4978" y="1666"/>
                    </a:lnTo>
                    <a:lnTo>
                      <a:pt x="3808" y="2003"/>
                    </a:lnTo>
                    <a:lnTo>
                      <a:pt x="3590" y="1309"/>
                    </a:lnTo>
                    <a:lnTo>
                      <a:pt x="1171" y="1984"/>
                    </a:lnTo>
                    <a:lnTo>
                      <a:pt x="2122" y="5593"/>
                    </a:lnTo>
                    <a:lnTo>
                      <a:pt x="4423" y="4919"/>
                    </a:lnTo>
                    <a:lnTo>
                      <a:pt x="5910" y="5494"/>
                    </a:lnTo>
                    <a:lnTo>
                      <a:pt x="6624" y="7834"/>
                    </a:lnTo>
                    <a:lnTo>
                      <a:pt x="6069" y="9182"/>
                    </a:lnTo>
                    <a:lnTo>
                      <a:pt x="2975" y="9995"/>
                    </a:lnTo>
                    <a:lnTo>
                      <a:pt x="1706" y="9281"/>
                    </a:lnTo>
                    <a:lnTo>
                      <a:pt x="1" y="2618"/>
                    </a:lnTo>
                    <a:lnTo>
                      <a:pt x="298" y="913"/>
                    </a:lnTo>
                    <a:lnTo>
                      <a:pt x="3392" y="0"/>
                    </a:lnTo>
                    <a:close/>
                    <a:moveTo>
                      <a:pt x="2559" y="6822"/>
                    </a:moveTo>
                    <a:lnTo>
                      <a:pt x="3035" y="8786"/>
                    </a:lnTo>
                    <a:lnTo>
                      <a:pt x="5355" y="8111"/>
                    </a:lnTo>
                    <a:lnTo>
                      <a:pt x="4780" y="6227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1" name="Shape 3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" name="Google Shape;3052;p110"/>
          <p:cNvSpPr txBox="1"/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</a:t>
            </a:r>
            <a:r>
              <a:rPr lang="en"/>
              <a:t> </a:t>
            </a:r>
            <a:r>
              <a:rPr lang="en" u="sng">
                <a:solidFill>
                  <a:schemeClr val="dk2"/>
                </a:solidFill>
              </a:rPr>
              <a:t>DATASET</a:t>
            </a:r>
            <a:endParaRPr u="sng">
              <a:solidFill>
                <a:schemeClr val="dk2"/>
              </a:solidFill>
            </a:endParaRPr>
          </a:p>
        </p:txBody>
      </p:sp>
      <p:grpSp>
        <p:nvGrpSpPr>
          <p:cNvPr id="3053" name="Google Shape;3053;p110"/>
          <p:cNvGrpSpPr/>
          <p:nvPr/>
        </p:nvGrpSpPr>
        <p:grpSpPr>
          <a:xfrm>
            <a:off x="8352761" y="1470313"/>
            <a:ext cx="361187" cy="359339"/>
            <a:chOff x="2321833" y="531564"/>
            <a:chExt cx="410486" cy="410486"/>
          </a:xfrm>
        </p:grpSpPr>
        <p:sp>
          <p:nvSpPr>
            <p:cNvPr id="3054" name="Google Shape;3054;p110"/>
            <p:cNvSpPr/>
            <p:nvPr/>
          </p:nvSpPr>
          <p:spPr>
            <a:xfrm>
              <a:off x="2321833" y="531564"/>
              <a:ext cx="410486" cy="410486"/>
            </a:xfrm>
            <a:custGeom>
              <a:rect b="b" l="l" r="r" t="t"/>
              <a:pathLst>
                <a:path extrusionOk="0" h="4228" w="4228">
                  <a:moveTo>
                    <a:pt x="2322" y="84"/>
                  </a:moveTo>
                  <a:cubicBezTo>
                    <a:pt x="1536" y="1"/>
                    <a:pt x="953" y="299"/>
                    <a:pt x="572" y="703"/>
                  </a:cubicBezTo>
                  <a:cubicBezTo>
                    <a:pt x="239" y="1049"/>
                    <a:pt x="1" y="1608"/>
                    <a:pt x="12" y="2156"/>
                  </a:cubicBezTo>
                  <a:cubicBezTo>
                    <a:pt x="36" y="3335"/>
                    <a:pt x="965" y="4228"/>
                    <a:pt x="2096" y="4216"/>
                  </a:cubicBezTo>
                  <a:cubicBezTo>
                    <a:pt x="2656" y="4204"/>
                    <a:pt x="3168" y="3978"/>
                    <a:pt x="3525" y="3644"/>
                  </a:cubicBezTo>
                  <a:cubicBezTo>
                    <a:pt x="3894" y="3299"/>
                    <a:pt x="4227" y="2704"/>
                    <a:pt x="4144" y="1870"/>
                  </a:cubicBezTo>
                  <a:cubicBezTo>
                    <a:pt x="4096" y="1394"/>
                    <a:pt x="3870" y="977"/>
                    <a:pt x="3608" y="691"/>
                  </a:cubicBezTo>
                  <a:cubicBezTo>
                    <a:pt x="3346" y="418"/>
                    <a:pt x="2858" y="132"/>
                    <a:pt x="2322" y="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10"/>
            <p:cNvSpPr/>
            <p:nvPr/>
          </p:nvSpPr>
          <p:spPr>
            <a:xfrm>
              <a:off x="2322998" y="538554"/>
              <a:ext cx="367670" cy="193981"/>
            </a:xfrm>
            <a:custGeom>
              <a:rect b="b" l="l" r="r" t="t"/>
              <a:pathLst>
                <a:path extrusionOk="0" h="1998" w="3787">
                  <a:moveTo>
                    <a:pt x="2155" y="0"/>
                  </a:moveTo>
                  <a:cubicBezTo>
                    <a:pt x="1894" y="441"/>
                    <a:pt x="1727" y="1048"/>
                    <a:pt x="1846" y="1655"/>
                  </a:cubicBezTo>
                  <a:cubicBezTo>
                    <a:pt x="1739" y="1727"/>
                    <a:pt x="1548" y="1715"/>
                    <a:pt x="1405" y="1762"/>
                  </a:cubicBezTo>
                  <a:cubicBezTo>
                    <a:pt x="1215" y="1096"/>
                    <a:pt x="1417" y="477"/>
                    <a:pt x="1679" y="36"/>
                  </a:cubicBezTo>
                  <a:lnTo>
                    <a:pt x="1679" y="36"/>
                  </a:lnTo>
                  <a:cubicBezTo>
                    <a:pt x="1596" y="48"/>
                    <a:pt x="1513" y="60"/>
                    <a:pt x="1429" y="96"/>
                  </a:cubicBezTo>
                  <a:cubicBezTo>
                    <a:pt x="1191" y="524"/>
                    <a:pt x="1048" y="1060"/>
                    <a:pt x="1203" y="1762"/>
                  </a:cubicBezTo>
                  <a:cubicBezTo>
                    <a:pt x="1162" y="1783"/>
                    <a:pt x="1107" y="1788"/>
                    <a:pt x="1049" y="1788"/>
                  </a:cubicBezTo>
                  <a:cubicBezTo>
                    <a:pt x="994" y="1788"/>
                    <a:pt x="936" y="1784"/>
                    <a:pt x="882" y="1784"/>
                  </a:cubicBezTo>
                  <a:cubicBezTo>
                    <a:pt x="861" y="1784"/>
                    <a:pt x="841" y="1784"/>
                    <a:pt x="822" y="1786"/>
                  </a:cubicBezTo>
                  <a:cubicBezTo>
                    <a:pt x="608" y="1227"/>
                    <a:pt x="798" y="679"/>
                    <a:pt x="1036" y="262"/>
                  </a:cubicBezTo>
                  <a:lnTo>
                    <a:pt x="1036" y="262"/>
                  </a:lnTo>
                  <a:cubicBezTo>
                    <a:pt x="905" y="334"/>
                    <a:pt x="798" y="417"/>
                    <a:pt x="691" y="500"/>
                  </a:cubicBezTo>
                  <a:cubicBezTo>
                    <a:pt x="548" y="869"/>
                    <a:pt x="477" y="1298"/>
                    <a:pt x="620" y="1774"/>
                  </a:cubicBezTo>
                  <a:cubicBezTo>
                    <a:pt x="569" y="1777"/>
                    <a:pt x="519" y="1779"/>
                    <a:pt x="470" y="1779"/>
                  </a:cubicBezTo>
                  <a:cubicBezTo>
                    <a:pt x="321" y="1779"/>
                    <a:pt x="176" y="1765"/>
                    <a:pt x="24" y="1739"/>
                  </a:cubicBezTo>
                  <a:cubicBezTo>
                    <a:pt x="12" y="1798"/>
                    <a:pt x="0" y="1858"/>
                    <a:pt x="0" y="1929"/>
                  </a:cubicBezTo>
                  <a:cubicBezTo>
                    <a:pt x="248" y="1973"/>
                    <a:pt x="508" y="1998"/>
                    <a:pt x="791" y="1998"/>
                  </a:cubicBezTo>
                  <a:cubicBezTo>
                    <a:pt x="890" y="1998"/>
                    <a:pt x="991" y="1995"/>
                    <a:pt x="1096" y="1989"/>
                  </a:cubicBezTo>
                  <a:cubicBezTo>
                    <a:pt x="2239" y="1917"/>
                    <a:pt x="3144" y="1465"/>
                    <a:pt x="3787" y="858"/>
                  </a:cubicBezTo>
                  <a:cubicBezTo>
                    <a:pt x="3751" y="798"/>
                    <a:pt x="3703" y="750"/>
                    <a:pt x="3668" y="715"/>
                  </a:cubicBezTo>
                  <a:cubicBezTo>
                    <a:pt x="3370" y="989"/>
                    <a:pt x="3001" y="1239"/>
                    <a:pt x="2584" y="1417"/>
                  </a:cubicBezTo>
                  <a:cubicBezTo>
                    <a:pt x="2548" y="989"/>
                    <a:pt x="2667" y="655"/>
                    <a:pt x="2810" y="369"/>
                  </a:cubicBezTo>
                  <a:cubicBezTo>
                    <a:pt x="2846" y="298"/>
                    <a:pt x="2894" y="238"/>
                    <a:pt x="2941" y="179"/>
                  </a:cubicBezTo>
                  <a:cubicBezTo>
                    <a:pt x="2882" y="155"/>
                    <a:pt x="2822" y="131"/>
                    <a:pt x="2751" y="107"/>
                  </a:cubicBezTo>
                  <a:cubicBezTo>
                    <a:pt x="2501" y="465"/>
                    <a:pt x="2334" y="953"/>
                    <a:pt x="2394" y="1500"/>
                  </a:cubicBezTo>
                  <a:cubicBezTo>
                    <a:pt x="2298" y="1548"/>
                    <a:pt x="2179" y="1596"/>
                    <a:pt x="2048" y="1620"/>
                  </a:cubicBezTo>
                  <a:cubicBezTo>
                    <a:pt x="1894" y="1060"/>
                    <a:pt x="2096" y="453"/>
                    <a:pt x="2394" y="24"/>
                  </a:cubicBezTo>
                  <a:cubicBezTo>
                    <a:pt x="2358" y="12"/>
                    <a:pt x="2334" y="12"/>
                    <a:pt x="2310" y="12"/>
                  </a:cubicBezTo>
                  <a:cubicBezTo>
                    <a:pt x="2251" y="0"/>
                    <a:pt x="2203" y="0"/>
                    <a:pt x="21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110"/>
            <p:cNvSpPr/>
            <p:nvPr/>
          </p:nvSpPr>
          <p:spPr>
            <a:xfrm>
              <a:off x="2325328" y="642534"/>
              <a:ext cx="386117" cy="152039"/>
            </a:xfrm>
            <a:custGeom>
              <a:rect b="b" l="l" r="r" t="t"/>
              <a:pathLst>
                <a:path extrusionOk="0" h="1566" w="3977">
                  <a:moveTo>
                    <a:pt x="3894" y="1"/>
                  </a:moveTo>
                  <a:cubicBezTo>
                    <a:pt x="3858" y="37"/>
                    <a:pt x="3834" y="72"/>
                    <a:pt x="3798" y="96"/>
                  </a:cubicBezTo>
                  <a:cubicBezTo>
                    <a:pt x="3039" y="833"/>
                    <a:pt x="1832" y="1357"/>
                    <a:pt x="366" y="1357"/>
                  </a:cubicBezTo>
                  <a:cubicBezTo>
                    <a:pt x="246" y="1357"/>
                    <a:pt x="124" y="1353"/>
                    <a:pt x="0" y="1346"/>
                  </a:cubicBezTo>
                  <a:lnTo>
                    <a:pt x="0" y="1346"/>
                  </a:lnTo>
                  <a:cubicBezTo>
                    <a:pt x="24" y="1418"/>
                    <a:pt x="36" y="1489"/>
                    <a:pt x="48" y="1561"/>
                  </a:cubicBezTo>
                  <a:cubicBezTo>
                    <a:pt x="131" y="1564"/>
                    <a:pt x="213" y="1565"/>
                    <a:pt x="295" y="1565"/>
                  </a:cubicBezTo>
                  <a:cubicBezTo>
                    <a:pt x="1829" y="1565"/>
                    <a:pt x="3115" y="1041"/>
                    <a:pt x="3929" y="227"/>
                  </a:cubicBezTo>
                  <a:cubicBezTo>
                    <a:pt x="3941" y="215"/>
                    <a:pt x="3965" y="203"/>
                    <a:pt x="3977" y="191"/>
                  </a:cubicBezTo>
                  <a:cubicBezTo>
                    <a:pt x="3953" y="120"/>
                    <a:pt x="3917" y="60"/>
                    <a:pt x="38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110"/>
            <p:cNvSpPr/>
            <p:nvPr/>
          </p:nvSpPr>
          <p:spPr>
            <a:xfrm>
              <a:off x="2363482" y="696902"/>
              <a:ext cx="361845" cy="242816"/>
            </a:xfrm>
            <a:custGeom>
              <a:rect b="b" l="l" r="r" t="t"/>
              <a:pathLst>
                <a:path extrusionOk="0" h="2501" w="3727">
                  <a:moveTo>
                    <a:pt x="3691" y="0"/>
                  </a:moveTo>
                  <a:cubicBezTo>
                    <a:pt x="3346" y="441"/>
                    <a:pt x="2834" y="822"/>
                    <a:pt x="2358" y="1060"/>
                  </a:cubicBezTo>
                  <a:cubicBezTo>
                    <a:pt x="2000" y="1227"/>
                    <a:pt x="1572" y="1393"/>
                    <a:pt x="1131" y="1513"/>
                  </a:cubicBezTo>
                  <a:cubicBezTo>
                    <a:pt x="762" y="1596"/>
                    <a:pt x="357" y="1644"/>
                    <a:pt x="0" y="1679"/>
                  </a:cubicBezTo>
                  <a:cubicBezTo>
                    <a:pt x="36" y="1739"/>
                    <a:pt x="95" y="1798"/>
                    <a:pt x="143" y="1858"/>
                  </a:cubicBezTo>
                  <a:cubicBezTo>
                    <a:pt x="381" y="1834"/>
                    <a:pt x="619" y="1798"/>
                    <a:pt x="810" y="1774"/>
                  </a:cubicBezTo>
                  <a:cubicBezTo>
                    <a:pt x="905" y="2036"/>
                    <a:pt x="1060" y="2275"/>
                    <a:pt x="1250" y="2477"/>
                  </a:cubicBezTo>
                  <a:cubicBezTo>
                    <a:pt x="1346" y="2489"/>
                    <a:pt x="1441" y="2501"/>
                    <a:pt x="1536" y="2501"/>
                  </a:cubicBezTo>
                  <a:cubicBezTo>
                    <a:pt x="1322" y="2298"/>
                    <a:pt x="1131" y="2048"/>
                    <a:pt x="1012" y="1751"/>
                  </a:cubicBezTo>
                  <a:cubicBezTo>
                    <a:pt x="1107" y="1691"/>
                    <a:pt x="1238" y="1679"/>
                    <a:pt x="1357" y="1655"/>
                  </a:cubicBezTo>
                  <a:cubicBezTo>
                    <a:pt x="1500" y="1965"/>
                    <a:pt x="1727" y="2239"/>
                    <a:pt x="1977" y="2477"/>
                  </a:cubicBezTo>
                  <a:cubicBezTo>
                    <a:pt x="2048" y="2465"/>
                    <a:pt x="2131" y="2453"/>
                    <a:pt x="2203" y="2429"/>
                  </a:cubicBezTo>
                  <a:cubicBezTo>
                    <a:pt x="1941" y="2203"/>
                    <a:pt x="1715" y="1929"/>
                    <a:pt x="1536" y="1608"/>
                  </a:cubicBezTo>
                  <a:cubicBezTo>
                    <a:pt x="1643" y="1536"/>
                    <a:pt x="1810" y="1513"/>
                    <a:pt x="1917" y="1453"/>
                  </a:cubicBezTo>
                  <a:cubicBezTo>
                    <a:pt x="2072" y="1774"/>
                    <a:pt x="2298" y="2060"/>
                    <a:pt x="2560" y="2298"/>
                  </a:cubicBezTo>
                  <a:cubicBezTo>
                    <a:pt x="2631" y="2263"/>
                    <a:pt x="2691" y="2239"/>
                    <a:pt x="2750" y="2203"/>
                  </a:cubicBezTo>
                  <a:cubicBezTo>
                    <a:pt x="2489" y="1989"/>
                    <a:pt x="2250" y="1727"/>
                    <a:pt x="2119" y="1393"/>
                  </a:cubicBezTo>
                  <a:cubicBezTo>
                    <a:pt x="2203" y="1310"/>
                    <a:pt x="2346" y="1298"/>
                    <a:pt x="2429" y="1227"/>
                  </a:cubicBezTo>
                  <a:cubicBezTo>
                    <a:pt x="2584" y="1501"/>
                    <a:pt x="2834" y="1727"/>
                    <a:pt x="3155" y="1882"/>
                  </a:cubicBezTo>
                  <a:cubicBezTo>
                    <a:pt x="3203" y="1834"/>
                    <a:pt x="3251" y="1786"/>
                    <a:pt x="3286" y="1727"/>
                  </a:cubicBezTo>
                  <a:cubicBezTo>
                    <a:pt x="3001" y="1608"/>
                    <a:pt x="2750" y="1429"/>
                    <a:pt x="2620" y="1143"/>
                  </a:cubicBezTo>
                  <a:cubicBezTo>
                    <a:pt x="2989" y="917"/>
                    <a:pt x="3405" y="631"/>
                    <a:pt x="3727" y="250"/>
                  </a:cubicBezTo>
                  <a:cubicBezTo>
                    <a:pt x="3727" y="227"/>
                    <a:pt x="3727" y="191"/>
                    <a:pt x="3715" y="167"/>
                  </a:cubicBezTo>
                  <a:cubicBezTo>
                    <a:pt x="3715" y="108"/>
                    <a:pt x="3703" y="48"/>
                    <a:pt x="36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110"/>
            <p:cNvSpPr/>
            <p:nvPr/>
          </p:nvSpPr>
          <p:spPr>
            <a:xfrm>
              <a:off x="2662796" y="669135"/>
              <a:ext cx="40583" cy="72913"/>
            </a:xfrm>
            <a:custGeom>
              <a:rect b="b" l="l" r="r" t="t"/>
              <a:pathLst>
                <a:path extrusionOk="0" h="751" w="418">
                  <a:moveTo>
                    <a:pt x="48" y="572"/>
                  </a:moveTo>
                  <a:cubicBezTo>
                    <a:pt x="287" y="751"/>
                    <a:pt x="418" y="1"/>
                    <a:pt x="144" y="72"/>
                  </a:cubicBezTo>
                  <a:cubicBezTo>
                    <a:pt x="1" y="120"/>
                    <a:pt x="1" y="429"/>
                    <a:pt x="48" y="5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110"/>
            <p:cNvSpPr/>
            <p:nvPr/>
          </p:nvSpPr>
          <p:spPr>
            <a:xfrm>
              <a:off x="2613088" y="752338"/>
              <a:ext cx="75243" cy="122622"/>
            </a:xfrm>
            <a:custGeom>
              <a:rect b="b" l="l" r="r" t="t"/>
              <a:pathLst>
                <a:path extrusionOk="0" h="1263" w="775">
                  <a:moveTo>
                    <a:pt x="751" y="180"/>
                  </a:moveTo>
                  <a:cubicBezTo>
                    <a:pt x="739" y="120"/>
                    <a:pt x="680" y="1"/>
                    <a:pt x="560" y="37"/>
                  </a:cubicBezTo>
                  <a:cubicBezTo>
                    <a:pt x="406" y="84"/>
                    <a:pt x="322" y="394"/>
                    <a:pt x="275" y="513"/>
                  </a:cubicBezTo>
                  <a:cubicBezTo>
                    <a:pt x="203" y="668"/>
                    <a:pt x="1" y="906"/>
                    <a:pt x="108" y="1049"/>
                  </a:cubicBezTo>
                  <a:cubicBezTo>
                    <a:pt x="263" y="1263"/>
                    <a:pt x="489" y="858"/>
                    <a:pt x="560" y="715"/>
                  </a:cubicBezTo>
                  <a:cubicBezTo>
                    <a:pt x="596" y="644"/>
                    <a:pt x="632" y="561"/>
                    <a:pt x="668" y="501"/>
                  </a:cubicBezTo>
                  <a:cubicBezTo>
                    <a:pt x="715" y="382"/>
                    <a:pt x="775" y="299"/>
                    <a:pt x="751" y="1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0" name="Google Shape;3060;p110"/>
          <p:cNvGrpSpPr/>
          <p:nvPr/>
        </p:nvGrpSpPr>
        <p:grpSpPr>
          <a:xfrm>
            <a:off x="6129861" y="1539323"/>
            <a:ext cx="2521923" cy="2674454"/>
            <a:chOff x="417871" y="1157266"/>
            <a:chExt cx="2866147" cy="3055123"/>
          </a:xfrm>
        </p:grpSpPr>
        <p:grpSp>
          <p:nvGrpSpPr>
            <p:cNvPr id="3061" name="Google Shape;3061;p110"/>
            <p:cNvGrpSpPr/>
            <p:nvPr/>
          </p:nvGrpSpPr>
          <p:grpSpPr>
            <a:xfrm>
              <a:off x="417871" y="1157266"/>
              <a:ext cx="2866147" cy="3055123"/>
              <a:chOff x="205375" y="387100"/>
              <a:chExt cx="2945377" cy="3139577"/>
            </a:xfrm>
          </p:grpSpPr>
          <p:sp>
            <p:nvSpPr>
              <p:cNvPr id="3062" name="Google Shape;3062;p110"/>
              <p:cNvSpPr/>
              <p:nvPr/>
            </p:nvSpPr>
            <p:spPr>
              <a:xfrm>
                <a:off x="360215" y="434588"/>
                <a:ext cx="2484275" cy="2763984"/>
              </a:xfrm>
              <a:custGeom>
                <a:rect b="b" l="l" r="r" t="t"/>
                <a:pathLst>
                  <a:path extrusionOk="0" h="28469" w="25588">
                    <a:moveTo>
                      <a:pt x="14788" y="22420"/>
                    </a:moveTo>
                    <a:cubicBezTo>
                      <a:pt x="14824" y="22372"/>
                      <a:pt x="14836" y="22468"/>
                      <a:pt x="14836" y="22468"/>
                    </a:cubicBezTo>
                    <a:cubicBezTo>
                      <a:pt x="16015" y="24254"/>
                      <a:pt x="17253" y="26147"/>
                      <a:pt x="19325" y="27432"/>
                    </a:cubicBezTo>
                    <a:cubicBezTo>
                      <a:pt x="19884" y="27778"/>
                      <a:pt x="20539" y="28099"/>
                      <a:pt x="21254" y="28194"/>
                    </a:cubicBezTo>
                    <a:cubicBezTo>
                      <a:pt x="21920" y="28290"/>
                      <a:pt x="22516" y="28194"/>
                      <a:pt x="23016" y="27921"/>
                    </a:cubicBezTo>
                    <a:cubicBezTo>
                      <a:pt x="23980" y="27397"/>
                      <a:pt x="24706" y="26397"/>
                      <a:pt x="25147" y="24968"/>
                    </a:cubicBezTo>
                    <a:cubicBezTo>
                      <a:pt x="25587" y="23539"/>
                      <a:pt x="25516" y="22158"/>
                      <a:pt x="25349" y="20991"/>
                    </a:cubicBezTo>
                    <a:cubicBezTo>
                      <a:pt x="25171" y="19801"/>
                      <a:pt x="24861" y="18705"/>
                      <a:pt x="24409" y="17681"/>
                    </a:cubicBezTo>
                    <a:cubicBezTo>
                      <a:pt x="23980" y="16693"/>
                      <a:pt x="23397" y="15705"/>
                      <a:pt x="22575" y="14907"/>
                    </a:cubicBezTo>
                    <a:cubicBezTo>
                      <a:pt x="22170" y="14514"/>
                      <a:pt x="21635" y="14133"/>
                      <a:pt x="20968" y="13919"/>
                    </a:cubicBezTo>
                    <a:cubicBezTo>
                      <a:pt x="20325" y="13693"/>
                      <a:pt x="19682" y="13740"/>
                      <a:pt x="19110" y="13978"/>
                    </a:cubicBezTo>
                    <a:cubicBezTo>
                      <a:pt x="18456" y="11050"/>
                      <a:pt x="17182" y="8466"/>
                      <a:pt x="15384" y="6120"/>
                    </a:cubicBezTo>
                    <a:cubicBezTo>
                      <a:pt x="14503" y="4965"/>
                      <a:pt x="13514" y="3870"/>
                      <a:pt x="12360" y="2870"/>
                    </a:cubicBezTo>
                    <a:cubicBezTo>
                      <a:pt x="11490" y="2120"/>
                      <a:pt x="10514" y="1429"/>
                      <a:pt x="9347" y="870"/>
                    </a:cubicBezTo>
                    <a:cubicBezTo>
                      <a:pt x="8931" y="667"/>
                      <a:pt x="8478" y="489"/>
                      <a:pt x="8014" y="346"/>
                    </a:cubicBezTo>
                    <a:cubicBezTo>
                      <a:pt x="6906" y="1"/>
                      <a:pt x="5847" y="36"/>
                      <a:pt x="5001" y="251"/>
                    </a:cubicBezTo>
                    <a:cubicBezTo>
                      <a:pt x="4585" y="358"/>
                      <a:pt x="4180" y="548"/>
                      <a:pt x="3823" y="751"/>
                    </a:cubicBezTo>
                    <a:cubicBezTo>
                      <a:pt x="2704" y="1358"/>
                      <a:pt x="1811" y="2358"/>
                      <a:pt x="1168" y="3799"/>
                    </a:cubicBezTo>
                    <a:cubicBezTo>
                      <a:pt x="751" y="4763"/>
                      <a:pt x="453" y="5906"/>
                      <a:pt x="299" y="7049"/>
                    </a:cubicBezTo>
                    <a:cubicBezTo>
                      <a:pt x="1" y="9145"/>
                      <a:pt x="108" y="11061"/>
                      <a:pt x="358" y="12919"/>
                    </a:cubicBezTo>
                    <a:cubicBezTo>
                      <a:pt x="537" y="14288"/>
                      <a:pt x="810" y="15610"/>
                      <a:pt x="1191" y="16872"/>
                    </a:cubicBezTo>
                    <a:cubicBezTo>
                      <a:pt x="1823" y="18979"/>
                      <a:pt x="2680" y="20836"/>
                      <a:pt x="3799" y="22706"/>
                    </a:cubicBezTo>
                    <a:cubicBezTo>
                      <a:pt x="4228" y="23432"/>
                      <a:pt x="4763" y="24123"/>
                      <a:pt x="5311" y="24777"/>
                    </a:cubicBezTo>
                    <a:cubicBezTo>
                      <a:pt x="6442" y="26111"/>
                      <a:pt x="7692" y="27325"/>
                      <a:pt x="9812" y="28052"/>
                    </a:cubicBezTo>
                    <a:cubicBezTo>
                      <a:pt x="11014" y="28468"/>
                      <a:pt x="11919" y="28421"/>
                      <a:pt x="12681" y="27956"/>
                    </a:cubicBezTo>
                    <a:cubicBezTo>
                      <a:pt x="13419" y="27504"/>
                      <a:pt x="13907" y="26730"/>
                      <a:pt x="14276" y="25635"/>
                    </a:cubicBezTo>
                    <a:cubicBezTo>
                      <a:pt x="14646" y="24551"/>
                      <a:pt x="14741" y="23480"/>
                      <a:pt x="14788" y="224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3" name="Google Shape;3063;p110"/>
              <p:cNvSpPr/>
              <p:nvPr/>
            </p:nvSpPr>
            <p:spPr>
              <a:xfrm>
                <a:off x="519737" y="1885237"/>
                <a:ext cx="1308642" cy="1372138"/>
              </a:xfrm>
              <a:custGeom>
                <a:rect b="b" l="l" r="r" t="t"/>
                <a:pathLst>
                  <a:path extrusionOk="0" h="14133" w="13479">
                    <a:moveTo>
                      <a:pt x="5156" y="5132"/>
                    </a:moveTo>
                    <a:cubicBezTo>
                      <a:pt x="4906" y="4120"/>
                      <a:pt x="4227" y="3370"/>
                      <a:pt x="3537" y="2643"/>
                    </a:cubicBezTo>
                    <a:cubicBezTo>
                      <a:pt x="2846" y="1905"/>
                      <a:pt x="2084" y="1214"/>
                      <a:pt x="1275" y="572"/>
                    </a:cubicBezTo>
                    <a:cubicBezTo>
                      <a:pt x="1144" y="631"/>
                      <a:pt x="1060" y="762"/>
                      <a:pt x="953" y="857"/>
                    </a:cubicBezTo>
                    <a:cubicBezTo>
                      <a:pt x="656" y="1131"/>
                      <a:pt x="310" y="1417"/>
                      <a:pt x="1" y="1715"/>
                    </a:cubicBezTo>
                    <a:cubicBezTo>
                      <a:pt x="679" y="2858"/>
                      <a:pt x="1418" y="3929"/>
                      <a:pt x="2227" y="5108"/>
                    </a:cubicBezTo>
                    <a:cubicBezTo>
                      <a:pt x="2584" y="5632"/>
                      <a:pt x="2953" y="6191"/>
                      <a:pt x="3382" y="6763"/>
                    </a:cubicBezTo>
                    <a:cubicBezTo>
                      <a:pt x="3561" y="7001"/>
                      <a:pt x="3775" y="7287"/>
                      <a:pt x="4025" y="7549"/>
                    </a:cubicBezTo>
                    <a:cubicBezTo>
                      <a:pt x="4263" y="7799"/>
                      <a:pt x="4596" y="8096"/>
                      <a:pt x="4894" y="8192"/>
                    </a:cubicBezTo>
                    <a:cubicBezTo>
                      <a:pt x="5132" y="8275"/>
                      <a:pt x="5311" y="8275"/>
                      <a:pt x="5501" y="8227"/>
                    </a:cubicBezTo>
                    <a:cubicBezTo>
                      <a:pt x="5918" y="8132"/>
                      <a:pt x="6347" y="7811"/>
                      <a:pt x="6704" y="7537"/>
                    </a:cubicBezTo>
                    <a:cubicBezTo>
                      <a:pt x="7787" y="6727"/>
                      <a:pt x="8811" y="5655"/>
                      <a:pt x="9800" y="4786"/>
                    </a:cubicBezTo>
                    <a:cubicBezTo>
                      <a:pt x="9490" y="6275"/>
                      <a:pt x="9109" y="7691"/>
                      <a:pt x="8847" y="9144"/>
                    </a:cubicBezTo>
                    <a:cubicBezTo>
                      <a:pt x="8740" y="9215"/>
                      <a:pt x="8585" y="9251"/>
                      <a:pt x="8442" y="9299"/>
                    </a:cubicBezTo>
                    <a:cubicBezTo>
                      <a:pt x="6930" y="9846"/>
                      <a:pt x="5561" y="10632"/>
                      <a:pt x="4287" y="11621"/>
                    </a:cubicBezTo>
                    <a:cubicBezTo>
                      <a:pt x="3906" y="11930"/>
                      <a:pt x="3513" y="12216"/>
                      <a:pt x="3096" y="12561"/>
                    </a:cubicBezTo>
                    <a:cubicBezTo>
                      <a:pt x="3049" y="12609"/>
                      <a:pt x="2930" y="12704"/>
                      <a:pt x="2942" y="12692"/>
                    </a:cubicBezTo>
                    <a:cubicBezTo>
                      <a:pt x="2918" y="12764"/>
                      <a:pt x="3084" y="12990"/>
                      <a:pt x="3120" y="13061"/>
                    </a:cubicBezTo>
                    <a:cubicBezTo>
                      <a:pt x="3323" y="13430"/>
                      <a:pt x="3477" y="13764"/>
                      <a:pt x="3692" y="14133"/>
                    </a:cubicBezTo>
                    <a:cubicBezTo>
                      <a:pt x="5537" y="13502"/>
                      <a:pt x="7359" y="12859"/>
                      <a:pt x="9061" y="11942"/>
                    </a:cubicBezTo>
                    <a:cubicBezTo>
                      <a:pt x="9621" y="11644"/>
                      <a:pt x="10169" y="11311"/>
                      <a:pt x="10633" y="10906"/>
                    </a:cubicBezTo>
                    <a:cubicBezTo>
                      <a:pt x="11121" y="10478"/>
                      <a:pt x="11454" y="9870"/>
                      <a:pt x="11740" y="9120"/>
                    </a:cubicBezTo>
                    <a:cubicBezTo>
                      <a:pt x="12026" y="8382"/>
                      <a:pt x="12288" y="7596"/>
                      <a:pt x="12478" y="6775"/>
                    </a:cubicBezTo>
                    <a:cubicBezTo>
                      <a:pt x="12883" y="5096"/>
                      <a:pt x="13371" y="3250"/>
                      <a:pt x="13479" y="1703"/>
                    </a:cubicBezTo>
                    <a:cubicBezTo>
                      <a:pt x="13193" y="1560"/>
                      <a:pt x="12871" y="1441"/>
                      <a:pt x="12562" y="1310"/>
                    </a:cubicBezTo>
                    <a:cubicBezTo>
                      <a:pt x="11693" y="941"/>
                      <a:pt x="10621" y="464"/>
                      <a:pt x="9740" y="131"/>
                    </a:cubicBezTo>
                    <a:cubicBezTo>
                      <a:pt x="9740" y="119"/>
                      <a:pt x="9478" y="0"/>
                      <a:pt x="9573" y="131"/>
                    </a:cubicBezTo>
                    <a:cubicBezTo>
                      <a:pt x="9014" y="119"/>
                      <a:pt x="8490" y="441"/>
                      <a:pt x="8049" y="822"/>
                    </a:cubicBezTo>
                    <a:cubicBezTo>
                      <a:pt x="7454" y="1334"/>
                      <a:pt x="6894" y="2179"/>
                      <a:pt x="6918" y="3262"/>
                    </a:cubicBezTo>
                    <a:cubicBezTo>
                      <a:pt x="6335" y="3893"/>
                      <a:pt x="5739" y="4501"/>
                      <a:pt x="5156" y="5132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4" name="Google Shape;3064;p110"/>
              <p:cNvSpPr/>
              <p:nvPr/>
            </p:nvSpPr>
            <p:spPr>
              <a:xfrm>
                <a:off x="624977" y="1891935"/>
                <a:ext cx="830001" cy="555826"/>
              </a:xfrm>
              <a:custGeom>
                <a:rect b="b" l="l" r="r" t="t"/>
                <a:pathLst>
                  <a:path extrusionOk="0" h="5725" w="8549">
                    <a:moveTo>
                      <a:pt x="8489" y="0"/>
                    </a:moveTo>
                    <a:cubicBezTo>
                      <a:pt x="8462" y="0"/>
                      <a:pt x="8452" y="17"/>
                      <a:pt x="8489" y="62"/>
                    </a:cubicBezTo>
                    <a:cubicBezTo>
                      <a:pt x="8479" y="62"/>
                      <a:pt x="8469" y="62"/>
                      <a:pt x="8459" y="62"/>
                    </a:cubicBezTo>
                    <a:cubicBezTo>
                      <a:pt x="7899" y="62"/>
                      <a:pt x="7398" y="378"/>
                      <a:pt x="6965" y="753"/>
                    </a:cubicBezTo>
                    <a:cubicBezTo>
                      <a:pt x="6370" y="1265"/>
                      <a:pt x="5810" y="2110"/>
                      <a:pt x="5834" y="3193"/>
                    </a:cubicBezTo>
                    <a:cubicBezTo>
                      <a:pt x="5251" y="3824"/>
                      <a:pt x="4655" y="4432"/>
                      <a:pt x="4072" y="5063"/>
                    </a:cubicBezTo>
                    <a:cubicBezTo>
                      <a:pt x="3822" y="4051"/>
                      <a:pt x="3143" y="3301"/>
                      <a:pt x="2453" y="2574"/>
                    </a:cubicBezTo>
                    <a:cubicBezTo>
                      <a:pt x="1762" y="1836"/>
                      <a:pt x="1000" y="1145"/>
                      <a:pt x="191" y="503"/>
                    </a:cubicBezTo>
                    <a:cubicBezTo>
                      <a:pt x="119" y="538"/>
                      <a:pt x="60" y="586"/>
                      <a:pt x="0" y="645"/>
                    </a:cubicBezTo>
                    <a:cubicBezTo>
                      <a:pt x="274" y="895"/>
                      <a:pt x="524" y="1110"/>
                      <a:pt x="762" y="1372"/>
                    </a:cubicBezTo>
                    <a:cubicBezTo>
                      <a:pt x="1941" y="2622"/>
                      <a:pt x="2929" y="3812"/>
                      <a:pt x="3691" y="5360"/>
                    </a:cubicBezTo>
                    <a:cubicBezTo>
                      <a:pt x="3751" y="5503"/>
                      <a:pt x="3822" y="5682"/>
                      <a:pt x="3953" y="5717"/>
                    </a:cubicBezTo>
                    <a:cubicBezTo>
                      <a:pt x="3970" y="5723"/>
                      <a:pt x="3987" y="5725"/>
                      <a:pt x="4006" y="5725"/>
                    </a:cubicBezTo>
                    <a:cubicBezTo>
                      <a:pt x="4244" y="5725"/>
                      <a:pt x="4583" y="5315"/>
                      <a:pt x="4727" y="5194"/>
                    </a:cubicBezTo>
                    <a:cubicBezTo>
                      <a:pt x="5263" y="4705"/>
                      <a:pt x="5632" y="4384"/>
                      <a:pt x="6144" y="3908"/>
                    </a:cubicBezTo>
                    <a:cubicBezTo>
                      <a:pt x="6251" y="3812"/>
                      <a:pt x="6370" y="3682"/>
                      <a:pt x="6489" y="3562"/>
                    </a:cubicBezTo>
                    <a:cubicBezTo>
                      <a:pt x="6608" y="3443"/>
                      <a:pt x="6751" y="3312"/>
                      <a:pt x="6799" y="3193"/>
                    </a:cubicBezTo>
                    <a:cubicBezTo>
                      <a:pt x="6870" y="3015"/>
                      <a:pt x="6870" y="2812"/>
                      <a:pt x="6906" y="2634"/>
                    </a:cubicBezTo>
                    <a:cubicBezTo>
                      <a:pt x="7001" y="2074"/>
                      <a:pt x="7180" y="1586"/>
                      <a:pt x="7430" y="1169"/>
                    </a:cubicBezTo>
                    <a:cubicBezTo>
                      <a:pt x="7739" y="669"/>
                      <a:pt x="8132" y="407"/>
                      <a:pt x="8549" y="14"/>
                    </a:cubicBezTo>
                    <a:cubicBezTo>
                      <a:pt x="8527" y="6"/>
                      <a:pt x="8505" y="0"/>
                      <a:pt x="8489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5" name="Google Shape;3065;p110"/>
              <p:cNvSpPr/>
              <p:nvPr/>
            </p:nvSpPr>
            <p:spPr>
              <a:xfrm>
                <a:off x="971766" y="2613383"/>
                <a:ext cx="86699" cy="60291"/>
              </a:xfrm>
              <a:custGeom>
                <a:rect b="b" l="l" r="r" t="t"/>
                <a:pathLst>
                  <a:path extrusionOk="0" h="621" w="893">
                    <a:moveTo>
                      <a:pt x="881" y="239"/>
                    </a:moveTo>
                    <a:cubicBezTo>
                      <a:pt x="893" y="37"/>
                      <a:pt x="524" y="120"/>
                      <a:pt x="345" y="108"/>
                    </a:cubicBezTo>
                    <a:cubicBezTo>
                      <a:pt x="226" y="108"/>
                      <a:pt x="60" y="1"/>
                      <a:pt x="36" y="120"/>
                    </a:cubicBezTo>
                    <a:cubicBezTo>
                      <a:pt x="0" y="370"/>
                      <a:pt x="857" y="620"/>
                      <a:pt x="881" y="239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6" name="Google Shape;3066;p110"/>
              <p:cNvSpPr/>
              <p:nvPr/>
            </p:nvSpPr>
            <p:spPr>
              <a:xfrm>
                <a:off x="803323" y="2256203"/>
                <a:ext cx="747671" cy="898351"/>
              </a:xfrm>
              <a:custGeom>
                <a:rect b="b" l="l" r="r" t="t"/>
                <a:pathLst>
                  <a:path extrusionOk="0" h="9253" w="7701">
                    <a:moveTo>
                      <a:pt x="21" y="8871"/>
                    </a:moveTo>
                    <a:lnTo>
                      <a:pt x="21" y="8871"/>
                    </a:lnTo>
                    <a:cubicBezTo>
                      <a:pt x="20" y="8872"/>
                      <a:pt x="20" y="8873"/>
                      <a:pt x="20" y="8874"/>
                    </a:cubicBezTo>
                    <a:lnTo>
                      <a:pt x="20" y="8874"/>
                    </a:lnTo>
                    <a:cubicBezTo>
                      <a:pt x="20" y="8873"/>
                      <a:pt x="20" y="8872"/>
                      <a:pt x="21" y="8871"/>
                    </a:cubicBezTo>
                    <a:close/>
                    <a:moveTo>
                      <a:pt x="7700" y="1"/>
                    </a:moveTo>
                    <a:lnTo>
                      <a:pt x="7700" y="1"/>
                    </a:lnTo>
                    <a:cubicBezTo>
                      <a:pt x="7426" y="275"/>
                      <a:pt x="7140" y="632"/>
                      <a:pt x="6879" y="965"/>
                    </a:cubicBezTo>
                    <a:cubicBezTo>
                      <a:pt x="6569" y="2454"/>
                      <a:pt x="6188" y="3870"/>
                      <a:pt x="5926" y="5323"/>
                    </a:cubicBezTo>
                    <a:cubicBezTo>
                      <a:pt x="5807" y="5394"/>
                      <a:pt x="5664" y="5430"/>
                      <a:pt x="5521" y="5478"/>
                    </a:cubicBezTo>
                    <a:cubicBezTo>
                      <a:pt x="4009" y="6025"/>
                      <a:pt x="2640" y="6811"/>
                      <a:pt x="1366" y="7800"/>
                    </a:cubicBezTo>
                    <a:cubicBezTo>
                      <a:pt x="973" y="8109"/>
                      <a:pt x="592" y="8395"/>
                      <a:pt x="175" y="8740"/>
                    </a:cubicBezTo>
                    <a:cubicBezTo>
                      <a:pt x="132" y="8783"/>
                      <a:pt x="31" y="8874"/>
                      <a:pt x="21" y="8874"/>
                    </a:cubicBezTo>
                    <a:cubicBezTo>
                      <a:pt x="20" y="8874"/>
                      <a:pt x="20" y="8874"/>
                      <a:pt x="20" y="8874"/>
                    </a:cubicBezTo>
                    <a:lnTo>
                      <a:pt x="20" y="8874"/>
                    </a:lnTo>
                    <a:cubicBezTo>
                      <a:pt x="1" y="8948"/>
                      <a:pt x="164" y="9170"/>
                      <a:pt x="199" y="9240"/>
                    </a:cubicBezTo>
                    <a:cubicBezTo>
                      <a:pt x="211" y="9240"/>
                      <a:pt x="211" y="9240"/>
                      <a:pt x="211" y="9252"/>
                    </a:cubicBezTo>
                    <a:cubicBezTo>
                      <a:pt x="1128" y="8550"/>
                      <a:pt x="2068" y="7859"/>
                      <a:pt x="3033" y="7288"/>
                    </a:cubicBezTo>
                    <a:cubicBezTo>
                      <a:pt x="4081" y="6680"/>
                      <a:pt x="5093" y="6156"/>
                      <a:pt x="6247" y="5621"/>
                    </a:cubicBezTo>
                    <a:cubicBezTo>
                      <a:pt x="6402" y="5549"/>
                      <a:pt x="6593" y="5466"/>
                      <a:pt x="6664" y="5335"/>
                    </a:cubicBezTo>
                    <a:cubicBezTo>
                      <a:pt x="6831" y="5073"/>
                      <a:pt x="6879" y="4394"/>
                      <a:pt x="6926" y="4049"/>
                    </a:cubicBezTo>
                    <a:cubicBezTo>
                      <a:pt x="7117" y="2763"/>
                      <a:pt x="7426" y="1311"/>
                      <a:pt x="7700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7" name="Google Shape;3067;p110"/>
              <p:cNvSpPr/>
              <p:nvPr/>
            </p:nvSpPr>
            <p:spPr>
              <a:xfrm>
                <a:off x="1482628" y="2853865"/>
                <a:ext cx="93689" cy="89126"/>
              </a:xfrm>
              <a:custGeom>
                <a:rect b="b" l="l" r="r" t="t"/>
                <a:pathLst>
                  <a:path extrusionOk="0" h="918" w="965">
                    <a:moveTo>
                      <a:pt x="667" y="120"/>
                    </a:moveTo>
                    <a:cubicBezTo>
                      <a:pt x="513" y="0"/>
                      <a:pt x="370" y="346"/>
                      <a:pt x="263" y="489"/>
                    </a:cubicBezTo>
                    <a:cubicBezTo>
                      <a:pt x="191" y="584"/>
                      <a:pt x="1" y="655"/>
                      <a:pt x="96" y="739"/>
                    </a:cubicBezTo>
                    <a:cubicBezTo>
                      <a:pt x="286" y="917"/>
                      <a:pt x="965" y="358"/>
                      <a:pt x="667" y="12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8" name="Google Shape;3068;p110"/>
              <p:cNvSpPr/>
              <p:nvPr/>
            </p:nvSpPr>
            <p:spPr>
              <a:xfrm>
                <a:off x="451583" y="1867858"/>
                <a:ext cx="389612" cy="400001"/>
              </a:xfrm>
              <a:custGeom>
                <a:rect b="b" l="l" r="r" t="t"/>
                <a:pathLst>
                  <a:path extrusionOk="0" h="4120" w="4013">
                    <a:moveTo>
                      <a:pt x="1179" y="0"/>
                    </a:moveTo>
                    <a:cubicBezTo>
                      <a:pt x="1179" y="0"/>
                      <a:pt x="298" y="548"/>
                      <a:pt x="0" y="846"/>
                    </a:cubicBezTo>
                    <a:cubicBezTo>
                      <a:pt x="60" y="965"/>
                      <a:pt x="846" y="2120"/>
                      <a:pt x="905" y="2227"/>
                    </a:cubicBezTo>
                    <a:cubicBezTo>
                      <a:pt x="1298" y="2870"/>
                      <a:pt x="1703" y="3489"/>
                      <a:pt x="2131" y="4120"/>
                    </a:cubicBezTo>
                    <a:cubicBezTo>
                      <a:pt x="2286" y="4049"/>
                      <a:pt x="2429" y="3977"/>
                      <a:pt x="2512" y="3930"/>
                    </a:cubicBezTo>
                    <a:cubicBezTo>
                      <a:pt x="3179" y="3560"/>
                      <a:pt x="3667" y="3084"/>
                      <a:pt x="4013" y="2584"/>
                    </a:cubicBezTo>
                    <a:cubicBezTo>
                      <a:pt x="3382" y="1941"/>
                      <a:pt x="1893" y="572"/>
                      <a:pt x="11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9" name="Google Shape;3069;p110"/>
              <p:cNvSpPr/>
              <p:nvPr/>
            </p:nvSpPr>
            <p:spPr>
              <a:xfrm>
                <a:off x="607599" y="2056302"/>
                <a:ext cx="189709" cy="159612"/>
              </a:xfrm>
              <a:custGeom>
                <a:rect b="b" l="l" r="r" t="t"/>
                <a:pathLst>
                  <a:path extrusionOk="0" h="1644" w="1954">
                    <a:moveTo>
                      <a:pt x="1751" y="0"/>
                    </a:moveTo>
                    <a:cubicBezTo>
                      <a:pt x="1417" y="500"/>
                      <a:pt x="894" y="965"/>
                      <a:pt x="191" y="1298"/>
                    </a:cubicBezTo>
                    <a:cubicBezTo>
                      <a:pt x="132" y="1322"/>
                      <a:pt x="60" y="1357"/>
                      <a:pt x="1" y="1381"/>
                    </a:cubicBezTo>
                    <a:cubicBezTo>
                      <a:pt x="48" y="1465"/>
                      <a:pt x="108" y="1560"/>
                      <a:pt x="167" y="1643"/>
                    </a:cubicBezTo>
                    <a:cubicBezTo>
                      <a:pt x="298" y="1584"/>
                      <a:pt x="405" y="1524"/>
                      <a:pt x="477" y="1477"/>
                    </a:cubicBezTo>
                    <a:cubicBezTo>
                      <a:pt x="1120" y="1131"/>
                      <a:pt x="1608" y="667"/>
                      <a:pt x="1953" y="191"/>
                    </a:cubicBezTo>
                    <a:cubicBezTo>
                      <a:pt x="1882" y="131"/>
                      <a:pt x="1822" y="72"/>
                      <a:pt x="17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0" name="Google Shape;3070;p110"/>
              <p:cNvSpPr/>
              <p:nvPr/>
            </p:nvSpPr>
            <p:spPr>
              <a:xfrm>
                <a:off x="580998" y="2029701"/>
                <a:ext cx="181554" cy="138835"/>
              </a:xfrm>
              <a:custGeom>
                <a:rect b="b" l="l" r="r" t="t"/>
                <a:pathLst>
                  <a:path extrusionOk="0" h="1430" w="1870">
                    <a:moveTo>
                      <a:pt x="1727" y="0"/>
                    </a:moveTo>
                    <a:cubicBezTo>
                      <a:pt x="1346" y="417"/>
                      <a:pt x="846" y="846"/>
                      <a:pt x="275" y="1131"/>
                    </a:cubicBezTo>
                    <a:cubicBezTo>
                      <a:pt x="191" y="1179"/>
                      <a:pt x="96" y="1215"/>
                      <a:pt x="1" y="1250"/>
                    </a:cubicBezTo>
                    <a:cubicBezTo>
                      <a:pt x="48" y="1310"/>
                      <a:pt x="84" y="1370"/>
                      <a:pt x="120" y="1429"/>
                    </a:cubicBezTo>
                    <a:cubicBezTo>
                      <a:pt x="167" y="1405"/>
                      <a:pt x="215" y="1381"/>
                      <a:pt x="263" y="1358"/>
                    </a:cubicBezTo>
                    <a:cubicBezTo>
                      <a:pt x="882" y="1036"/>
                      <a:pt x="1465" y="608"/>
                      <a:pt x="1858" y="155"/>
                    </a:cubicBezTo>
                    <a:cubicBezTo>
                      <a:pt x="1858" y="155"/>
                      <a:pt x="1870" y="143"/>
                      <a:pt x="1870" y="131"/>
                    </a:cubicBezTo>
                    <a:cubicBezTo>
                      <a:pt x="1822" y="96"/>
                      <a:pt x="1775" y="48"/>
                      <a:pt x="17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1" name="Google Shape;3071;p110"/>
              <p:cNvSpPr/>
              <p:nvPr/>
            </p:nvSpPr>
            <p:spPr>
              <a:xfrm>
                <a:off x="205375" y="1737277"/>
                <a:ext cx="366505" cy="289029"/>
              </a:xfrm>
              <a:custGeom>
                <a:rect b="b" l="l" r="r" t="t"/>
                <a:pathLst>
                  <a:path extrusionOk="0" h="2977" w="3775">
                    <a:moveTo>
                      <a:pt x="1667" y="1917"/>
                    </a:moveTo>
                    <a:cubicBezTo>
                      <a:pt x="1262" y="2060"/>
                      <a:pt x="869" y="2179"/>
                      <a:pt x="465" y="2131"/>
                    </a:cubicBezTo>
                    <a:cubicBezTo>
                      <a:pt x="345" y="2131"/>
                      <a:pt x="167" y="2119"/>
                      <a:pt x="95" y="2000"/>
                    </a:cubicBezTo>
                    <a:cubicBezTo>
                      <a:pt x="0" y="1846"/>
                      <a:pt x="214" y="1619"/>
                      <a:pt x="393" y="1453"/>
                    </a:cubicBezTo>
                    <a:cubicBezTo>
                      <a:pt x="786" y="1084"/>
                      <a:pt x="1179" y="786"/>
                      <a:pt x="1631" y="464"/>
                    </a:cubicBezTo>
                    <a:cubicBezTo>
                      <a:pt x="2000" y="202"/>
                      <a:pt x="2358" y="0"/>
                      <a:pt x="2655" y="131"/>
                    </a:cubicBezTo>
                    <a:cubicBezTo>
                      <a:pt x="2870" y="238"/>
                      <a:pt x="3060" y="429"/>
                      <a:pt x="3251" y="619"/>
                    </a:cubicBezTo>
                    <a:cubicBezTo>
                      <a:pt x="3441" y="810"/>
                      <a:pt x="3608" y="1024"/>
                      <a:pt x="3774" y="1286"/>
                    </a:cubicBezTo>
                    <a:cubicBezTo>
                      <a:pt x="3513" y="1560"/>
                      <a:pt x="3120" y="1893"/>
                      <a:pt x="2715" y="2167"/>
                    </a:cubicBezTo>
                    <a:cubicBezTo>
                      <a:pt x="2929" y="2405"/>
                      <a:pt x="2870" y="2608"/>
                      <a:pt x="2631" y="2810"/>
                    </a:cubicBezTo>
                    <a:cubicBezTo>
                      <a:pt x="2560" y="2881"/>
                      <a:pt x="2405" y="2977"/>
                      <a:pt x="2334" y="2953"/>
                    </a:cubicBezTo>
                    <a:cubicBezTo>
                      <a:pt x="2191" y="2917"/>
                      <a:pt x="1738" y="2096"/>
                      <a:pt x="1667" y="19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2" name="Google Shape;3072;p110"/>
              <p:cNvSpPr/>
              <p:nvPr/>
            </p:nvSpPr>
            <p:spPr>
              <a:xfrm>
                <a:off x="359061" y="1923974"/>
                <a:ext cx="45243" cy="90486"/>
              </a:xfrm>
              <a:custGeom>
                <a:rect b="b" l="l" r="r" t="t"/>
                <a:pathLst>
                  <a:path extrusionOk="0" h="932" w="466">
                    <a:moveTo>
                      <a:pt x="120" y="161"/>
                    </a:moveTo>
                    <a:cubicBezTo>
                      <a:pt x="215" y="315"/>
                      <a:pt x="358" y="661"/>
                      <a:pt x="322" y="792"/>
                    </a:cubicBezTo>
                    <a:cubicBezTo>
                      <a:pt x="310" y="827"/>
                      <a:pt x="298" y="827"/>
                      <a:pt x="275" y="839"/>
                    </a:cubicBezTo>
                    <a:lnTo>
                      <a:pt x="251" y="839"/>
                    </a:lnTo>
                    <a:cubicBezTo>
                      <a:pt x="227" y="839"/>
                      <a:pt x="215" y="815"/>
                      <a:pt x="203" y="792"/>
                    </a:cubicBezTo>
                    <a:cubicBezTo>
                      <a:pt x="120" y="673"/>
                      <a:pt x="96" y="351"/>
                      <a:pt x="120" y="161"/>
                    </a:cubicBezTo>
                    <a:close/>
                    <a:moveTo>
                      <a:pt x="97" y="1"/>
                    </a:moveTo>
                    <a:cubicBezTo>
                      <a:pt x="92" y="1"/>
                      <a:pt x="88" y="2"/>
                      <a:pt x="84" y="6"/>
                    </a:cubicBezTo>
                    <a:cubicBezTo>
                      <a:pt x="72" y="6"/>
                      <a:pt x="60" y="18"/>
                      <a:pt x="48" y="30"/>
                    </a:cubicBezTo>
                    <a:cubicBezTo>
                      <a:pt x="1" y="184"/>
                      <a:pt x="1" y="661"/>
                      <a:pt x="120" y="851"/>
                    </a:cubicBezTo>
                    <a:cubicBezTo>
                      <a:pt x="155" y="899"/>
                      <a:pt x="179" y="923"/>
                      <a:pt x="227" y="923"/>
                    </a:cubicBezTo>
                    <a:cubicBezTo>
                      <a:pt x="239" y="929"/>
                      <a:pt x="251" y="932"/>
                      <a:pt x="263" y="932"/>
                    </a:cubicBezTo>
                    <a:cubicBezTo>
                      <a:pt x="275" y="932"/>
                      <a:pt x="286" y="929"/>
                      <a:pt x="298" y="923"/>
                    </a:cubicBezTo>
                    <a:cubicBezTo>
                      <a:pt x="346" y="923"/>
                      <a:pt x="394" y="875"/>
                      <a:pt x="406" y="827"/>
                    </a:cubicBezTo>
                    <a:cubicBezTo>
                      <a:pt x="465" y="613"/>
                      <a:pt x="215" y="89"/>
                      <a:pt x="132" y="18"/>
                    </a:cubicBezTo>
                    <a:cubicBezTo>
                      <a:pt x="123" y="9"/>
                      <a:pt x="109" y="1"/>
                      <a:pt x="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3" name="Google Shape;3073;p110"/>
              <p:cNvSpPr/>
              <p:nvPr/>
            </p:nvSpPr>
            <p:spPr>
              <a:xfrm>
                <a:off x="325567" y="1923974"/>
                <a:ext cx="46311" cy="87767"/>
              </a:xfrm>
              <a:custGeom>
                <a:rect b="b" l="l" r="r" t="t"/>
                <a:pathLst>
                  <a:path extrusionOk="0" h="904" w="477">
                    <a:moveTo>
                      <a:pt x="370" y="161"/>
                    </a:moveTo>
                    <a:cubicBezTo>
                      <a:pt x="370" y="315"/>
                      <a:pt x="322" y="625"/>
                      <a:pt x="239" y="756"/>
                    </a:cubicBezTo>
                    <a:cubicBezTo>
                      <a:pt x="215" y="792"/>
                      <a:pt x="191" y="804"/>
                      <a:pt x="179" y="815"/>
                    </a:cubicBezTo>
                    <a:cubicBezTo>
                      <a:pt x="167" y="815"/>
                      <a:pt x="143" y="804"/>
                      <a:pt x="119" y="792"/>
                    </a:cubicBezTo>
                    <a:cubicBezTo>
                      <a:pt x="108" y="780"/>
                      <a:pt x="96" y="768"/>
                      <a:pt x="96" y="732"/>
                    </a:cubicBezTo>
                    <a:cubicBezTo>
                      <a:pt x="96" y="589"/>
                      <a:pt x="250" y="304"/>
                      <a:pt x="370" y="161"/>
                    </a:cubicBezTo>
                    <a:close/>
                    <a:moveTo>
                      <a:pt x="409" y="1"/>
                    </a:moveTo>
                    <a:cubicBezTo>
                      <a:pt x="397" y="1"/>
                      <a:pt x="389" y="6"/>
                      <a:pt x="381" y="6"/>
                    </a:cubicBezTo>
                    <a:cubicBezTo>
                      <a:pt x="250" y="113"/>
                      <a:pt x="0" y="518"/>
                      <a:pt x="12" y="732"/>
                    </a:cubicBezTo>
                    <a:cubicBezTo>
                      <a:pt x="12" y="792"/>
                      <a:pt x="24" y="839"/>
                      <a:pt x="60" y="863"/>
                    </a:cubicBezTo>
                    <a:cubicBezTo>
                      <a:pt x="96" y="890"/>
                      <a:pt x="125" y="903"/>
                      <a:pt x="157" y="903"/>
                    </a:cubicBezTo>
                    <a:cubicBezTo>
                      <a:pt x="168" y="903"/>
                      <a:pt x="179" y="902"/>
                      <a:pt x="191" y="899"/>
                    </a:cubicBezTo>
                    <a:cubicBezTo>
                      <a:pt x="239" y="899"/>
                      <a:pt x="274" y="863"/>
                      <a:pt x="310" y="804"/>
                    </a:cubicBezTo>
                    <a:cubicBezTo>
                      <a:pt x="441" y="613"/>
                      <a:pt x="477" y="137"/>
                      <a:pt x="453" y="30"/>
                    </a:cubicBezTo>
                    <a:cubicBezTo>
                      <a:pt x="453" y="18"/>
                      <a:pt x="441" y="6"/>
                      <a:pt x="429" y="6"/>
                    </a:cubicBezTo>
                    <a:cubicBezTo>
                      <a:pt x="421" y="2"/>
                      <a:pt x="414" y="1"/>
                      <a:pt x="40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4" name="Google Shape;3074;p110"/>
              <p:cNvSpPr/>
              <p:nvPr/>
            </p:nvSpPr>
            <p:spPr>
              <a:xfrm>
                <a:off x="303625" y="1924459"/>
                <a:ext cx="63689" cy="38252"/>
              </a:xfrm>
              <a:custGeom>
                <a:rect b="b" l="l" r="r" t="t"/>
                <a:pathLst>
                  <a:path extrusionOk="0" h="394" w="656">
                    <a:moveTo>
                      <a:pt x="619" y="1"/>
                    </a:moveTo>
                    <a:lnTo>
                      <a:pt x="0" y="310"/>
                    </a:lnTo>
                    <a:lnTo>
                      <a:pt x="36" y="394"/>
                    </a:lnTo>
                    <a:lnTo>
                      <a:pt x="655" y="84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5" name="Google Shape;3075;p110"/>
              <p:cNvSpPr/>
              <p:nvPr/>
            </p:nvSpPr>
            <p:spPr>
              <a:xfrm>
                <a:off x="265471" y="1865819"/>
                <a:ext cx="217379" cy="85340"/>
              </a:xfrm>
              <a:custGeom>
                <a:rect b="b" l="l" r="r" t="t"/>
                <a:pathLst>
                  <a:path extrusionOk="0" h="879" w="2239">
                    <a:moveTo>
                      <a:pt x="1096" y="1"/>
                    </a:moveTo>
                    <a:cubicBezTo>
                      <a:pt x="728" y="1"/>
                      <a:pt x="310" y="241"/>
                      <a:pt x="96" y="617"/>
                    </a:cubicBezTo>
                    <a:cubicBezTo>
                      <a:pt x="60" y="664"/>
                      <a:pt x="24" y="748"/>
                      <a:pt x="0" y="819"/>
                    </a:cubicBezTo>
                    <a:cubicBezTo>
                      <a:pt x="72" y="819"/>
                      <a:pt x="131" y="819"/>
                      <a:pt x="203" y="807"/>
                    </a:cubicBezTo>
                    <a:cubicBezTo>
                      <a:pt x="215" y="783"/>
                      <a:pt x="215" y="760"/>
                      <a:pt x="227" y="736"/>
                    </a:cubicBezTo>
                    <a:cubicBezTo>
                      <a:pt x="298" y="605"/>
                      <a:pt x="393" y="474"/>
                      <a:pt x="560" y="355"/>
                    </a:cubicBezTo>
                    <a:cubicBezTo>
                      <a:pt x="738" y="229"/>
                      <a:pt x="908" y="175"/>
                      <a:pt x="1072" y="175"/>
                    </a:cubicBezTo>
                    <a:cubicBezTo>
                      <a:pt x="1457" y="175"/>
                      <a:pt x="1803" y="477"/>
                      <a:pt x="2110" y="852"/>
                    </a:cubicBezTo>
                    <a:lnTo>
                      <a:pt x="2110" y="852"/>
                    </a:lnTo>
                    <a:cubicBezTo>
                      <a:pt x="2108" y="849"/>
                      <a:pt x="2108" y="846"/>
                      <a:pt x="2108" y="843"/>
                    </a:cubicBezTo>
                    <a:cubicBezTo>
                      <a:pt x="2143" y="819"/>
                      <a:pt x="2191" y="783"/>
                      <a:pt x="2239" y="748"/>
                    </a:cubicBezTo>
                    <a:cubicBezTo>
                      <a:pt x="2203" y="712"/>
                      <a:pt x="2179" y="676"/>
                      <a:pt x="2143" y="652"/>
                    </a:cubicBezTo>
                    <a:cubicBezTo>
                      <a:pt x="1846" y="307"/>
                      <a:pt x="1572" y="57"/>
                      <a:pt x="1215" y="10"/>
                    </a:cubicBezTo>
                    <a:cubicBezTo>
                      <a:pt x="1176" y="4"/>
                      <a:pt x="1136" y="1"/>
                      <a:pt x="1096" y="1"/>
                    </a:cubicBezTo>
                    <a:close/>
                    <a:moveTo>
                      <a:pt x="2110" y="852"/>
                    </a:moveTo>
                    <a:cubicBezTo>
                      <a:pt x="2114" y="861"/>
                      <a:pt x="2123" y="870"/>
                      <a:pt x="2132" y="879"/>
                    </a:cubicBezTo>
                    <a:cubicBezTo>
                      <a:pt x="2124" y="870"/>
                      <a:pt x="2117" y="861"/>
                      <a:pt x="2110" y="85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110"/>
              <p:cNvSpPr/>
              <p:nvPr/>
            </p:nvSpPr>
            <p:spPr>
              <a:xfrm>
                <a:off x="372944" y="1768442"/>
                <a:ext cx="145728" cy="57379"/>
              </a:xfrm>
              <a:custGeom>
                <a:rect b="b" l="l" r="r" t="t"/>
                <a:pathLst>
                  <a:path extrusionOk="0" h="591" w="1501">
                    <a:moveTo>
                      <a:pt x="120" y="1"/>
                    </a:moveTo>
                    <a:cubicBezTo>
                      <a:pt x="84" y="24"/>
                      <a:pt x="36" y="48"/>
                      <a:pt x="1" y="84"/>
                    </a:cubicBezTo>
                    <a:cubicBezTo>
                      <a:pt x="24" y="179"/>
                      <a:pt x="215" y="310"/>
                      <a:pt x="298" y="370"/>
                    </a:cubicBezTo>
                    <a:cubicBezTo>
                      <a:pt x="481" y="502"/>
                      <a:pt x="680" y="591"/>
                      <a:pt x="885" y="591"/>
                    </a:cubicBezTo>
                    <a:cubicBezTo>
                      <a:pt x="1068" y="591"/>
                      <a:pt x="1256" y="520"/>
                      <a:pt x="1441" y="346"/>
                    </a:cubicBezTo>
                    <a:cubicBezTo>
                      <a:pt x="1465" y="322"/>
                      <a:pt x="1489" y="310"/>
                      <a:pt x="1501" y="286"/>
                    </a:cubicBezTo>
                    <a:cubicBezTo>
                      <a:pt x="1465" y="239"/>
                      <a:pt x="1417" y="203"/>
                      <a:pt x="1382" y="155"/>
                    </a:cubicBezTo>
                    <a:cubicBezTo>
                      <a:pt x="1370" y="179"/>
                      <a:pt x="1346" y="203"/>
                      <a:pt x="1334" y="227"/>
                    </a:cubicBezTo>
                    <a:cubicBezTo>
                      <a:pt x="1181" y="364"/>
                      <a:pt x="1029" y="419"/>
                      <a:pt x="883" y="419"/>
                    </a:cubicBezTo>
                    <a:cubicBezTo>
                      <a:pt x="687" y="419"/>
                      <a:pt x="503" y="321"/>
                      <a:pt x="346" y="191"/>
                    </a:cubicBezTo>
                    <a:cubicBezTo>
                      <a:pt x="263" y="131"/>
                      <a:pt x="179" y="36"/>
                      <a:pt x="1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110"/>
              <p:cNvSpPr/>
              <p:nvPr/>
            </p:nvSpPr>
            <p:spPr>
              <a:xfrm>
                <a:off x="209938" y="1746500"/>
                <a:ext cx="243981" cy="179224"/>
              </a:xfrm>
              <a:custGeom>
                <a:rect b="b" l="l" r="r" t="t"/>
                <a:pathLst>
                  <a:path extrusionOk="0" h="1846" w="2513">
                    <a:moveTo>
                      <a:pt x="2403" y="1"/>
                    </a:moveTo>
                    <a:cubicBezTo>
                      <a:pt x="2154" y="1"/>
                      <a:pt x="1874" y="163"/>
                      <a:pt x="1584" y="369"/>
                    </a:cubicBezTo>
                    <a:cubicBezTo>
                      <a:pt x="1132" y="691"/>
                      <a:pt x="739" y="989"/>
                      <a:pt x="346" y="1358"/>
                    </a:cubicBezTo>
                    <a:cubicBezTo>
                      <a:pt x="179" y="1512"/>
                      <a:pt x="1" y="1703"/>
                      <a:pt x="25" y="1846"/>
                    </a:cubicBezTo>
                    <a:lnTo>
                      <a:pt x="2513" y="12"/>
                    </a:lnTo>
                    <a:cubicBezTo>
                      <a:pt x="2477" y="4"/>
                      <a:pt x="2440" y="1"/>
                      <a:pt x="240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110"/>
              <p:cNvSpPr/>
              <p:nvPr/>
            </p:nvSpPr>
            <p:spPr>
              <a:xfrm>
                <a:off x="702354" y="2959009"/>
                <a:ext cx="409321" cy="337670"/>
              </a:xfrm>
              <a:custGeom>
                <a:rect b="b" l="l" r="r" t="t"/>
                <a:pathLst>
                  <a:path extrusionOk="0" h="3478" w="4216">
                    <a:moveTo>
                      <a:pt x="3180" y="1"/>
                    </a:moveTo>
                    <a:cubicBezTo>
                      <a:pt x="2406" y="453"/>
                      <a:pt x="727" y="1573"/>
                      <a:pt x="1" y="2120"/>
                    </a:cubicBezTo>
                    <a:cubicBezTo>
                      <a:pt x="1" y="2120"/>
                      <a:pt x="310" y="3108"/>
                      <a:pt x="525" y="3478"/>
                    </a:cubicBezTo>
                    <a:cubicBezTo>
                      <a:pt x="656" y="3442"/>
                      <a:pt x="1965" y="2966"/>
                      <a:pt x="2096" y="2930"/>
                    </a:cubicBezTo>
                    <a:cubicBezTo>
                      <a:pt x="2799" y="2716"/>
                      <a:pt x="3501" y="2466"/>
                      <a:pt x="4216" y="2215"/>
                    </a:cubicBezTo>
                    <a:cubicBezTo>
                      <a:pt x="4192" y="2049"/>
                      <a:pt x="4156" y="1894"/>
                      <a:pt x="4132" y="1799"/>
                    </a:cubicBezTo>
                    <a:cubicBezTo>
                      <a:pt x="3942" y="1061"/>
                      <a:pt x="3585" y="453"/>
                      <a:pt x="31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9" name="Google Shape;3079;p110"/>
              <p:cNvSpPr/>
              <p:nvPr/>
            </p:nvSpPr>
            <p:spPr>
              <a:xfrm>
                <a:off x="933611" y="2992601"/>
                <a:ext cx="126020" cy="210486"/>
              </a:xfrm>
              <a:custGeom>
                <a:rect b="b" l="l" r="r" t="t"/>
                <a:pathLst>
                  <a:path extrusionOk="0" h="2168" w="1298">
                    <a:moveTo>
                      <a:pt x="226" y="0"/>
                    </a:moveTo>
                    <a:cubicBezTo>
                      <a:pt x="155" y="48"/>
                      <a:pt x="72" y="95"/>
                      <a:pt x="0" y="143"/>
                    </a:cubicBezTo>
                    <a:cubicBezTo>
                      <a:pt x="417" y="619"/>
                      <a:pt x="774" y="1250"/>
                      <a:pt x="953" y="2000"/>
                    </a:cubicBezTo>
                    <a:cubicBezTo>
                      <a:pt x="965" y="2048"/>
                      <a:pt x="976" y="2108"/>
                      <a:pt x="988" y="2167"/>
                    </a:cubicBezTo>
                    <a:cubicBezTo>
                      <a:pt x="1095" y="2131"/>
                      <a:pt x="1191" y="2096"/>
                      <a:pt x="1298" y="2060"/>
                    </a:cubicBezTo>
                    <a:cubicBezTo>
                      <a:pt x="1262" y="1941"/>
                      <a:pt x="1238" y="1834"/>
                      <a:pt x="1215" y="1762"/>
                    </a:cubicBezTo>
                    <a:cubicBezTo>
                      <a:pt x="1000" y="1060"/>
                      <a:pt x="631" y="465"/>
                      <a:pt x="2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0" name="Google Shape;3080;p110"/>
              <p:cNvSpPr/>
              <p:nvPr/>
            </p:nvSpPr>
            <p:spPr>
              <a:xfrm>
                <a:off x="898855" y="3018038"/>
                <a:ext cx="105340" cy="200000"/>
              </a:xfrm>
              <a:custGeom>
                <a:rect b="b" l="l" r="r" t="t"/>
                <a:pathLst>
                  <a:path extrusionOk="0" h="2060" w="1085">
                    <a:moveTo>
                      <a:pt x="180" y="0"/>
                    </a:moveTo>
                    <a:cubicBezTo>
                      <a:pt x="120" y="36"/>
                      <a:pt x="60" y="72"/>
                      <a:pt x="1" y="119"/>
                    </a:cubicBezTo>
                    <a:cubicBezTo>
                      <a:pt x="334" y="595"/>
                      <a:pt x="656" y="1179"/>
                      <a:pt x="822" y="1810"/>
                    </a:cubicBezTo>
                    <a:cubicBezTo>
                      <a:pt x="834" y="1881"/>
                      <a:pt x="846" y="1977"/>
                      <a:pt x="870" y="2060"/>
                    </a:cubicBezTo>
                    <a:cubicBezTo>
                      <a:pt x="942" y="2036"/>
                      <a:pt x="1013" y="2024"/>
                      <a:pt x="1084" y="1988"/>
                    </a:cubicBezTo>
                    <a:cubicBezTo>
                      <a:pt x="1072" y="1953"/>
                      <a:pt x="1061" y="1917"/>
                      <a:pt x="1049" y="1881"/>
                    </a:cubicBezTo>
                    <a:cubicBezTo>
                      <a:pt x="858" y="1191"/>
                      <a:pt x="537" y="500"/>
                      <a:pt x="1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1" name="Google Shape;3081;p110"/>
              <p:cNvSpPr/>
              <p:nvPr/>
            </p:nvSpPr>
            <p:spPr>
              <a:xfrm>
                <a:off x="542843" y="3159007"/>
                <a:ext cx="280971" cy="367670"/>
              </a:xfrm>
              <a:custGeom>
                <a:rect b="b" l="l" r="r" t="t"/>
                <a:pathLst>
                  <a:path extrusionOk="0" h="3787" w="2894">
                    <a:moveTo>
                      <a:pt x="1680" y="2191"/>
                    </a:moveTo>
                    <a:cubicBezTo>
                      <a:pt x="1727" y="2620"/>
                      <a:pt x="1739" y="3025"/>
                      <a:pt x="1608" y="3406"/>
                    </a:cubicBezTo>
                    <a:cubicBezTo>
                      <a:pt x="1572" y="3525"/>
                      <a:pt x="1513" y="3692"/>
                      <a:pt x="1382" y="3727"/>
                    </a:cubicBezTo>
                    <a:cubicBezTo>
                      <a:pt x="1203" y="3787"/>
                      <a:pt x="1049" y="3525"/>
                      <a:pt x="929" y="3311"/>
                    </a:cubicBezTo>
                    <a:cubicBezTo>
                      <a:pt x="668" y="2834"/>
                      <a:pt x="477" y="2382"/>
                      <a:pt x="275" y="1870"/>
                    </a:cubicBezTo>
                    <a:cubicBezTo>
                      <a:pt x="108" y="1441"/>
                      <a:pt x="1" y="1048"/>
                      <a:pt x="203" y="798"/>
                    </a:cubicBezTo>
                    <a:cubicBezTo>
                      <a:pt x="358" y="608"/>
                      <a:pt x="584" y="477"/>
                      <a:pt x="822" y="346"/>
                    </a:cubicBezTo>
                    <a:cubicBezTo>
                      <a:pt x="1049" y="203"/>
                      <a:pt x="1299" y="96"/>
                      <a:pt x="1596" y="1"/>
                    </a:cubicBezTo>
                    <a:cubicBezTo>
                      <a:pt x="1799" y="322"/>
                      <a:pt x="2025" y="775"/>
                      <a:pt x="2192" y="1227"/>
                    </a:cubicBezTo>
                    <a:cubicBezTo>
                      <a:pt x="2477" y="1084"/>
                      <a:pt x="2644" y="1203"/>
                      <a:pt x="2787" y="1477"/>
                    </a:cubicBezTo>
                    <a:cubicBezTo>
                      <a:pt x="2834" y="1560"/>
                      <a:pt x="2894" y="1739"/>
                      <a:pt x="2858" y="1799"/>
                    </a:cubicBezTo>
                    <a:cubicBezTo>
                      <a:pt x="2787" y="1930"/>
                      <a:pt x="1882" y="2168"/>
                      <a:pt x="1680" y="219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2" name="Google Shape;3082;p110"/>
              <p:cNvSpPr/>
              <p:nvPr/>
            </p:nvSpPr>
            <p:spPr>
              <a:xfrm>
                <a:off x="708179" y="3356383"/>
                <a:ext cx="91359" cy="33884"/>
              </a:xfrm>
              <a:custGeom>
                <a:rect b="b" l="l" r="r" t="t"/>
                <a:pathLst>
                  <a:path extrusionOk="0" h="349" w="941">
                    <a:moveTo>
                      <a:pt x="636" y="90"/>
                    </a:moveTo>
                    <a:cubicBezTo>
                      <a:pt x="715" y="90"/>
                      <a:pt x="782" y="99"/>
                      <a:pt x="822" y="123"/>
                    </a:cubicBezTo>
                    <a:cubicBezTo>
                      <a:pt x="846" y="147"/>
                      <a:pt x="858" y="158"/>
                      <a:pt x="846" y="170"/>
                    </a:cubicBezTo>
                    <a:cubicBezTo>
                      <a:pt x="846" y="182"/>
                      <a:pt x="846" y="194"/>
                      <a:pt x="846" y="206"/>
                    </a:cubicBezTo>
                    <a:cubicBezTo>
                      <a:pt x="834" y="218"/>
                      <a:pt x="822" y="230"/>
                      <a:pt x="786" y="242"/>
                    </a:cubicBezTo>
                    <a:cubicBezTo>
                      <a:pt x="753" y="254"/>
                      <a:pt x="709" y="259"/>
                      <a:pt x="657" y="259"/>
                    </a:cubicBezTo>
                    <a:cubicBezTo>
                      <a:pt x="503" y="259"/>
                      <a:pt x="289" y="212"/>
                      <a:pt x="155" y="158"/>
                    </a:cubicBezTo>
                    <a:cubicBezTo>
                      <a:pt x="274" y="127"/>
                      <a:pt x="478" y="90"/>
                      <a:pt x="636" y="90"/>
                    </a:cubicBezTo>
                    <a:close/>
                    <a:moveTo>
                      <a:pt x="614" y="1"/>
                    </a:moveTo>
                    <a:cubicBezTo>
                      <a:pt x="379" y="1"/>
                      <a:pt x="87" y="73"/>
                      <a:pt x="12" y="123"/>
                    </a:cubicBezTo>
                    <a:cubicBezTo>
                      <a:pt x="0" y="135"/>
                      <a:pt x="0" y="147"/>
                      <a:pt x="0" y="158"/>
                    </a:cubicBezTo>
                    <a:cubicBezTo>
                      <a:pt x="0" y="170"/>
                      <a:pt x="0" y="194"/>
                      <a:pt x="12" y="194"/>
                    </a:cubicBezTo>
                    <a:cubicBezTo>
                      <a:pt x="123" y="268"/>
                      <a:pt x="425" y="348"/>
                      <a:pt x="650" y="348"/>
                    </a:cubicBezTo>
                    <a:cubicBezTo>
                      <a:pt x="716" y="348"/>
                      <a:pt x="776" y="341"/>
                      <a:pt x="822" y="325"/>
                    </a:cubicBezTo>
                    <a:cubicBezTo>
                      <a:pt x="881" y="313"/>
                      <a:pt x="905" y="289"/>
                      <a:pt x="929" y="254"/>
                    </a:cubicBezTo>
                    <a:cubicBezTo>
                      <a:pt x="929" y="230"/>
                      <a:pt x="941" y="194"/>
                      <a:pt x="941" y="182"/>
                    </a:cubicBezTo>
                    <a:cubicBezTo>
                      <a:pt x="941" y="123"/>
                      <a:pt x="917" y="75"/>
                      <a:pt x="870" y="51"/>
                    </a:cubicBezTo>
                    <a:cubicBezTo>
                      <a:pt x="811" y="15"/>
                      <a:pt x="718" y="1"/>
                      <a:pt x="61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3" name="Google Shape;3083;p110"/>
              <p:cNvSpPr/>
              <p:nvPr/>
            </p:nvSpPr>
            <p:spPr>
              <a:xfrm>
                <a:off x="707014" y="3370558"/>
                <a:ext cx="79806" cy="59515"/>
              </a:xfrm>
              <a:custGeom>
                <a:rect b="b" l="l" r="r" t="t"/>
                <a:pathLst>
                  <a:path extrusionOk="0" h="613" w="822">
                    <a:moveTo>
                      <a:pt x="143" y="108"/>
                    </a:moveTo>
                    <a:lnTo>
                      <a:pt x="143" y="108"/>
                    </a:lnTo>
                    <a:cubicBezTo>
                      <a:pt x="298" y="155"/>
                      <a:pt x="584" y="274"/>
                      <a:pt x="691" y="393"/>
                    </a:cubicBezTo>
                    <a:cubicBezTo>
                      <a:pt x="715" y="417"/>
                      <a:pt x="727" y="441"/>
                      <a:pt x="727" y="453"/>
                    </a:cubicBezTo>
                    <a:cubicBezTo>
                      <a:pt x="727" y="477"/>
                      <a:pt x="715" y="489"/>
                      <a:pt x="703" y="513"/>
                    </a:cubicBezTo>
                    <a:cubicBezTo>
                      <a:pt x="687" y="513"/>
                      <a:pt x="676" y="518"/>
                      <a:pt x="661" y="518"/>
                    </a:cubicBezTo>
                    <a:cubicBezTo>
                      <a:pt x="653" y="518"/>
                      <a:pt x="643" y="516"/>
                      <a:pt x="632" y="513"/>
                    </a:cubicBezTo>
                    <a:cubicBezTo>
                      <a:pt x="489" y="477"/>
                      <a:pt x="251" y="262"/>
                      <a:pt x="143" y="108"/>
                    </a:cubicBezTo>
                    <a:close/>
                    <a:moveTo>
                      <a:pt x="48" y="1"/>
                    </a:moveTo>
                    <a:cubicBezTo>
                      <a:pt x="24" y="1"/>
                      <a:pt x="12" y="1"/>
                      <a:pt x="0" y="24"/>
                    </a:cubicBezTo>
                    <a:cubicBezTo>
                      <a:pt x="0" y="36"/>
                      <a:pt x="0" y="48"/>
                      <a:pt x="0" y="60"/>
                    </a:cubicBezTo>
                    <a:cubicBezTo>
                      <a:pt x="72" y="215"/>
                      <a:pt x="405" y="548"/>
                      <a:pt x="608" y="608"/>
                    </a:cubicBezTo>
                    <a:cubicBezTo>
                      <a:pt x="624" y="611"/>
                      <a:pt x="639" y="612"/>
                      <a:pt x="653" y="612"/>
                    </a:cubicBezTo>
                    <a:cubicBezTo>
                      <a:pt x="692" y="612"/>
                      <a:pt x="724" y="601"/>
                      <a:pt x="751" y="584"/>
                    </a:cubicBezTo>
                    <a:cubicBezTo>
                      <a:pt x="798" y="548"/>
                      <a:pt x="822" y="513"/>
                      <a:pt x="822" y="465"/>
                    </a:cubicBezTo>
                    <a:cubicBezTo>
                      <a:pt x="822" y="417"/>
                      <a:pt x="798" y="370"/>
                      <a:pt x="762" y="322"/>
                    </a:cubicBezTo>
                    <a:cubicBezTo>
                      <a:pt x="596" y="155"/>
                      <a:pt x="155" y="1"/>
                      <a:pt x="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4" name="Google Shape;3084;p110"/>
              <p:cNvSpPr/>
              <p:nvPr/>
            </p:nvSpPr>
            <p:spPr>
              <a:xfrm>
                <a:off x="707014" y="3372888"/>
                <a:ext cx="23204" cy="68253"/>
              </a:xfrm>
              <a:custGeom>
                <a:rect b="b" l="l" r="r" t="t"/>
                <a:pathLst>
                  <a:path extrusionOk="0" h="703" w="239">
                    <a:moveTo>
                      <a:pt x="84" y="0"/>
                    </a:moveTo>
                    <a:lnTo>
                      <a:pt x="0" y="24"/>
                    </a:lnTo>
                    <a:lnTo>
                      <a:pt x="143" y="703"/>
                    </a:lnTo>
                    <a:lnTo>
                      <a:pt x="239" y="679"/>
                    </a:lnTo>
                    <a:lnTo>
                      <a:pt x="8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5" name="Google Shape;3085;p110"/>
              <p:cNvSpPr/>
              <p:nvPr/>
            </p:nvSpPr>
            <p:spPr>
              <a:xfrm>
                <a:off x="641093" y="3264248"/>
                <a:ext cx="119223" cy="211651"/>
              </a:xfrm>
              <a:custGeom>
                <a:rect b="b" l="l" r="r" t="t"/>
                <a:pathLst>
                  <a:path extrusionOk="0" h="2180" w="1228">
                    <a:moveTo>
                      <a:pt x="1120" y="0"/>
                    </a:moveTo>
                    <a:cubicBezTo>
                      <a:pt x="1084" y="12"/>
                      <a:pt x="1037" y="36"/>
                      <a:pt x="1001" y="60"/>
                    </a:cubicBezTo>
                    <a:cubicBezTo>
                      <a:pt x="596" y="262"/>
                      <a:pt x="287" y="476"/>
                      <a:pt x="144" y="798"/>
                    </a:cubicBezTo>
                    <a:cubicBezTo>
                      <a:pt x="1" y="1179"/>
                      <a:pt x="120" y="1703"/>
                      <a:pt x="465" y="2036"/>
                    </a:cubicBezTo>
                    <a:cubicBezTo>
                      <a:pt x="513" y="2084"/>
                      <a:pt x="572" y="2143"/>
                      <a:pt x="644" y="2179"/>
                    </a:cubicBezTo>
                    <a:cubicBezTo>
                      <a:pt x="656" y="2108"/>
                      <a:pt x="668" y="2048"/>
                      <a:pt x="679" y="1977"/>
                    </a:cubicBezTo>
                    <a:cubicBezTo>
                      <a:pt x="656" y="1965"/>
                      <a:pt x="632" y="1953"/>
                      <a:pt x="620" y="1941"/>
                    </a:cubicBezTo>
                    <a:cubicBezTo>
                      <a:pt x="513" y="1846"/>
                      <a:pt x="406" y="1703"/>
                      <a:pt x="334" y="1524"/>
                    </a:cubicBezTo>
                    <a:cubicBezTo>
                      <a:pt x="60" y="834"/>
                      <a:pt x="584" y="429"/>
                      <a:pt x="1227" y="131"/>
                    </a:cubicBezTo>
                    <a:cubicBezTo>
                      <a:pt x="1215" y="131"/>
                      <a:pt x="1191" y="143"/>
                      <a:pt x="1180" y="143"/>
                    </a:cubicBezTo>
                    <a:cubicBezTo>
                      <a:pt x="1168" y="95"/>
                      <a:pt x="1144" y="48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6" name="Google Shape;3086;p110"/>
              <p:cNvSpPr/>
              <p:nvPr/>
            </p:nvSpPr>
            <p:spPr>
              <a:xfrm>
                <a:off x="561387" y="3193667"/>
                <a:ext cx="89126" cy="136505"/>
              </a:xfrm>
              <a:custGeom>
                <a:rect b="b" l="l" r="r" t="t"/>
                <a:pathLst>
                  <a:path extrusionOk="0" h="1406" w="918">
                    <a:moveTo>
                      <a:pt x="608" y="1"/>
                    </a:moveTo>
                    <a:cubicBezTo>
                      <a:pt x="560" y="25"/>
                      <a:pt x="500" y="60"/>
                      <a:pt x="453" y="84"/>
                    </a:cubicBezTo>
                    <a:cubicBezTo>
                      <a:pt x="477" y="108"/>
                      <a:pt x="488" y="132"/>
                      <a:pt x="500" y="144"/>
                    </a:cubicBezTo>
                    <a:cubicBezTo>
                      <a:pt x="738" y="572"/>
                      <a:pt x="524" y="882"/>
                      <a:pt x="238" y="1108"/>
                    </a:cubicBezTo>
                    <a:cubicBezTo>
                      <a:pt x="155" y="1156"/>
                      <a:pt x="48" y="1215"/>
                      <a:pt x="0" y="1275"/>
                    </a:cubicBezTo>
                    <a:cubicBezTo>
                      <a:pt x="12" y="1322"/>
                      <a:pt x="24" y="1358"/>
                      <a:pt x="36" y="1406"/>
                    </a:cubicBezTo>
                    <a:cubicBezTo>
                      <a:pt x="143" y="1406"/>
                      <a:pt x="322" y="1251"/>
                      <a:pt x="393" y="1192"/>
                    </a:cubicBezTo>
                    <a:cubicBezTo>
                      <a:pt x="727" y="918"/>
                      <a:pt x="917" y="537"/>
                      <a:pt x="655" y="72"/>
                    </a:cubicBezTo>
                    <a:cubicBezTo>
                      <a:pt x="643" y="49"/>
                      <a:pt x="619" y="25"/>
                      <a:pt x="60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7" name="Google Shape;3087;p110"/>
              <p:cNvSpPr/>
              <p:nvPr/>
            </p:nvSpPr>
            <p:spPr>
              <a:xfrm>
                <a:off x="545173" y="3244540"/>
                <a:ext cx="127282" cy="277573"/>
              </a:xfrm>
              <a:custGeom>
                <a:rect b="b" l="l" r="r" t="t"/>
                <a:pathLst>
                  <a:path extrusionOk="0" h="2859" w="1311">
                    <a:moveTo>
                      <a:pt x="132" y="1"/>
                    </a:moveTo>
                    <a:lnTo>
                      <a:pt x="132" y="1"/>
                    </a:lnTo>
                    <a:cubicBezTo>
                      <a:pt x="1" y="251"/>
                      <a:pt x="108" y="608"/>
                      <a:pt x="251" y="989"/>
                    </a:cubicBezTo>
                    <a:cubicBezTo>
                      <a:pt x="453" y="1501"/>
                      <a:pt x="644" y="1953"/>
                      <a:pt x="905" y="2430"/>
                    </a:cubicBezTo>
                    <a:cubicBezTo>
                      <a:pt x="1013" y="2620"/>
                      <a:pt x="1156" y="2858"/>
                      <a:pt x="1310" y="2858"/>
                    </a:cubicBezTo>
                    <a:lnTo>
                      <a:pt x="13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8" name="Google Shape;3088;p110"/>
              <p:cNvSpPr/>
              <p:nvPr/>
            </p:nvSpPr>
            <p:spPr>
              <a:xfrm>
                <a:off x="1082734" y="1887470"/>
                <a:ext cx="750292" cy="733011"/>
              </a:xfrm>
              <a:custGeom>
                <a:rect b="b" l="l" r="r" t="t"/>
                <a:pathLst>
                  <a:path extrusionOk="0" h="7550" w="7728">
                    <a:moveTo>
                      <a:pt x="0" y="4097"/>
                    </a:moveTo>
                    <a:cubicBezTo>
                      <a:pt x="60" y="4228"/>
                      <a:pt x="1584" y="5906"/>
                      <a:pt x="2215" y="6645"/>
                    </a:cubicBezTo>
                    <a:cubicBezTo>
                      <a:pt x="2810" y="6085"/>
                      <a:pt x="3393" y="5502"/>
                      <a:pt x="3941" y="4882"/>
                    </a:cubicBezTo>
                    <a:cubicBezTo>
                      <a:pt x="3786" y="5347"/>
                      <a:pt x="3524" y="6264"/>
                      <a:pt x="3369" y="6847"/>
                    </a:cubicBezTo>
                    <a:cubicBezTo>
                      <a:pt x="4453" y="7061"/>
                      <a:pt x="5691" y="7299"/>
                      <a:pt x="6787" y="7549"/>
                    </a:cubicBezTo>
                    <a:cubicBezTo>
                      <a:pt x="7382" y="5549"/>
                      <a:pt x="7727" y="3347"/>
                      <a:pt x="7668" y="1620"/>
                    </a:cubicBezTo>
                    <a:cubicBezTo>
                      <a:pt x="7632" y="1549"/>
                      <a:pt x="7608" y="1644"/>
                      <a:pt x="7572" y="1632"/>
                    </a:cubicBezTo>
                    <a:cubicBezTo>
                      <a:pt x="7501" y="1620"/>
                      <a:pt x="7346" y="1513"/>
                      <a:pt x="7251" y="1465"/>
                    </a:cubicBezTo>
                    <a:cubicBezTo>
                      <a:pt x="6370" y="1049"/>
                      <a:pt x="5334" y="620"/>
                      <a:pt x="4370" y="251"/>
                    </a:cubicBezTo>
                    <a:cubicBezTo>
                      <a:pt x="4203" y="191"/>
                      <a:pt x="4012" y="144"/>
                      <a:pt x="3870" y="72"/>
                    </a:cubicBezTo>
                    <a:cubicBezTo>
                      <a:pt x="3798" y="25"/>
                      <a:pt x="3739" y="1"/>
                      <a:pt x="3608" y="13"/>
                    </a:cubicBezTo>
                    <a:cubicBezTo>
                      <a:pt x="2655" y="60"/>
                      <a:pt x="1595" y="1037"/>
                      <a:pt x="1286" y="2120"/>
                    </a:cubicBezTo>
                    <a:cubicBezTo>
                      <a:pt x="1238" y="2287"/>
                      <a:pt x="1191" y="2465"/>
                      <a:pt x="1167" y="2644"/>
                    </a:cubicBezTo>
                    <a:cubicBezTo>
                      <a:pt x="1155" y="2763"/>
                      <a:pt x="1179" y="2906"/>
                      <a:pt x="1143" y="3013"/>
                    </a:cubicBezTo>
                    <a:cubicBezTo>
                      <a:pt x="1107" y="3120"/>
                      <a:pt x="953" y="3204"/>
                      <a:pt x="857" y="3299"/>
                    </a:cubicBezTo>
                    <a:cubicBezTo>
                      <a:pt x="572" y="3561"/>
                      <a:pt x="262" y="3847"/>
                      <a:pt x="0" y="409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9" name="Google Shape;3089;p110"/>
              <p:cNvSpPr/>
              <p:nvPr/>
            </p:nvSpPr>
            <p:spPr>
              <a:xfrm>
                <a:off x="1461852" y="2168437"/>
                <a:ext cx="191942" cy="205826"/>
              </a:xfrm>
              <a:custGeom>
                <a:rect b="b" l="l" r="r" t="t"/>
                <a:pathLst>
                  <a:path extrusionOk="0" h="2120" w="1977">
                    <a:moveTo>
                      <a:pt x="0" y="2000"/>
                    </a:moveTo>
                    <a:cubicBezTo>
                      <a:pt x="226" y="2119"/>
                      <a:pt x="429" y="1905"/>
                      <a:pt x="584" y="1786"/>
                    </a:cubicBezTo>
                    <a:cubicBezTo>
                      <a:pt x="750" y="1655"/>
                      <a:pt x="917" y="1488"/>
                      <a:pt x="1060" y="1334"/>
                    </a:cubicBezTo>
                    <a:cubicBezTo>
                      <a:pt x="1369" y="1012"/>
                      <a:pt x="1977" y="262"/>
                      <a:pt x="1846" y="167"/>
                    </a:cubicBezTo>
                    <a:cubicBezTo>
                      <a:pt x="1750" y="0"/>
                      <a:pt x="703" y="1119"/>
                      <a:pt x="405" y="1465"/>
                    </a:cubicBezTo>
                    <a:cubicBezTo>
                      <a:pt x="262" y="1643"/>
                      <a:pt x="84" y="1798"/>
                      <a:pt x="0" y="200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0" name="Google Shape;3090;p110"/>
              <p:cNvSpPr/>
              <p:nvPr/>
            </p:nvSpPr>
            <p:spPr>
              <a:xfrm>
                <a:off x="1372825" y="1903683"/>
                <a:ext cx="455535" cy="222039"/>
              </a:xfrm>
              <a:custGeom>
                <a:rect b="b" l="l" r="r" t="t"/>
                <a:pathLst>
                  <a:path extrusionOk="0" h="2287" w="4692">
                    <a:moveTo>
                      <a:pt x="4692" y="1798"/>
                    </a:moveTo>
                    <a:cubicBezTo>
                      <a:pt x="2798" y="228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rgbClr val="C12B2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1" name="Google Shape;3091;p110"/>
              <p:cNvSpPr/>
              <p:nvPr/>
            </p:nvSpPr>
            <p:spPr>
              <a:xfrm>
                <a:off x="1226032" y="2060865"/>
                <a:ext cx="39418" cy="56796"/>
              </a:xfrm>
              <a:custGeom>
                <a:rect b="b" l="l" r="r" t="t"/>
                <a:pathLst>
                  <a:path extrusionOk="0" h="585" w="406">
                    <a:moveTo>
                      <a:pt x="227" y="537"/>
                    </a:moveTo>
                    <a:cubicBezTo>
                      <a:pt x="0" y="584"/>
                      <a:pt x="143" y="1"/>
                      <a:pt x="310" y="156"/>
                    </a:cubicBezTo>
                    <a:cubicBezTo>
                      <a:pt x="405" y="227"/>
                      <a:pt x="298" y="453"/>
                      <a:pt x="227" y="5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2" name="Google Shape;3092;p110"/>
              <p:cNvSpPr/>
              <p:nvPr/>
            </p:nvSpPr>
            <p:spPr>
              <a:xfrm>
                <a:off x="1213314" y="2129117"/>
                <a:ext cx="34757" cy="100680"/>
              </a:xfrm>
              <a:custGeom>
                <a:rect b="b" l="l" r="r" t="t"/>
                <a:pathLst>
                  <a:path extrusionOk="0" h="1037" w="358">
                    <a:moveTo>
                      <a:pt x="60" y="107"/>
                    </a:moveTo>
                    <a:cubicBezTo>
                      <a:pt x="84" y="60"/>
                      <a:pt x="167" y="0"/>
                      <a:pt x="239" y="60"/>
                    </a:cubicBezTo>
                    <a:cubicBezTo>
                      <a:pt x="334" y="143"/>
                      <a:pt x="298" y="393"/>
                      <a:pt x="298" y="500"/>
                    </a:cubicBezTo>
                    <a:cubicBezTo>
                      <a:pt x="298" y="619"/>
                      <a:pt x="358" y="858"/>
                      <a:pt x="239" y="929"/>
                    </a:cubicBezTo>
                    <a:cubicBezTo>
                      <a:pt x="60" y="1036"/>
                      <a:pt x="24" y="667"/>
                      <a:pt x="24" y="548"/>
                    </a:cubicBezTo>
                    <a:cubicBezTo>
                      <a:pt x="24" y="477"/>
                      <a:pt x="24" y="417"/>
                      <a:pt x="24" y="357"/>
                    </a:cubicBezTo>
                    <a:cubicBezTo>
                      <a:pt x="24" y="262"/>
                      <a:pt x="0" y="179"/>
                      <a:pt x="60" y="10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3" name="Google Shape;3093;p110"/>
              <p:cNvSpPr/>
              <p:nvPr/>
            </p:nvSpPr>
            <p:spPr>
              <a:xfrm>
                <a:off x="1671071" y="2499015"/>
                <a:ext cx="27864" cy="87961"/>
              </a:xfrm>
              <a:custGeom>
                <a:rect b="b" l="l" r="r" t="t"/>
                <a:pathLst>
                  <a:path extrusionOk="0" h="906" w="287">
                    <a:moveTo>
                      <a:pt x="119" y="12"/>
                    </a:moveTo>
                    <a:cubicBezTo>
                      <a:pt x="36" y="131"/>
                      <a:pt x="12" y="369"/>
                      <a:pt x="12" y="607"/>
                    </a:cubicBezTo>
                    <a:cubicBezTo>
                      <a:pt x="12" y="715"/>
                      <a:pt x="0" y="869"/>
                      <a:pt x="96" y="881"/>
                    </a:cubicBezTo>
                    <a:cubicBezTo>
                      <a:pt x="203" y="905"/>
                      <a:pt x="238" y="715"/>
                      <a:pt x="250" y="643"/>
                    </a:cubicBezTo>
                    <a:cubicBezTo>
                      <a:pt x="286" y="441"/>
                      <a:pt x="286" y="179"/>
                      <a:pt x="238" y="36"/>
                    </a:cubicBezTo>
                    <a:cubicBezTo>
                      <a:pt x="227" y="12"/>
                      <a:pt x="167" y="0"/>
                      <a:pt x="119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4" name="Google Shape;3094;p110"/>
              <p:cNvSpPr/>
              <p:nvPr/>
            </p:nvSpPr>
            <p:spPr>
              <a:xfrm>
                <a:off x="1623693" y="2575325"/>
                <a:ext cx="39320" cy="49806"/>
              </a:xfrm>
              <a:custGeom>
                <a:rect b="b" l="l" r="r" t="t"/>
                <a:pathLst>
                  <a:path extrusionOk="0" h="513" w="405">
                    <a:moveTo>
                      <a:pt x="298" y="71"/>
                    </a:moveTo>
                    <a:cubicBezTo>
                      <a:pt x="83" y="0"/>
                      <a:pt x="0" y="500"/>
                      <a:pt x="191" y="512"/>
                    </a:cubicBezTo>
                    <a:cubicBezTo>
                      <a:pt x="274" y="512"/>
                      <a:pt x="405" y="286"/>
                      <a:pt x="381" y="167"/>
                    </a:cubicBezTo>
                    <a:cubicBezTo>
                      <a:pt x="369" y="119"/>
                      <a:pt x="334" y="83"/>
                      <a:pt x="298" y="7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5" name="Google Shape;3095;p110"/>
              <p:cNvSpPr/>
              <p:nvPr/>
            </p:nvSpPr>
            <p:spPr>
              <a:xfrm>
                <a:off x="1620198" y="2674644"/>
                <a:ext cx="39418" cy="46408"/>
              </a:xfrm>
              <a:custGeom>
                <a:rect b="b" l="l" r="r" t="t"/>
                <a:pathLst>
                  <a:path extrusionOk="0" h="478" w="406">
                    <a:moveTo>
                      <a:pt x="310" y="37"/>
                    </a:moveTo>
                    <a:cubicBezTo>
                      <a:pt x="227" y="1"/>
                      <a:pt x="143" y="84"/>
                      <a:pt x="96" y="191"/>
                    </a:cubicBezTo>
                    <a:cubicBezTo>
                      <a:pt x="48" y="275"/>
                      <a:pt x="0" y="453"/>
                      <a:pt x="119" y="477"/>
                    </a:cubicBezTo>
                    <a:cubicBezTo>
                      <a:pt x="167" y="477"/>
                      <a:pt x="239" y="430"/>
                      <a:pt x="286" y="334"/>
                    </a:cubicBezTo>
                    <a:cubicBezTo>
                      <a:pt x="346" y="239"/>
                      <a:pt x="405" y="84"/>
                      <a:pt x="310" y="3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6" name="Google Shape;3096;p110"/>
              <p:cNvSpPr/>
              <p:nvPr/>
            </p:nvSpPr>
            <p:spPr>
              <a:xfrm>
                <a:off x="1246808" y="2452705"/>
                <a:ext cx="54466" cy="67185"/>
              </a:xfrm>
              <a:custGeom>
                <a:rect b="b" l="l" r="r" t="t"/>
                <a:pathLst>
                  <a:path extrusionOk="0" h="692" w="561">
                    <a:moveTo>
                      <a:pt x="548" y="263"/>
                    </a:moveTo>
                    <a:cubicBezTo>
                      <a:pt x="536" y="1"/>
                      <a:pt x="1" y="334"/>
                      <a:pt x="96" y="501"/>
                    </a:cubicBezTo>
                    <a:cubicBezTo>
                      <a:pt x="203" y="692"/>
                      <a:pt x="501" y="418"/>
                      <a:pt x="548" y="287"/>
                    </a:cubicBezTo>
                    <a:cubicBezTo>
                      <a:pt x="560" y="275"/>
                      <a:pt x="548" y="263"/>
                      <a:pt x="548" y="26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7" name="Google Shape;3097;p110"/>
              <p:cNvSpPr/>
              <p:nvPr/>
            </p:nvSpPr>
            <p:spPr>
              <a:xfrm>
                <a:off x="1194770" y="2504743"/>
                <a:ext cx="52136" cy="53301"/>
              </a:xfrm>
              <a:custGeom>
                <a:rect b="b" l="l" r="r" t="t"/>
                <a:pathLst>
                  <a:path extrusionOk="0" h="549" w="537">
                    <a:moveTo>
                      <a:pt x="501" y="203"/>
                    </a:moveTo>
                    <a:cubicBezTo>
                      <a:pt x="465" y="1"/>
                      <a:pt x="1" y="251"/>
                      <a:pt x="132" y="417"/>
                    </a:cubicBezTo>
                    <a:cubicBezTo>
                      <a:pt x="239" y="548"/>
                      <a:pt x="537" y="346"/>
                      <a:pt x="501" y="20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8" name="Google Shape;3098;p110"/>
              <p:cNvSpPr/>
              <p:nvPr/>
            </p:nvSpPr>
            <p:spPr>
              <a:xfrm>
                <a:off x="1575150" y="740785"/>
                <a:ext cx="535243" cy="277573"/>
              </a:xfrm>
              <a:custGeom>
                <a:rect b="b" l="l" r="r" t="t"/>
                <a:pathLst>
                  <a:path extrusionOk="0" h="2859" w="5513">
                    <a:moveTo>
                      <a:pt x="500" y="1513"/>
                    </a:moveTo>
                    <a:cubicBezTo>
                      <a:pt x="643" y="1394"/>
                      <a:pt x="845" y="1299"/>
                      <a:pt x="953" y="1180"/>
                    </a:cubicBezTo>
                    <a:cubicBezTo>
                      <a:pt x="1095" y="1013"/>
                      <a:pt x="1107" y="739"/>
                      <a:pt x="1179" y="525"/>
                    </a:cubicBezTo>
                    <a:cubicBezTo>
                      <a:pt x="1215" y="406"/>
                      <a:pt x="1262" y="299"/>
                      <a:pt x="1322" y="191"/>
                    </a:cubicBezTo>
                    <a:cubicBezTo>
                      <a:pt x="1715" y="108"/>
                      <a:pt x="2107" y="49"/>
                      <a:pt x="2500" y="25"/>
                    </a:cubicBezTo>
                    <a:cubicBezTo>
                      <a:pt x="3084" y="1"/>
                      <a:pt x="3691" y="156"/>
                      <a:pt x="4274" y="108"/>
                    </a:cubicBezTo>
                    <a:cubicBezTo>
                      <a:pt x="4513" y="358"/>
                      <a:pt x="4679" y="644"/>
                      <a:pt x="4989" y="834"/>
                    </a:cubicBezTo>
                    <a:cubicBezTo>
                      <a:pt x="5155" y="941"/>
                      <a:pt x="5382" y="1001"/>
                      <a:pt x="5441" y="1156"/>
                    </a:cubicBezTo>
                    <a:cubicBezTo>
                      <a:pt x="5513" y="1370"/>
                      <a:pt x="5310" y="1573"/>
                      <a:pt x="5084" y="1644"/>
                    </a:cubicBezTo>
                    <a:cubicBezTo>
                      <a:pt x="4953" y="1680"/>
                      <a:pt x="4822" y="1656"/>
                      <a:pt x="4703" y="1680"/>
                    </a:cubicBezTo>
                    <a:cubicBezTo>
                      <a:pt x="4977" y="2025"/>
                      <a:pt x="4846" y="2561"/>
                      <a:pt x="4382" y="2596"/>
                    </a:cubicBezTo>
                    <a:cubicBezTo>
                      <a:pt x="4143" y="2620"/>
                      <a:pt x="4001" y="2406"/>
                      <a:pt x="3941" y="2180"/>
                    </a:cubicBezTo>
                    <a:cubicBezTo>
                      <a:pt x="3131" y="2263"/>
                      <a:pt x="2310" y="2358"/>
                      <a:pt x="1488" y="2442"/>
                    </a:cubicBezTo>
                    <a:cubicBezTo>
                      <a:pt x="1405" y="2561"/>
                      <a:pt x="1381" y="2680"/>
                      <a:pt x="1215" y="2739"/>
                    </a:cubicBezTo>
                    <a:cubicBezTo>
                      <a:pt x="917" y="2858"/>
                      <a:pt x="631" y="2608"/>
                      <a:pt x="691" y="2263"/>
                    </a:cubicBezTo>
                    <a:cubicBezTo>
                      <a:pt x="560" y="2299"/>
                      <a:pt x="441" y="2334"/>
                      <a:pt x="345" y="2311"/>
                    </a:cubicBezTo>
                    <a:cubicBezTo>
                      <a:pt x="0" y="2073"/>
                      <a:pt x="286" y="1680"/>
                      <a:pt x="500" y="15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9" name="Google Shape;3099;p110"/>
              <p:cNvSpPr/>
              <p:nvPr/>
            </p:nvSpPr>
            <p:spPr>
              <a:xfrm>
                <a:off x="1712623" y="775930"/>
                <a:ext cx="316214" cy="491263"/>
              </a:xfrm>
              <a:custGeom>
                <a:rect b="b" l="l" r="r" t="t"/>
                <a:pathLst>
                  <a:path extrusionOk="0" h="5060" w="3257">
                    <a:moveTo>
                      <a:pt x="49" y="4366"/>
                    </a:moveTo>
                    <a:lnTo>
                      <a:pt x="49" y="4366"/>
                    </a:lnTo>
                    <a:cubicBezTo>
                      <a:pt x="49" y="4366"/>
                      <a:pt x="49" y="4367"/>
                      <a:pt x="49" y="4367"/>
                    </a:cubicBezTo>
                    <a:cubicBezTo>
                      <a:pt x="49" y="4367"/>
                      <a:pt x="49" y="4367"/>
                      <a:pt x="49" y="4366"/>
                    </a:cubicBezTo>
                    <a:lnTo>
                      <a:pt x="49" y="4366"/>
                    </a:lnTo>
                    <a:cubicBezTo>
                      <a:pt x="49" y="4366"/>
                      <a:pt x="49" y="4366"/>
                      <a:pt x="49" y="4366"/>
                    </a:cubicBezTo>
                    <a:close/>
                    <a:moveTo>
                      <a:pt x="1254" y="0"/>
                    </a:moveTo>
                    <a:cubicBezTo>
                      <a:pt x="970" y="0"/>
                      <a:pt x="687" y="64"/>
                      <a:pt x="453" y="210"/>
                    </a:cubicBezTo>
                    <a:cubicBezTo>
                      <a:pt x="37" y="472"/>
                      <a:pt x="72" y="1437"/>
                      <a:pt x="1" y="1996"/>
                    </a:cubicBezTo>
                    <a:cubicBezTo>
                      <a:pt x="96" y="2508"/>
                      <a:pt x="370" y="2806"/>
                      <a:pt x="370" y="2806"/>
                    </a:cubicBezTo>
                    <a:cubicBezTo>
                      <a:pt x="370" y="3003"/>
                      <a:pt x="66" y="4336"/>
                      <a:pt x="49" y="4366"/>
                    </a:cubicBezTo>
                    <a:lnTo>
                      <a:pt x="49" y="4366"/>
                    </a:lnTo>
                    <a:cubicBezTo>
                      <a:pt x="641" y="4887"/>
                      <a:pt x="1032" y="5059"/>
                      <a:pt x="1291" y="5059"/>
                    </a:cubicBezTo>
                    <a:cubicBezTo>
                      <a:pt x="1599" y="5059"/>
                      <a:pt x="1718" y="4815"/>
                      <a:pt x="1763" y="4628"/>
                    </a:cubicBezTo>
                    <a:cubicBezTo>
                      <a:pt x="1799" y="4509"/>
                      <a:pt x="1894" y="3961"/>
                      <a:pt x="1965" y="3639"/>
                    </a:cubicBezTo>
                    <a:cubicBezTo>
                      <a:pt x="2111" y="3678"/>
                      <a:pt x="2241" y="3696"/>
                      <a:pt x="2358" y="3696"/>
                    </a:cubicBezTo>
                    <a:cubicBezTo>
                      <a:pt x="3037" y="3696"/>
                      <a:pt x="3256" y="3090"/>
                      <a:pt x="3216" y="2389"/>
                    </a:cubicBezTo>
                    <a:cubicBezTo>
                      <a:pt x="3168" y="1580"/>
                      <a:pt x="2811" y="770"/>
                      <a:pt x="2442" y="413"/>
                    </a:cubicBezTo>
                    <a:cubicBezTo>
                      <a:pt x="2171" y="164"/>
                      <a:pt x="1710" y="0"/>
                      <a:pt x="1254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0" name="Google Shape;3100;p110"/>
              <p:cNvSpPr/>
              <p:nvPr/>
            </p:nvSpPr>
            <p:spPr>
              <a:xfrm>
                <a:off x="1718448" y="817095"/>
                <a:ext cx="339903" cy="398933"/>
              </a:xfrm>
              <a:custGeom>
                <a:rect b="b" l="l" r="r" t="t"/>
                <a:pathLst>
                  <a:path extrusionOk="0" h="4109" w="3501">
                    <a:moveTo>
                      <a:pt x="3084" y="1465"/>
                    </a:moveTo>
                    <a:cubicBezTo>
                      <a:pt x="3084" y="1465"/>
                      <a:pt x="3179" y="1918"/>
                      <a:pt x="3025" y="2001"/>
                    </a:cubicBezTo>
                    <a:cubicBezTo>
                      <a:pt x="2917" y="2037"/>
                      <a:pt x="2775" y="2060"/>
                      <a:pt x="2656" y="2060"/>
                    </a:cubicBezTo>
                    <a:cubicBezTo>
                      <a:pt x="2191" y="2060"/>
                      <a:pt x="1739" y="2358"/>
                      <a:pt x="1358" y="2227"/>
                    </a:cubicBezTo>
                    <a:cubicBezTo>
                      <a:pt x="1274" y="2191"/>
                      <a:pt x="1155" y="2132"/>
                      <a:pt x="1084" y="2049"/>
                    </a:cubicBezTo>
                    <a:cubicBezTo>
                      <a:pt x="774" y="1644"/>
                      <a:pt x="882" y="465"/>
                      <a:pt x="536" y="25"/>
                    </a:cubicBezTo>
                    <a:cubicBezTo>
                      <a:pt x="393" y="1"/>
                      <a:pt x="155" y="251"/>
                      <a:pt x="120" y="394"/>
                    </a:cubicBezTo>
                    <a:cubicBezTo>
                      <a:pt x="0" y="858"/>
                      <a:pt x="262" y="2084"/>
                      <a:pt x="477" y="2727"/>
                    </a:cubicBezTo>
                    <a:cubicBezTo>
                      <a:pt x="739" y="3525"/>
                      <a:pt x="1667" y="4108"/>
                      <a:pt x="2489" y="4037"/>
                    </a:cubicBezTo>
                    <a:cubicBezTo>
                      <a:pt x="2751" y="4025"/>
                      <a:pt x="3025" y="3918"/>
                      <a:pt x="3227" y="3692"/>
                    </a:cubicBezTo>
                    <a:cubicBezTo>
                      <a:pt x="3453" y="3418"/>
                      <a:pt x="3501" y="3072"/>
                      <a:pt x="3441" y="2703"/>
                    </a:cubicBezTo>
                    <a:cubicBezTo>
                      <a:pt x="3406" y="2549"/>
                      <a:pt x="3334" y="2382"/>
                      <a:pt x="3287" y="2191"/>
                    </a:cubicBezTo>
                    <a:cubicBezTo>
                      <a:pt x="3215" y="1906"/>
                      <a:pt x="3132" y="1679"/>
                      <a:pt x="3084" y="146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110"/>
              <p:cNvSpPr/>
              <p:nvPr/>
            </p:nvSpPr>
            <p:spPr>
              <a:xfrm>
                <a:off x="1852523" y="977190"/>
                <a:ext cx="56699" cy="50680"/>
              </a:xfrm>
              <a:custGeom>
                <a:rect b="b" l="l" r="r" t="t"/>
                <a:pathLst>
                  <a:path extrusionOk="0" h="522" w="584">
                    <a:moveTo>
                      <a:pt x="290" y="1"/>
                    </a:moveTo>
                    <a:cubicBezTo>
                      <a:pt x="234" y="1"/>
                      <a:pt x="177" y="19"/>
                      <a:pt x="132" y="54"/>
                    </a:cubicBezTo>
                    <a:cubicBezTo>
                      <a:pt x="12" y="150"/>
                      <a:pt x="1" y="304"/>
                      <a:pt x="84" y="423"/>
                    </a:cubicBezTo>
                    <a:cubicBezTo>
                      <a:pt x="133" y="487"/>
                      <a:pt x="212" y="521"/>
                      <a:pt x="293" y="521"/>
                    </a:cubicBezTo>
                    <a:cubicBezTo>
                      <a:pt x="348" y="521"/>
                      <a:pt x="405" y="505"/>
                      <a:pt x="453" y="471"/>
                    </a:cubicBezTo>
                    <a:cubicBezTo>
                      <a:pt x="560" y="376"/>
                      <a:pt x="584" y="221"/>
                      <a:pt x="489" y="102"/>
                    </a:cubicBezTo>
                    <a:cubicBezTo>
                      <a:pt x="441" y="34"/>
                      <a:pt x="366" y="1"/>
                      <a:pt x="2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2" name="Google Shape;3102;p110"/>
              <p:cNvSpPr/>
              <p:nvPr/>
            </p:nvSpPr>
            <p:spPr>
              <a:xfrm>
                <a:off x="1986598" y="952044"/>
                <a:ext cx="37087" cy="50291"/>
              </a:xfrm>
              <a:custGeom>
                <a:rect b="b" l="l" r="r" t="t"/>
                <a:pathLst>
                  <a:path extrusionOk="0" h="518" w="382">
                    <a:moveTo>
                      <a:pt x="278" y="1"/>
                    </a:moveTo>
                    <a:cubicBezTo>
                      <a:pt x="226" y="1"/>
                      <a:pt x="171" y="22"/>
                      <a:pt x="132" y="51"/>
                    </a:cubicBezTo>
                    <a:cubicBezTo>
                      <a:pt x="13" y="147"/>
                      <a:pt x="1" y="301"/>
                      <a:pt x="84" y="420"/>
                    </a:cubicBezTo>
                    <a:cubicBezTo>
                      <a:pt x="136" y="483"/>
                      <a:pt x="215" y="518"/>
                      <a:pt x="298" y="518"/>
                    </a:cubicBezTo>
                    <a:cubicBezTo>
                      <a:pt x="310" y="518"/>
                      <a:pt x="322" y="517"/>
                      <a:pt x="334" y="516"/>
                    </a:cubicBezTo>
                    <a:cubicBezTo>
                      <a:pt x="346" y="516"/>
                      <a:pt x="382" y="278"/>
                      <a:pt x="310" y="4"/>
                    </a:cubicBezTo>
                    <a:cubicBezTo>
                      <a:pt x="300" y="2"/>
                      <a:pt x="289" y="1"/>
                      <a:pt x="27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3" name="Google Shape;3103;p110"/>
              <p:cNvSpPr/>
              <p:nvPr/>
            </p:nvSpPr>
            <p:spPr>
              <a:xfrm>
                <a:off x="1856018" y="923501"/>
                <a:ext cx="57864" cy="45146"/>
              </a:xfrm>
              <a:custGeom>
                <a:rect b="b" l="l" r="r" t="t"/>
                <a:pathLst>
                  <a:path extrusionOk="0" h="465" w="596">
                    <a:moveTo>
                      <a:pt x="0" y="369"/>
                    </a:moveTo>
                    <a:cubicBezTo>
                      <a:pt x="274" y="0"/>
                      <a:pt x="596" y="226"/>
                      <a:pt x="596" y="226"/>
                    </a:cubicBezTo>
                    <a:cubicBezTo>
                      <a:pt x="596" y="226"/>
                      <a:pt x="536" y="357"/>
                      <a:pt x="322" y="417"/>
                    </a:cubicBezTo>
                    <a:cubicBezTo>
                      <a:pt x="179" y="464"/>
                      <a:pt x="0" y="369"/>
                      <a:pt x="0" y="36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4" name="Google Shape;3104;p110"/>
              <p:cNvSpPr/>
              <p:nvPr/>
            </p:nvSpPr>
            <p:spPr>
              <a:xfrm>
                <a:off x="1879124" y="935054"/>
                <a:ext cx="34757" cy="26602"/>
              </a:xfrm>
              <a:custGeom>
                <a:rect b="b" l="l" r="r" t="t"/>
                <a:pathLst>
                  <a:path extrusionOk="0" h="274" w="358">
                    <a:moveTo>
                      <a:pt x="358" y="107"/>
                    </a:moveTo>
                    <a:cubicBezTo>
                      <a:pt x="358" y="107"/>
                      <a:pt x="203" y="0"/>
                      <a:pt x="12" y="60"/>
                    </a:cubicBezTo>
                    <a:cubicBezTo>
                      <a:pt x="12" y="72"/>
                      <a:pt x="0" y="107"/>
                      <a:pt x="0" y="119"/>
                    </a:cubicBezTo>
                    <a:cubicBezTo>
                      <a:pt x="0" y="203"/>
                      <a:pt x="72" y="262"/>
                      <a:pt x="143" y="274"/>
                    </a:cubicBezTo>
                    <a:cubicBezTo>
                      <a:pt x="310" y="214"/>
                      <a:pt x="358" y="107"/>
                      <a:pt x="358" y="10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5" name="Google Shape;3105;p110"/>
              <p:cNvSpPr/>
              <p:nvPr/>
            </p:nvSpPr>
            <p:spPr>
              <a:xfrm>
                <a:off x="1961161" y="909618"/>
                <a:ext cx="53301" cy="40485"/>
              </a:xfrm>
              <a:custGeom>
                <a:rect b="b" l="l" r="r" t="t"/>
                <a:pathLst>
                  <a:path extrusionOk="0" h="417" w="549">
                    <a:moveTo>
                      <a:pt x="1" y="334"/>
                    </a:moveTo>
                    <a:cubicBezTo>
                      <a:pt x="251" y="0"/>
                      <a:pt x="548" y="203"/>
                      <a:pt x="548" y="203"/>
                    </a:cubicBezTo>
                    <a:cubicBezTo>
                      <a:pt x="548" y="203"/>
                      <a:pt x="489" y="322"/>
                      <a:pt x="298" y="381"/>
                    </a:cubicBezTo>
                    <a:cubicBezTo>
                      <a:pt x="156" y="417"/>
                      <a:pt x="1" y="334"/>
                      <a:pt x="1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6" name="Google Shape;3106;p110"/>
              <p:cNvSpPr/>
              <p:nvPr/>
            </p:nvSpPr>
            <p:spPr>
              <a:xfrm>
                <a:off x="1982035" y="918841"/>
                <a:ext cx="32427" cy="25534"/>
              </a:xfrm>
              <a:custGeom>
                <a:rect b="b" l="l" r="r" t="t"/>
                <a:pathLst>
                  <a:path extrusionOk="0" h="263" w="334">
                    <a:moveTo>
                      <a:pt x="333" y="108"/>
                    </a:moveTo>
                    <a:cubicBezTo>
                      <a:pt x="333" y="108"/>
                      <a:pt x="191" y="0"/>
                      <a:pt x="12" y="60"/>
                    </a:cubicBezTo>
                    <a:cubicBezTo>
                      <a:pt x="12" y="72"/>
                      <a:pt x="0" y="108"/>
                      <a:pt x="0" y="119"/>
                    </a:cubicBezTo>
                    <a:cubicBezTo>
                      <a:pt x="0" y="191"/>
                      <a:pt x="60" y="250"/>
                      <a:pt x="131" y="262"/>
                    </a:cubicBezTo>
                    <a:cubicBezTo>
                      <a:pt x="286" y="203"/>
                      <a:pt x="333" y="108"/>
                      <a:pt x="333" y="10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7" name="Google Shape;3107;p110"/>
              <p:cNvSpPr/>
              <p:nvPr/>
            </p:nvSpPr>
            <p:spPr>
              <a:xfrm>
                <a:off x="1842135" y="909618"/>
                <a:ext cx="74078" cy="32427"/>
              </a:xfrm>
              <a:custGeom>
                <a:rect b="b" l="l" r="r" t="t"/>
                <a:pathLst>
                  <a:path extrusionOk="0" h="334" w="763">
                    <a:moveTo>
                      <a:pt x="0" y="274"/>
                    </a:moveTo>
                    <a:lnTo>
                      <a:pt x="84" y="334"/>
                    </a:lnTo>
                    <a:cubicBezTo>
                      <a:pt x="286" y="107"/>
                      <a:pt x="608" y="119"/>
                      <a:pt x="727" y="167"/>
                    </a:cubicBezTo>
                    <a:lnTo>
                      <a:pt x="762" y="72"/>
                    </a:lnTo>
                    <a:cubicBezTo>
                      <a:pt x="584" y="0"/>
                      <a:pt x="227" y="24"/>
                      <a:pt x="0" y="27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8" name="Google Shape;3108;p110"/>
              <p:cNvSpPr/>
              <p:nvPr/>
            </p:nvSpPr>
            <p:spPr>
              <a:xfrm>
                <a:off x="1947278" y="895734"/>
                <a:ext cx="69515" cy="31262"/>
              </a:xfrm>
              <a:custGeom>
                <a:rect b="b" l="l" r="r" t="t"/>
                <a:pathLst>
                  <a:path extrusionOk="0" h="322" w="716">
                    <a:moveTo>
                      <a:pt x="1" y="250"/>
                    </a:moveTo>
                    <a:lnTo>
                      <a:pt x="84" y="322"/>
                    </a:lnTo>
                    <a:cubicBezTo>
                      <a:pt x="263" y="96"/>
                      <a:pt x="572" y="119"/>
                      <a:pt x="680" y="155"/>
                    </a:cubicBezTo>
                    <a:lnTo>
                      <a:pt x="715" y="60"/>
                    </a:lnTo>
                    <a:cubicBezTo>
                      <a:pt x="549" y="0"/>
                      <a:pt x="203" y="12"/>
                      <a:pt x="1" y="25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9" name="Google Shape;3109;p110"/>
              <p:cNvSpPr/>
              <p:nvPr/>
            </p:nvSpPr>
            <p:spPr>
              <a:xfrm>
                <a:off x="1939220" y="944277"/>
                <a:ext cx="38252" cy="71748"/>
              </a:xfrm>
              <a:custGeom>
                <a:rect b="b" l="l" r="r" t="t"/>
                <a:pathLst>
                  <a:path extrusionOk="0" h="739" w="394">
                    <a:moveTo>
                      <a:pt x="84" y="24"/>
                    </a:moveTo>
                    <a:cubicBezTo>
                      <a:pt x="143" y="0"/>
                      <a:pt x="393" y="524"/>
                      <a:pt x="393" y="584"/>
                    </a:cubicBezTo>
                    <a:cubicBezTo>
                      <a:pt x="382" y="667"/>
                      <a:pt x="132" y="739"/>
                      <a:pt x="108" y="715"/>
                    </a:cubicBezTo>
                    <a:cubicBezTo>
                      <a:pt x="48" y="643"/>
                      <a:pt x="1" y="60"/>
                      <a:pt x="84" y="2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0" name="Google Shape;3110;p110"/>
              <p:cNvSpPr/>
              <p:nvPr/>
            </p:nvSpPr>
            <p:spPr>
              <a:xfrm>
                <a:off x="1918444" y="1030975"/>
                <a:ext cx="77476" cy="29126"/>
              </a:xfrm>
              <a:custGeom>
                <a:rect b="b" l="l" r="r" t="t"/>
                <a:pathLst>
                  <a:path extrusionOk="0" h="300" w="798">
                    <a:moveTo>
                      <a:pt x="84" y="0"/>
                    </a:moveTo>
                    <a:lnTo>
                      <a:pt x="0" y="84"/>
                    </a:lnTo>
                    <a:cubicBezTo>
                      <a:pt x="130" y="206"/>
                      <a:pt x="315" y="299"/>
                      <a:pt x="500" y="299"/>
                    </a:cubicBezTo>
                    <a:cubicBezTo>
                      <a:pt x="602" y="299"/>
                      <a:pt x="705" y="271"/>
                      <a:pt x="798" y="203"/>
                    </a:cubicBezTo>
                    <a:lnTo>
                      <a:pt x="727" y="107"/>
                    </a:lnTo>
                    <a:cubicBezTo>
                      <a:pt x="651" y="162"/>
                      <a:pt x="569" y="186"/>
                      <a:pt x="487" y="186"/>
                    </a:cubicBezTo>
                    <a:cubicBezTo>
                      <a:pt x="339" y="186"/>
                      <a:pt x="191" y="108"/>
                      <a:pt x="8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1" name="Google Shape;3111;p110"/>
              <p:cNvSpPr/>
              <p:nvPr/>
            </p:nvSpPr>
            <p:spPr>
              <a:xfrm>
                <a:off x="1830582" y="1137285"/>
                <a:ext cx="33592" cy="30194"/>
              </a:xfrm>
              <a:custGeom>
                <a:rect b="b" l="l" r="r" t="t"/>
                <a:pathLst>
                  <a:path extrusionOk="0" h="311" w="346">
                    <a:moveTo>
                      <a:pt x="346" y="167"/>
                    </a:moveTo>
                    <a:cubicBezTo>
                      <a:pt x="334" y="310"/>
                      <a:pt x="0" y="132"/>
                      <a:pt x="119" y="48"/>
                    </a:cubicBezTo>
                    <a:cubicBezTo>
                      <a:pt x="179" y="1"/>
                      <a:pt x="298" y="108"/>
                      <a:pt x="34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110"/>
              <p:cNvSpPr/>
              <p:nvPr/>
            </p:nvSpPr>
            <p:spPr>
              <a:xfrm>
                <a:off x="1871066" y="1159226"/>
                <a:ext cx="60194" cy="30194"/>
              </a:xfrm>
              <a:custGeom>
                <a:rect b="b" l="l" r="r" t="t"/>
                <a:pathLst>
                  <a:path extrusionOk="0" h="311" w="620">
                    <a:moveTo>
                      <a:pt x="48" y="168"/>
                    </a:moveTo>
                    <a:cubicBezTo>
                      <a:pt x="24" y="144"/>
                      <a:pt x="0" y="84"/>
                      <a:pt x="48" y="49"/>
                    </a:cubicBezTo>
                    <a:cubicBezTo>
                      <a:pt x="119" y="1"/>
                      <a:pt x="262" y="60"/>
                      <a:pt x="322" y="84"/>
                    </a:cubicBezTo>
                    <a:cubicBezTo>
                      <a:pt x="405" y="96"/>
                      <a:pt x="560" y="96"/>
                      <a:pt x="583" y="191"/>
                    </a:cubicBezTo>
                    <a:cubicBezTo>
                      <a:pt x="619" y="310"/>
                      <a:pt x="393" y="275"/>
                      <a:pt x="310" y="251"/>
                    </a:cubicBezTo>
                    <a:cubicBezTo>
                      <a:pt x="274" y="251"/>
                      <a:pt x="226" y="239"/>
                      <a:pt x="191" y="227"/>
                    </a:cubicBezTo>
                    <a:cubicBezTo>
                      <a:pt x="131" y="215"/>
                      <a:pt x="83" y="203"/>
                      <a:pt x="48" y="16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110"/>
              <p:cNvSpPr/>
              <p:nvPr/>
            </p:nvSpPr>
            <p:spPr>
              <a:xfrm>
                <a:off x="1553112" y="722339"/>
                <a:ext cx="338835" cy="344564"/>
              </a:xfrm>
              <a:custGeom>
                <a:rect b="b" l="l" r="r" t="t"/>
                <a:pathLst>
                  <a:path extrusionOk="0" h="3549" w="3490">
                    <a:moveTo>
                      <a:pt x="703" y="2858"/>
                    </a:moveTo>
                    <a:cubicBezTo>
                      <a:pt x="656" y="3144"/>
                      <a:pt x="763" y="3406"/>
                      <a:pt x="1037" y="3465"/>
                    </a:cubicBezTo>
                    <a:cubicBezTo>
                      <a:pt x="1430" y="3548"/>
                      <a:pt x="1692" y="3334"/>
                      <a:pt x="1775" y="3179"/>
                    </a:cubicBezTo>
                    <a:cubicBezTo>
                      <a:pt x="1882" y="2989"/>
                      <a:pt x="1894" y="2751"/>
                      <a:pt x="1930" y="2524"/>
                    </a:cubicBezTo>
                    <a:cubicBezTo>
                      <a:pt x="2037" y="1763"/>
                      <a:pt x="2573" y="822"/>
                      <a:pt x="3489" y="667"/>
                    </a:cubicBezTo>
                    <a:cubicBezTo>
                      <a:pt x="3311" y="477"/>
                      <a:pt x="2275" y="0"/>
                      <a:pt x="1930" y="48"/>
                    </a:cubicBezTo>
                    <a:cubicBezTo>
                      <a:pt x="1537" y="108"/>
                      <a:pt x="1287" y="405"/>
                      <a:pt x="1180" y="667"/>
                    </a:cubicBezTo>
                    <a:cubicBezTo>
                      <a:pt x="1084" y="893"/>
                      <a:pt x="1120" y="1191"/>
                      <a:pt x="977" y="1441"/>
                    </a:cubicBezTo>
                    <a:cubicBezTo>
                      <a:pt x="822" y="1751"/>
                      <a:pt x="358" y="1917"/>
                      <a:pt x="203" y="2155"/>
                    </a:cubicBezTo>
                    <a:cubicBezTo>
                      <a:pt x="1" y="2453"/>
                      <a:pt x="96" y="3179"/>
                      <a:pt x="703" y="285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110"/>
              <p:cNvSpPr/>
              <p:nvPr/>
            </p:nvSpPr>
            <p:spPr>
              <a:xfrm>
                <a:off x="1684954" y="961559"/>
                <a:ext cx="77476" cy="96117"/>
              </a:xfrm>
              <a:custGeom>
                <a:rect b="b" l="l" r="r" t="t"/>
                <a:pathLst>
                  <a:path extrusionOk="0" h="990" w="798">
                    <a:moveTo>
                      <a:pt x="84" y="549"/>
                    </a:moveTo>
                    <a:cubicBezTo>
                      <a:pt x="167" y="739"/>
                      <a:pt x="476" y="989"/>
                      <a:pt x="643" y="918"/>
                    </a:cubicBezTo>
                    <a:cubicBezTo>
                      <a:pt x="798" y="846"/>
                      <a:pt x="762" y="465"/>
                      <a:pt x="667" y="287"/>
                    </a:cubicBezTo>
                    <a:cubicBezTo>
                      <a:pt x="584" y="96"/>
                      <a:pt x="393" y="1"/>
                      <a:pt x="226" y="72"/>
                    </a:cubicBezTo>
                    <a:cubicBezTo>
                      <a:pt x="60" y="144"/>
                      <a:pt x="0" y="358"/>
                      <a:pt x="84" y="549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110"/>
              <p:cNvSpPr/>
              <p:nvPr/>
            </p:nvSpPr>
            <p:spPr>
              <a:xfrm>
                <a:off x="1701070" y="670300"/>
                <a:ext cx="398933" cy="212816"/>
              </a:xfrm>
              <a:custGeom>
                <a:rect b="b" l="l" r="r" t="t"/>
                <a:pathLst>
                  <a:path extrusionOk="0" h="2192" w="4109">
                    <a:moveTo>
                      <a:pt x="953" y="1941"/>
                    </a:moveTo>
                    <a:cubicBezTo>
                      <a:pt x="1322" y="1858"/>
                      <a:pt x="1715" y="1906"/>
                      <a:pt x="2311" y="2072"/>
                    </a:cubicBezTo>
                    <a:cubicBezTo>
                      <a:pt x="2751" y="2191"/>
                      <a:pt x="3608" y="2048"/>
                      <a:pt x="3918" y="1489"/>
                    </a:cubicBezTo>
                    <a:cubicBezTo>
                      <a:pt x="4001" y="1358"/>
                      <a:pt x="4109" y="1144"/>
                      <a:pt x="3942" y="953"/>
                    </a:cubicBezTo>
                    <a:cubicBezTo>
                      <a:pt x="3870" y="858"/>
                      <a:pt x="3632" y="965"/>
                      <a:pt x="3513" y="1013"/>
                    </a:cubicBezTo>
                    <a:cubicBezTo>
                      <a:pt x="3561" y="882"/>
                      <a:pt x="3668" y="536"/>
                      <a:pt x="3489" y="358"/>
                    </a:cubicBezTo>
                    <a:cubicBezTo>
                      <a:pt x="3275" y="155"/>
                      <a:pt x="2966" y="429"/>
                      <a:pt x="2656" y="489"/>
                    </a:cubicBezTo>
                    <a:cubicBezTo>
                      <a:pt x="2180" y="584"/>
                      <a:pt x="1977" y="1"/>
                      <a:pt x="1251" y="167"/>
                    </a:cubicBezTo>
                    <a:cubicBezTo>
                      <a:pt x="930" y="239"/>
                      <a:pt x="703" y="382"/>
                      <a:pt x="537" y="560"/>
                    </a:cubicBezTo>
                    <a:cubicBezTo>
                      <a:pt x="37" y="1096"/>
                      <a:pt x="1" y="2168"/>
                      <a:pt x="953" y="19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110"/>
              <p:cNvSpPr/>
              <p:nvPr/>
            </p:nvSpPr>
            <p:spPr>
              <a:xfrm>
                <a:off x="1697672" y="748940"/>
                <a:ext cx="49806" cy="47476"/>
              </a:xfrm>
              <a:custGeom>
                <a:rect b="b" l="l" r="r" t="t"/>
                <a:pathLst>
                  <a:path extrusionOk="0" h="489" w="513">
                    <a:moveTo>
                      <a:pt x="48" y="488"/>
                    </a:moveTo>
                    <a:cubicBezTo>
                      <a:pt x="143" y="465"/>
                      <a:pt x="262" y="357"/>
                      <a:pt x="381" y="238"/>
                    </a:cubicBezTo>
                    <a:cubicBezTo>
                      <a:pt x="429" y="191"/>
                      <a:pt x="512" y="107"/>
                      <a:pt x="464" y="60"/>
                    </a:cubicBezTo>
                    <a:cubicBezTo>
                      <a:pt x="429" y="0"/>
                      <a:pt x="322" y="84"/>
                      <a:pt x="286" y="107"/>
                    </a:cubicBezTo>
                    <a:cubicBezTo>
                      <a:pt x="167" y="203"/>
                      <a:pt x="48" y="334"/>
                      <a:pt x="0" y="417"/>
                    </a:cubicBezTo>
                    <a:cubicBezTo>
                      <a:pt x="0" y="441"/>
                      <a:pt x="24" y="476"/>
                      <a:pt x="48" y="48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110"/>
              <p:cNvSpPr/>
              <p:nvPr/>
            </p:nvSpPr>
            <p:spPr>
              <a:xfrm>
                <a:off x="1742719" y="763988"/>
                <a:ext cx="35922" cy="33592"/>
              </a:xfrm>
              <a:custGeom>
                <a:rect b="b" l="l" r="r" t="t"/>
                <a:pathLst>
                  <a:path extrusionOk="0" h="346" w="370">
                    <a:moveTo>
                      <a:pt x="24" y="202"/>
                    </a:moveTo>
                    <a:cubicBezTo>
                      <a:pt x="96" y="345"/>
                      <a:pt x="370" y="131"/>
                      <a:pt x="274" y="36"/>
                    </a:cubicBezTo>
                    <a:cubicBezTo>
                      <a:pt x="239" y="0"/>
                      <a:pt x="72" y="48"/>
                      <a:pt x="24" y="119"/>
                    </a:cubicBezTo>
                    <a:cubicBezTo>
                      <a:pt x="0" y="143"/>
                      <a:pt x="12" y="179"/>
                      <a:pt x="24" y="20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110"/>
              <p:cNvSpPr/>
              <p:nvPr/>
            </p:nvSpPr>
            <p:spPr>
              <a:xfrm>
                <a:off x="1801650" y="704960"/>
                <a:ext cx="37087" cy="20971"/>
              </a:xfrm>
              <a:custGeom>
                <a:rect b="b" l="l" r="r" t="t"/>
                <a:pathLst>
                  <a:path extrusionOk="0" h="216" w="382">
                    <a:moveTo>
                      <a:pt x="36" y="167"/>
                    </a:moveTo>
                    <a:cubicBezTo>
                      <a:pt x="48" y="215"/>
                      <a:pt x="132" y="215"/>
                      <a:pt x="215" y="191"/>
                    </a:cubicBezTo>
                    <a:cubicBezTo>
                      <a:pt x="275" y="167"/>
                      <a:pt x="382" y="96"/>
                      <a:pt x="334" y="37"/>
                    </a:cubicBezTo>
                    <a:cubicBezTo>
                      <a:pt x="310" y="13"/>
                      <a:pt x="239" y="1"/>
                      <a:pt x="179" y="25"/>
                    </a:cubicBezTo>
                    <a:cubicBezTo>
                      <a:pt x="108" y="48"/>
                      <a:pt x="1" y="96"/>
                      <a:pt x="36" y="16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110"/>
              <p:cNvSpPr/>
              <p:nvPr/>
            </p:nvSpPr>
            <p:spPr>
              <a:xfrm>
                <a:off x="940504" y="560496"/>
                <a:ext cx="661263" cy="809224"/>
              </a:xfrm>
              <a:custGeom>
                <a:rect b="b" l="l" r="r" t="t"/>
                <a:pathLst>
                  <a:path extrusionOk="0" h="8335" w="6811">
                    <a:moveTo>
                      <a:pt x="4203" y="1"/>
                    </a:moveTo>
                    <a:cubicBezTo>
                      <a:pt x="4192" y="1"/>
                      <a:pt x="4192" y="12"/>
                      <a:pt x="4168" y="12"/>
                    </a:cubicBezTo>
                    <a:cubicBezTo>
                      <a:pt x="3191" y="1370"/>
                      <a:pt x="1894" y="2953"/>
                      <a:pt x="917" y="4561"/>
                    </a:cubicBezTo>
                    <a:cubicBezTo>
                      <a:pt x="774" y="4811"/>
                      <a:pt x="596" y="5108"/>
                      <a:pt x="441" y="5418"/>
                    </a:cubicBezTo>
                    <a:cubicBezTo>
                      <a:pt x="239" y="5846"/>
                      <a:pt x="1" y="6430"/>
                      <a:pt x="143" y="6811"/>
                    </a:cubicBezTo>
                    <a:cubicBezTo>
                      <a:pt x="382" y="7466"/>
                      <a:pt x="1775" y="7775"/>
                      <a:pt x="2727" y="7942"/>
                    </a:cubicBezTo>
                    <a:cubicBezTo>
                      <a:pt x="3608" y="8085"/>
                      <a:pt x="4573" y="8252"/>
                      <a:pt x="5430" y="8311"/>
                    </a:cubicBezTo>
                    <a:cubicBezTo>
                      <a:pt x="5763" y="8335"/>
                      <a:pt x="5870" y="8335"/>
                      <a:pt x="6097" y="8168"/>
                    </a:cubicBezTo>
                    <a:cubicBezTo>
                      <a:pt x="6347" y="7990"/>
                      <a:pt x="6656" y="7632"/>
                      <a:pt x="6739" y="7263"/>
                    </a:cubicBezTo>
                    <a:cubicBezTo>
                      <a:pt x="6811" y="6882"/>
                      <a:pt x="6632" y="6513"/>
                      <a:pt x="6513" y="6216"/>
                    </a:cubicBezTo>
                    <a:cubicBezTo>
                      <a:pt x="5977" y="6132"/>
                      <a:pt x="5466" y="6108"/>
                      <a:pt x="4965" y="6120"/>
                    </a:cubicBezTo>
                    <a:cubicBezTo>
                      <a:pt x="4763" y="6120"/>
                      <a:pt x="4596" y="6156"/>
                      <a:pt x="4370" y="6096"/>
                    </a:cubicBezTo>
                    <a:cubicBezTo>
                      <a:pt x="4215" y="6061"/>
                      <a:pt x="4072" y="5966"/>
                      <a:pt x="3918" y="5906"/>
                    </a:cubicBezTo>
                    <a:cubicBezTo>
                      <a:pt x="3430" y="5715"/>
                      <a:pt x="2894" y="5656"/>
                      <a:pt x="2382" y="5644"/>
                    </a:cubicBezTo>
                    <a:cubicBezTo>
                      <a:pt x="3430" y="4191"/>
                      <a:pt x="4323" y="2298"/>
                      <a:pt x="5085" y="322"/>
                    </a:cubicBezTo>
                    <a:cubicBezTo>
                      <a:pt x="4799" y="215"/>
                      <a:pt x="4501" y="108"/>
                      <a:pt x="4203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110"/>
              <p:cNvSpPr/>
              <p:nvPr/>
            </p:nvSpPr>
            <p:spPr>
              <a:xfrm>
                <a:off x="1127782" y="1108450"/>
                <a:ext cx="80971" cy="45243"/>
              </a:xfrm>
              <a:custGeom>
                <a:rect b="b" l="l" r="r" t="t"/>
                <a:pathLst>
                  <a:path extrusionOk="0" h="466" w="834">
                    <a:moveTo>
                      <a:pt x="465" y="0"/>
                    </a:moveTo>
                    <a:cubicBezTo>
                      <a:pt x="429" y="24"/>
                      <a:pt x="405" y="60"/>
                      <a:pt x="381" y="83"/>
                    </a:cubicBezTo>
                    <a:cubicBezTo>
                      <a:pt x="238" y="214"/>
                      <a:pt x="0" y="322"/>
                      <a:pt x="60" y="429"/>
                    </a:cubicBezTo>
                    <a:cubicBezTo>
                      <a:pt x="75" y="454"/>
                      <a:pt x="103" y="465"/>
                      <a:pt x="138" y="465"/>
                    </a:cubicBezTo>
                    <a:cubicBezTo>
                      <a:pt x="266" y="465"/>
                      <a:pt x="493" y="325"/>
                      <a:pt x="596" y="250"/>
                    </a:cubicBezTo>
                    <a:cubicBezTo>
                      <a:pt x="679" y="179"/>
                      <a:pt x="774" y="107"/>
                      <a:pt x="834" y="12"/>
                    </a:cubicBezTo>
                    <a:cubicBezTo>
                      <a:pt x="715" y="12"/>
                      <a:pt x="584" y="0"/>
                      <a:pt x="465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110"/>
              <p:cNvSpPr/>
              <p:nvPr/>
            </p:nvSpPr>
            <p:spPr>
              <a:xfrm>
                <a:off x="940504" y="653019"/>
                <a:ext cx="442816" cy="706312"/>
              </a:xfrm>
              <a:custGeom>
                <a:rect b="b" l="l" r="r" t="t"/>
                <a:pathLst>
                  <a:path extrusionOk="0" h="7275" w="4561">
                    <a:moveTo>
                      <a:pt x="3477" y="0"/>
                    </a:moveTo>
                    <a:lnTo>
                      <a:pt x="3477" y="0"/>
                    </a:lnTo>
                    <a:cubicBezTo>
                      <a:pt x="2632" y="1119"/>
                      <a:pt x="1679" y="2357"/>
                      <a:pt x="917" y="3608"/>
                    </a:cubicBezTo>
                    <a:cubicBezTo>
                      <a:pt x="774" y="3858"/>
                      <a:pt x="596" y="4155"/>
                      <a:pt x="441" y="4465"/>
                    </a:cubicBezTo>
                    <a:cubicBezTo>
                      <a:pt x="239" y="4893"/>
                      <a:pt x="1" y="5477"/>
                      <a:pt x="143" y="5858"/>
                    </a:cubicBezTo>
                    <a:cubicBezTo>
                      <a:pt x="382" y="6513"/>
                      <a:pt x="1775" y="6822"/>
                      <a:pt x="2727" y="6989"/>
                    </a:cubicBezTo>
                    <a:cubicBezTo>
                      <a:pt x="3322" y="7084"/>
                      <a:pt x="3953" y="7191"/>
                      <a:pt x="4561" y="7275"/>
                    </a:cubicBezTo>
                    <a:cubicBezTo>
                      <a:pt x="3620" y="6965"/>
                      <a:pt x="2584" y="6608"/>
                      <a:pt x="1775" y="6215"/>
                    </a:cubicBezTo>
                    <a:cubicBezTo>
                      <a:pt x="1358" y="6013"/>
                      <a:pt x="941" y="5834"/>
                      <a:pt x="846" y="5465"/>
                    </a:cubicBezTo>
                    <a:cubicBezTo>
                      <a:pt x="691" y="4917"/>
                      <a:pt x="1179" y="4000"/>
                      <a:pt x="1394" y="3548"/>
                    </a:cubicBezTo>
                    <a:cubicBezTo>
                      <a:pt x="1679" y="2929"/>
                      <a:pt x="1953" y="2346"/>
                      <a:pt x="2251" y="1857"/>
                    </a:cubicBezTo>
                    <a:cubicBezTo>
                      <a:pt x="2644" y="1203"/>
                      <a:pt x="3072" y="619"/>
                      <a:pt x="3477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110"/>
              <p:cNvSpPr/>
              <p:nvPr/>
            </p:nvSpPr>
            <p:spPr>
              <a:xfrm>
                <a:off x="1309234" y="387100"/>
                <a:ext cx="212816" cy="270583"/>
              </a:xfrm>
              <a:custGeom>
                <a:rect b="b" l="l" r="r" t="t"/>
                <a:pathLst>
                  <a:path extrusionOk="0" h="2787" w="2192">
                    <a:moveTo>
                      <a:pt x="1096" y="655"/>
                    </a:moveTo>
                    <a:cubicBezTo>
                      <a:pt x="1072" y="560"/>
                      <a:pt x="1048" y="251"/>
                      <a:pt x="989" y="108"/>
                    </a:cubicBezTo>
                    <a:cubicBezTo>
                      <a:pt x="965" y="60"/>
                      <a:pt x="917" y="1"/>
                      <a:pt x="870" y="12"/>
                    </a:cubicBezTo>
                    <a:cubicBezTo>
                      <a:pt x="763" y="36"/>
                      <a:pt x="798" y="274"/>
                      <a:pt x="798" y="370"/>
                    </a:cubicBezTo>
                    <a:cubicBezTo>
                      <a:pt x="810" y="513"/>
                      <a:pt x="798" y="620"/>
                      <a:pt x="810" y="751"/>
                    </a:cubicBezTo>
                    <a:cubicBezTo>
                      <a:pt x="763" y="655"/>
                      <a:pt x="751" y="346"/>
                      <a:pt x="679" y="179"/>
                    </a:cubicBezTo>
                    <a:cubicBezTo>
                      <a:pt x="655" y="108"/>
                      <a:pt x="608" y="24"/>
                      <a:pt x="536" y="36"/>
                    </a:cubicBezTo>
                    <a:cubicBezTo>
                      <a:pt x="453" y="60"/>
                      <a:pt x="465" y="263"/>
                      <a:pt x="465" y="334"/>
                    </a:cubicBezTo>
                    <a:cubicBezTo>
                      <a:pt x="477" y="667"/>
                      <a:pt x="477" y="1048"/>
                      <a:pt x="429" y="1310"/>
                    </a:cubicBezTo>
                    <a:cubicBezTo>
                      <a:pt x="382" y="1620"/>
                      <a:pt x="286" y="1870"/>
                      <a:pt x="144" y="2144"/>
                    </a:cubicBezTo>
                    <a:cubicBezTo>
                      <a:pt x="108" y="2203"/>
                      <a:pt x="1" y="2322"/>
                      <a:pt x="24" y="2394"/>
                    </a:cubicBezTo>
                    <a:cubicBezTo>
                      <a:pt x="24" y="2429"/>
                      <a:pt x="96" y="2489"/>
                      <a:pt x="120" y="2513"/>
                    </a:cubicBezTo>
                    <a:cubicBezTo>
                      <a:pt x="227" y="2572"/>
                      <a:pt x="358" y="2620"/>
                      <a:pt x="525" y="2679"/>
                    </a:cubicBezTo>
                    <a:cubicBezTo>
                      <a:pt x="596" y="2703"/>
                      <a:pt x="655" y="2727"/>
                      <a:pt x="739" y="2739"/>
                    </a:cubicBezTo>
                    <a:cubicBezTo>
                      <a:pt x="810" y="2751"/>
                      <a:pt x="917" y="2787"/>
                      <a:pt x="953" y="2787"/>
                    </a:cubicBezTo>
                    <a:cubicBezTo>
                      <a:pt x="1013" y="2775"/>
                      <a:pt x="1084" y="2668"/>
                      <a:pt x="1132" y="2608"/>
                    </a:cubicBezTo>
                    <a:cubicBezTo>
                      <a:pt x="1263" y="2429"/>
                      <a:pt x="1441" y="2168"/>
                      <a:pt x="1548" y="2025"/>
                    </a:cubicBezTo>
                    <a:cubicBezTo>
                      <a:pt x="1632" y="1894"/>
                      <a:pt x="1739" y="1763"/>
                      <a:pt x="1822" y="1632"/>
                    </a:cubicBezTo>
                    <a:cubicBezTo>
                      <a:pt x="1906" y="1525"/>
                      <a:pt x="2191" y="1144"/>
                      <a:pt x="2060" y="1013"/>
                    </a:cubicBezTo>
                    <a:cubicBezTo>
                      <a:pt x="1953" y="905"/>
                      <a:pt x="1715" y="1310"/>
                      <a:pt x="1620" y="1382"/>
                    </a:cubicBezTo>
                    <a:cubicBezTo>
                      <a:pt x="1668" y="1179"/>
                      <a:pt x="1703" y="834"/>
                      <a:pt x="1656" y="501"/>
                    </a:cubicBezTo>
                    <a:cubicBezTo>
                      <a:pt x="1644" y="405"/>
                      <a:pt x="1632" y="215"/>
                      <a:pt x="1548" y="203"/>
                    </a:cubicBezTo>
                    <a:cubicBezTo>
                      <a:pt x="1441" y="203"/>
                      <a:pt x="1441" y="358"/>
                      <a:pt x="1429" y="429"/>
                    </a:cubicBezTo>
                    <a:cubicBezTo>
                      <a:pt x="1417" y="524"/>
                      <a:pt x="1406" y="596"/>
                      <a:pt x="1406" y="679"/>
                    </a:cubicBezTo>
                    <a:cubicBezTo>
                      <a:pt x="1358" y="560"/>
                      <a:pt x="1346" y="274"/>
                      <a:pt x="1287" y="143"/>
                    </a:cubicBezTo>
                    <a:cubicBezTo>
                      <a:pt x="1263" y="96"/>
                      <a:pt x="1215" y="48"/>
                      <a:pt x="1179" y="60"/>
                    </a:cubicBezTo>
                    <a:cubicBezTo>
                      <a:pt x="1084" y="72"/>
                      <a:pt x="1108" y="215"/>
                      <a:pt x="1108" y="322"/>
                    </a:cubicBezTo>
                    <a:cubicBezTo>
                      <a:pt x="1108" y="465"/>
                      <a:pt x="1096" y="548"/>
                      <a:pt x="1096" y="644"/>
                    </a:cubicBezTo>
                    <a:cubicBezTo>
                      <a:pt x="1096" y="644"/>
                      <a:pt x="1096" y="644"/>
                      <a:pt x="1096" y="655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110"/>
              <p:cNvSpPr/>
              <p:nvPr/>
            </p:nvSpPr>
            <p:spPr>
              <a:xfrm>
                <a:off x="1375155" y="446031"/>
                <a:ext cx="83301" cy="24369"/>
              </a:xfrm>
              <a:custGeom>
                <a:rect b="b" l="l" r="r" t="t"/>
                <a:pathLst>
                  <a:path extrusionOk="0" h="251" w="858">
                    <a:moveTo>
                      <a:pt x="0" y="251"/>
                    </a:moveTo>
                    <a:cubicBezTo>
                      <a:pt x="12" y="227"/>
                      <a:pt x="60" y="179"/>
                      <a:pt x="96" y="144"/>
                    </a:cubicBezTo>
                    <a:cubicBezTo>
                      <a:pt x="322" y="1"/>
                      <a:pt x="703" y="13"/>
                      <a:pt x="858" y="132"/>
                    </a:cubicBezTo>
                    <a:cubicBezTo>
                      <a:pt x="691" y="84"/>
                      <a:pt x="381" y="48"/>
                      <a:pt x="0" y="25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110"/>
              <p:cNvSpPr/>
              <p:nvPr/>
            </p:nvSpPr>
            <p:spPr>
              <a:xfrm>
                <a:off x="1403989" y="509623"/>
                <a:ext cx="64854" cy="34757"/>
              </a:xfrm>
              <a:custGeom>
                <a:rect b="b" l="l" r="r" t="t"/>
                <a:pathLst>
                  <a:path extrusionOk="0" h="358" w="668">
                    <a:moveTo>
                      <a:pt x="668" y="108"/>
                    </a:moveTo>
                    <a:cubicBezTo>
                      <a:pt x="370" y="132"/>
                      <a:pt x="168" y="227"/>
                      <a:pt x="1" y="358"/>
                    </a:cubicBezTo>
                    <a:cubicBezTo>
                      <a:pt x="49" y="144"/>
                      <a:pt x="477" y="1"/>
                      <a:pt x="668" y="108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110"/>
              <p:cNvSpPr/>
              <p:nvPr/>
            </p:nvSpPr>
            <p:spPr>
              <a:xfrm>
                <a:off x="1914949" y="1255244"/>
                <a:ext cx="1065924" cy="256699"/>
              </a:xfrm>
              <a:custGeom>
                <a:rect b="b" l="l" r="r" t="t"/>
                <a:pathLst>
                  <a:path extrusionOk="0" h="2644" w="10979">
                    <a:moveTo>
                      <a:pt x="10585" y="441"/>
                    </a:moveTo>
                    <a:cubicBezTo>
                      <a:pt x="9264" y="453"/>
                      <a:pt x="7656" y="679"/>
                      <a:pt x="6156" y="607"/>
                    </a:cubicBezTo>
                    <a:cubicBezTo>
                      <a:pt x="5835" y="595"/>
                      <a:pt x="5501" y="572"/>
                      <a:pt x="5168" y="536"/>
                    </a:cubicBezTo>
                    <a:cubicBezTo>
                      <a:pt x="4573" y="464"/>
                      <a:pt x="4013" y="595"/>
                      <a:pt x="3453" y="584"/>
                    </a:cubicBezTo>
                    <a:cubicBezTo>
                      <a:pt x="2918" y="572"/>
                      <a:pt x="2310" y="262"/>
                      <a:pt x="1715" y="143"/>
                    </a:cubicBezTo>
                    <a:cubicBezTo>
                      <a:pt x="1239" y="48"/>
                      <a:pt x="798" y="12"/>
                      <a:pt x="334" y="0"/>
                    </a:cubicBezTo>
                    <a:cubicBezTo>
                      <a:pt x="1" y="822"/>
                      <a:pt x="227" y="1477"/>
                      <a:pt x="548" y="1965"/>
                    </a:cubicBezTo>
                    <a:cubicBezTo>
                      <a:pt x="620" y="2072"/>
                      <a:pt x="715" y="2227"/>
                      <a:pt x="834" y="2334"/>
                    </a:cubicBezTo>
                    <a:cubicBezTo>
                      <a:pt x="941" y="2441"/>
                      <a:pt x="1132" y="2608"/>
                      <a:pt x="1263" y="2608"/>
                    </a:cubicBezTo>
                    <a:cubicBezTo>
                      <a:pt x="1382" y="2620"/>
                      <a:pt x="1382" y="2548"/>
                      <a:pt x="1441" y="2489"/>
                    </a:cubicBezTo>
                    <a:cubicBezTo>
                      <a:pt x="3287" y="2631"/>
                      <a:pt x="4954" y="2643"/>
                      <a:pt x="6549" y="2477"/>
                    </a:cubicBezTo>
                    <a:cubicBezTo>
                      <a:pt x="6930" y="2429"/>
                      <a:pt x="7311" y="2334"/>
                      <a:pt x="7680" y="2250"/>
                    </a:cubicBezTo>
                    <a:cubicBezTo>
                      <a:pt x="8787" y="2024"/>
                      <a:pt x="9895" y="1691"/>
                      <a:pt x="10978" y="1417"/>
                    </a:cubicBezTo>
                    <a:cubicBezTo>
                      <a:pt x="10871" y="1072"/>
                      <a:pt x="10728" y="762"/>
                      <a:pt x="10585" y="44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110"/>
              <p:cNvSpPr/>
              <p:nvPr/>
            </p:nvSpPr>
            <p:spPr>
              <a:xfrm>
                <a:off x="2502120" y="1314176"/>
                <a:ext cx="33689" cy="76408"/>
              </a:xfrm>
              <a:custGeom>
                <a:rect b="b" l="l" r="r" t="t"/>
                <a:pathLst>
                  <a:path extrusionOk="0" h="787" w="347">
                    <a:moveTo>
                      <a:pt x="1" y="0"/>
                    </a:moveTo>
                    <a:cubicBezTo>
                      <a:pt x="25" y="84"/>
                      <a:pt x="49" y="179"/>
                      <a:pt x="49" y="274"/>
                    </a:cubicBezTo>
                    <a:cubicBezTo>
                      <a:pt x="84" y="489"/>
                      <a:pt x="25" y="762"/>
                      <a:pt x="156" y="786"/>
                    </a:cubicBezTo>
                    <a:cubicBezTo>
                      <a:pt x="158" y="786"/>
                      <a:pt x="160" y="786"/>
                      <a:pt x="161" y="786"/>
                    </a:cubicBezTo>
                    <a:cubicBezTo>
                      <a:pt x="300" y="786"/>
                      <a:pt x="346" y="367"/>
                      <a:pt x="346" y="179"/>
                    </a:cubicBezTo>
                    <a:cubicBezTo>
                      <a:pt x="346" y="131"/>
                      <a:pt x="346" y="72"/>
                      <a:pt x="334" y="12"/>
                    </a:cubicBezTo>
                    <a:cubicBezTo>
                      <a:pt x="263" y="12"/>
                      <a:pt x="191" y="0"/>
                      <a:pt x="108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110"/>
              <p:cNvSpPr/>
              <p:nvPr/>
            </p:nvSpPr>
            <p:spPr>
              <a:xfrm>
                <a:off x="2044460" y="1399709"/>
                <a:ext cx="910972" cy="107864"/>
              </a:xfrm>
              <a:custGeom>
                <a:rect b="b" l="l" r="r" t="t"/>
                <a:pathLst>
                  <a:path extrusionOk="0" h="1111" w="9383">
                    <a:moveTo>
                      <a:pt x="9382" y="0"/>
                    </a:moveTo>
                    <a:lnTo>
                      <a:pt x="9382" y="0"/>
                    </a:lnTo>
                    <a:cubicBezTo>
                      <a:pt x="9096" y="24"/>
                      <a:pt x="8644" y="143"/>
                      <a:pt x="8370" y="215"/>
                    </a:cubicBezTo>
                    <a:cubicBezTo>
                      <a:pt x="7334" y="477"/>
                      <a:pt x="6215" y="751"/>
                      <a:pt x="5096" y="834"/>
                    </a:cubicBezTo>
                    <a:cubicBezTo>
                      <a:pt x="4830" y="857"/>
                      <a:pt x="4565" y="866"/>
                      <a:pt x="4301" y="866"/>
                    </a:cubicBezTo>
                    <a:cubicBezTo>
                      <a:pt x="3737" y="866"/>
                      <a:pt x="3175" y="823"/>
                      <a:pt x="2607" y="774"/>
                    </a:cubicBezTo>
                    <a:cubicBezTo>
                      <a:pt x="1774" y="715"/>
                      <a:pt x="917" y="667"/>
                      <a:pt x="0" y="512"/>
                    </a:cubicBezTo>
                    <a:lnTo>
                      <a:pt x="0" y="512"/>
                    </a:lnTo>
                    <a:cubicBezTo>
                      <a:pt x="0" y="667"/>
                      <a:pt x="36" y="893"/>
                      <a:pt x="71" y="1048"/>
                    </a:cubicBezTo>
                    <a:cubicBezTo>
                      <a:pt x="83" y="1036"/>
                      <a:pt x="95" y="1012"/>
                      <a:pt x="107" y="1001"/>
                    </a:cubicBezTo>
                    <a:cubicBezTo>
                      <a:pt x="1030" y="1072"/>
                      <a:pt x="1908" y="1111"/>
                      <a:pt x="2755" y="1111"/>
                    </a:cubicBezTo>
                    <a:cubicBezTo>
                      <a:pt x="3602" y="1111"/>
                      <a:pt x="4417" y="1072"/>
                      <a:pt x="5215" y="989"/>
                    </a:cubicBezTo>
                    <a:cubicBezTo>
                      <a:pt x="5596" y="941"/>
                      <a:pt x="5977" y="846"/>
                      <a:pt x="6346" y="762"/>
                    </a:cubicBezTo>
                    <a:cubicBezTo>
                      <a:pt x="7370" y="560"/>
                      <a:pt x="8394" y="262"/>
                      <a:pt x="9382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110"/>
              <p:cNvSpPr/>
              <p:nvPr/>
            </p:nvSpPr>
            <p:spPr>
              <a:xfrm>
                <a:off x="1882619" y="1215925"/>
                <a:ext cx="293690" cy="304078"/>
              </a:xfrm>
              <a:custGeom>
                <a:rect b="b" l="l" r="r" t="t"/>
                <a:pathLst>
                  <a:path extrusionOk="0" h="3132" w="3025">
                    <a:moveTo>
                      <a:pt x="24" y="12"/>
                    </a:moveTo>
                    <a:cubicBezTo>
                      <a:pt x="0" y="167"/>
                      <a:pt x="310" y="298"/>
                      <a:pt x="405" y="393"/>
                    </a:cubicBezTo>
                    <a:cubicBezTo>
                      <a:pt x="1060" y="1060"/>
                      <a:pt x="1393" y="2036"/>
                      <a:pt x="1655" y="2989"/>
                    </a:cubicBezTo>
                    <a:cubicBezTo>
                      <a:pt x="1988" y="3060"/>
                      <a:pt x="2286" y="3096"/>
                      <a:pt x="2596" y="3132"/>
                    </a:cubicBezTo>
                    <a:cubicBezTo>
                      <a:pt x="2798" y="2286"/>
                      <a:pt x="2905" y="1489"/>
                      <a:pt x="3024" y="703"/>
                    </a:cubicBezTo>
                    <a:cubicBezTo>
                      <a:pt x="2322" y="453"/>
                      <a:pt x="1405" y="203"/>
                      <a:pt x="560" y="84"/>
                    </a:cubicBezTo>
                    <a:cubicBezTo>
                      <a:pt x="417" y="60"/>
                      <a:pt x="72" y="0"/>
                      <a:pt x="24" y="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110"/>
              <p:cNvSpPr/>
              <p:nvPr/>
            </p:nvSpPr>
            <p:spPr>
              <a:xfrm>
                <a:off x="1877959" y="1220488"/>
                <a:ext cx="194272" cy="300680"/>
              </a:xfrm>
              <a:custGeom>
                <a:rect b="b" l="l" r="r" t="t"/>
                <a:pathLst>
                  <a:path extrusionOk="0" h="3097" w="2001">
                    <a:moveTo>
                      <a:pt x="131" y="1"/>
                    </a:moveTo>
                    <a:cubicBezTo>
                      <a:pt x="167" y="1"/>
                      <a:pt x="191" y="1"/>
                      <a:pt x="251" y="25"/>
                    </a:cubicBezTo>
                    <a:cubicBezTo>
                      <a:pt x="1358" y="608"/>
                      <a:pt x="1965" y="1608"/>
                      <a:pt x="1989" y="2370"/>
                    </a:cubicBezTo>
                    <a:cubicBezTo>
                      <a:pt x="2001" y="2632"/>
                      <a:pt x="1929" y="3097"/>
                      <a:pt x="1608" y="3025"/>
                    </a:cubicBezTo>
                    <a:cubicBezTo>
                      <a:pt x="1405" y="2477"/>
                      <a:pt x="1286" y="1989"/>
                      <a:pt x="1001" y="1501"/>
                    </a:cubicBezTo>
                    <a:cubicBezTo>
                      <a:pt x="858" y="1287"/>
                      <a:pt x="691" y="1025"/>
                      <a:pt x="512" y="811"/>
                    </a:cubicBezTo>
                    <a:cubicBezTo>
                      <a:pt x="370" y="620"/>
                      <a:pt x="24" y="394"/>
                      <a:pt x="1" y="156"/>
                    </a:cubicBezTo>
                    <a:cubicBezTo>
                      <a:pt x="48" y="120"/>
                      <a:pt x="96" y="60"/>
                      <a:pt x="1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110"/>
              <p:cNvSpPr/>
              <p:nvPr/>
            </p:nvSpPr>
            <p:spPr>
              <a:xfrm>
                <a:off x="2896286" y="1273691"/>
                <a:ext cx="254466" cy="159612"/>
              </a:xfrm>
              <a:custGeom>
                <a:rect b="b" l="l" r="r" t="t"/>
                <a:pathLst>
                  <a:path extrusionOk="0" h="1644" w="2621">
                    <a:moveTo>
                      <a:pt x="1" y="263"/>
                    </a:moveTo>
                    <a:cubicBezTo>
                      <a:pt x="49" y="263"/>
                      <a:pt x="144" y="251"/>
                      <a:pt x="203" y="239"/>
                    </a:cubicBezTo>
                    <a:cubicBezTo>
                      <a:pt x="453" y="215"/>
                      <a:pt x="691" y="167"/>
                      <a:pt x="942" y="120"/>
                    </a:cubicBezTo>
                    <a:cubicBezTo>
                      <a:pt x="1299" y="48"/>
                      <a:pt x="1573" y="1"/>
                      <a:pt x="1989" y="96"/>
                    </a:cubicBezTo>
                    <a:cubicBezTo>
                      <a:pt x="2073" y="108"/>
                      <a:pt x="2215" y="144"/>
                      <a:pt x="2204" y="191"/>
                    </a:cubicBezTo>
                    <a:cubicBezTo>
                      <a:pt x="2180" y="298"/>
                      <a:pt x="1775" y="179"/>
                      <a:pt x="1787" y="263"/>
                    </a:cubicBezTo>
                    <a:cubicBezTo>
                      <a:pt x="1799" y="298"/>
                      <a:pt x="2608" y="477"/>
                      <a:pt x="2596" y="608"/>
                    </a:cubicBezTo>
                    <a:cubicBezTo>
                      <a:pt x="2585" y="739"/>
                      <a:pt x="1870" y="477"/>
                      <a:pt x="1906" y="560"/>
                    </a:cubicBezTo>
                    <a:cubicBezTo>
                      <a:pt x="1918" y="620"/>
                      <a:pt x="2073" y="644"/>
                      <a:pt x="2132" y="667"/>
                    </a:cubicBezTo>
                    <a:cubicBezTo>
                      <a:pt x="2275" y="739"/>
                      <a:pt x="2620" y="846"/>
                      <a:pt x="2585" y="965"/>
                    </a:cubicBezTo>
                    <a:cubicBezTo>
                      <a:pt x="2537" y="1072"/>
                      <a:pt x="1906" y="822"/>
                      <a:pt x="1894" y="917"/>
                    </a:cubicBezTo>
                    <a:cubicBezTo>
                      <a:pt x="1894" y="989"/>
                      <a:pt x="2561" y="1120"/>
                      <a:pt x="2537" y="1251"/>
                    </a:cubicBezTo>
                    <a:cubicBezTo>
                      <a:pt x="2513" y="1346"/>
                      <a:pt x="2323" y="1287"/>
                      <a:pt x="2192" y="1251"/>
                    </a:cubicBezTo>
                    <a:cubicBezTo>
                      <a:pt x="1942" y="1203"/>
                      <a:pt x="1632" y="1167"/>
                      <a:pt x="1489" y="1251"/>
                    </a:cubicBezTo>
                    <a:cubicBezTo>
                      <a:pt x="1596" y="1358"/>
                      <a:pt x="1846" y="1382"/>
                      <a:pt x="1858" y="1537"/>
                    </a:cubicBezTo>
                    <a:cubicBezTo>
                      <a:pt x="1870" y="1644"/>
                      <a:pt x="1644" y="1548"/>
                      <a:pt x="1537" y="1525"/>
                    </a:cubicBezTo>
                    <a:cubicBezTo>
                      <a:pt x="1346" y="1477"/>
                      <a:pt x="1132" y="1489"/>
                      <a:pt x="953" y="1441"/>
                    </a:cubicBezTo>
                    <a:cubicBezTo>
                      <a:pt x="882" y="1429"/>
                      <a:pt x="834" y="1382"/>
                      <a:pt x="775" y="1370"/>
                    </a:cubicBezTo>
                    <a:cubicBezTo>
                      <a:pt x="608" y="1322"/>
                      <a:pt x="430" y="1358"/>
                      <a:pt x="275" y="1382"/>
                    </a:cubicBezTo>
                    <a:cubicBezTo>
                      <a:pt x="251" y="989"/>
                      <a:pt x="168" y="632"/>
                      <a:pt x="1" y="263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110"/>
              <p:cNvSpPr/>
              <p:nvPr/>
            </p:nvSpPr>
            <p:spPr>
              <a:xfrm>
                <a:off x="1302341" y="1116508"/>
                <a:ext cx="772234" cy="1034661"/>
              </a:xfrm>
              <a:custGeom>
                <a:rect b="b" l="l" r="r" t="t"/>
                <a:pathLst>
                  <a:path extrusionOk="0" h="10657" w="7954">
                    <a:moveTo>
                      <a:pt x="4322" y="405"/>
                    </a:moveTo>
                    <a:cubicBezTo>
                      <a:pt x="4310" y="822"/>
                      <a:pt x="4525" y="1227"/>
                      <a:pt x="5037" y="1334"/>
                    </a:cubicBezTo>
                    <a:cubicBezTo>
                      <a:pt x="5120" y="1346"/>
                      <a:pt x="5179" y="1382"/>
                      <a:pt x="5251" y="1382"/>
                    </a:cubicBezTo>
                    <a:cubicBezTo>
                      <a:pt x="5489" y="1417"/>
                      <a:pt x="5739" y="1393"/>
                      <a:pt x="5870" y="1262"/>
                    </a:cubicBezTo>
                    <a:cubicBezTo>
                      <a:pt x="5965" y="1191"/>
                      <a:pt x="6001" y="1036"/>
                      <a:pt x="6001" y="1036"/>
                    </a:cubicBezTo>
                    <a:cubicBezTo>
                      <a:pt x="7394" y="1822"/>
                      <a:pt x="7954" y="3322"/>
                      <a:pt x="7680" y="5192"/>
                    </a:cubicBezTo>
                    <a:cubicBezTo>
                      <a:pt x="7394" y="7108"/>
                      <a:pt x="6680" y="9037"/>
                      <a:pt x="6108" y="10656"/>
                    </a:cubicBezTo>
                    <a:cubicBezTo>
                      <a:pt x="3715" y="10097"/>
                      <a:pt x="1834" y="9228"/>
                      <a:pt x="0" y="8311"/>
                    </a:cubicBezTo>
                    <a:cubicBezTo>
                      <a:pt x="322" y="7525"/>
                      <a:pt x="703" y="6668"/>
                      <a:pt x="953" y="5703"/>
                    </a:cubicBezTo>
                    <a:cubicBezTo>
                      <a:pt x="1215" y="4739"/>
                      <a:pt x="1417" y="3727"/>
                      <a:pt x="1691" y="2822"/>
                    </a:cubicBezTo>
                    <a:cubicBezTo>
                      <a:pt x="1215" y="2715"/>
                      <a:pt x="667" y="2644"/>
                      <a:pt x="238" y="2536"/>
                    </a:cubicBezTo>
                    <a:cubicBezTo>
                      <a:pt x="322" y="1703"/>
                      <a:pt x="357" y="917"/>
                      <a:pt x="572" y="0"/>
                    </a:cubicBezTo>
                    <a:cubicBezTo>
                      <a:pt x="1715" y="84"/>
                      <a:pt x="3108" y="227"/>
                      <a:pt x="4322" y="4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110"/>
              <p:cNvSpPr/>
              <p:nvPr/>
            </p:nvSpPr>
            <p:spPr>
              <a:xfrm>
                <a:off x="1701070" y="1153498"/>
                <a:ext cx="201262" cy="117864"/>
              </a:xfrm>
              <a:custGeom>
                <a:rect b="b" l="l" r="r" t="t"/>
                <a:pathLst>
                  <a:path extrusionOk="0" h="1214" w="2073">
                    <a:moveTo>
                      <a:pt x="1" y="0"/>
                    </a:moveTo>
                    <a:lnTo>
                      <a:pt x="1" y="0"/>
                    </a:lnTo>
                    <a:cubicBezTo>
                      <a:pt x="48" y="191"/>
                      <a:pt x="275" y="1096"/>
                      <a:pt x="1215" y="1203"/>
                    </a:cubicBezTo>
                    <a:cubicBezTo>
                      <a:pt x="1266" y="1210"/>
                      <a:pt x="1313" y="1213"/>
                      <a:pt x="1358" y="1213"/>
                    </a:cubicBezTo>
                    <a:cubicBezTo>
                      <a:pt x="1546" y="1213"/>
                      <a:pt x="1690" y="1154"/>
                      <a:pt x="1834" y="1048"/>
                    </a:cubicBezTo>
                    <a:cubicBezTo>
                      <a:pt x="1930" y="965"/>
                      <a:pt x="2049" y="810"/>
                      <a:pt x="2073" y="667"/>
                    </a:cubicBezTo>
                    <a:cubicBezTo>
                      <a:pt x="2001" y="655"/>
                      <a:pt x="1894" y="643"/>
                      <a:pt x="1894" y="643"/>
                    </a:cubicBezTo>
                    <a:cubicBezTo>
                      <a:pt x="1894" y="643"/>
                      <a:pt x="1834" y="810"/>
                      <a:pt x="1739" y="881"/>
                    </a:cubicBezTo>
                    <a:cubicBezTo>
                      <a:pt x="1626" y="955"/>
                      <a:pt x="1491" y="994"/>
                      <a:pt x="1335" y="994"/>
                    </a:cubicBezTo>
                    <a:cubicBezTo>
                      <a:pt x="1212" y="994"/>
                      <a:pt x="1077" y="970"/>
                      <a:pt x="930" y="917"/>
                    </a:cubicBezTo>
                    <a:cubicBezTo>
                      <a:pt x="489" y="774"/>
                      <a:pt x="382" y="405"/>
                      <a:pt x="215" y="36"/>
                    </a:cubicBezTo>
                    <a:cubicBezTo>
                      <a:pt x="144" y="24"/>
                      <a:pt x="72" y="12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110"/>
              <p:cNvSpPr/>
              <p:nvPr/>
            </p:nvSpPr>
            <p:spPr>
              <a:xfrm>
                <a:off x="1660682" y="1458640"/>
                <a:ext cx="282136" cy="477476"/>
              </a:xfrm>
              <a:custGeom>
                <a:rect b="b" l="l" r="r" t="t"/>
                <a:pathLst>
                  <a:path extrusionOk="0" h="4918" w="2906">
                    <a:moveTo>
                      <a:pt x="2905" y="263"/>
                    </a:moveTo>
                    <a:lnTo>
                      <a:pt x="2762" y="953"/>
                    </a:lnTo>
                    <a:lnTo>
                      <a:pt x="1643" y="786"/>
                    </a:lnTo>
                    <a:lnTo>
                      <a:pt x="1405" y="1846"/>
                    </a:lnTo>
                    <a:lnTo>
                      <a:pt x="2346" y="2037"/>
                    </a:lnTo>
                    <a:lnTo>
                      <a:pt x="2703" y="2691"/>
                    </a:lnTo>
                    <a:lnTo>
                      <a:pt x="2322" y="4573"/>
                    </a:lnTo>
                    <a:lnTo>
                      <a:pt x="1846" y="4918"/>
                    </a:lnTo>
                    <a:lnTo>
                      <a:pt x="560" y="4704"/>
                    </a:lnTo>
                    <a:lnTo>
                      <a:pt x="0" y="4156"/>
                    </a:lnTo>
                    <a:lnTo>
                      <a:pt x="226" y="3144"/>
                    </a:lnTo>
                    <a:lnTo>
                      <a:pt x="953" y="3251"/>
                    </a:lnTo>
                    <a:lnTo>
                      <a:pt x="810" y="3989"/>
                    </a:lnTo>
                    <a:lnTo>
                      <a:pt x="1631" y="4132"/>
                    </a:lnTo>
                    <a:lnTo>
                      <a:pt x="1917" y="2715"/>
                    </a:lnTo>
                    <a:lnTo>
                      <a:pt x="1107" y="2560"/>
                    </a:lnTo>
                    <a:lnTo>
                      <a:pt x="631" y="1834"/>
                    </a:lnTo>
                    <a:lnTo>
                      <a:pt x="893" y="596"/>
                    </a:lnTo>
                    <a:lnTo>
                      <a:pt x="1215" y="286"/>
                    </a:lnTo>
                    <a:lnTo>
                      <a:pt x="154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110"/>
              <p:cNvSpPr/>
              <p:nvPr/>
            </p:nvSpPr>
            <p:spPr>
              <a:xfrm>
                <a:off x="1349718" y="1373107"/>
                <a:ext cx="175825" cy="580389"/>
              </a:xfrm>
              <a:custGeom>
                <a:rect b="b" l="l" r="r" t="t"/>
                <a:pathLst>
                  <a:path extrusionOk="0" h="5978" w="1811">
                    <a:moveTo>
                      <a:pt x="1810" y="1"/>
                    </a:moveTo>
                    <a:lnTo>
                      <a:pt x="1810" y="1"/>
                    </a:lnTo>
                    <a:cubicBezTo>
                      <a:pt x="1751" y="24"/>
                      <a:pt x="1691" y="36"/>
                      <a:pt x="1632" y="60"/>
                    </a:cubicBezTo>
                    <a:cubicBezTo>
                      <a:pt x="1120" y="2989"/>
                      <a:pt x="417" y="4918"/>
                      <a:pt x="0" y="5906"/>
                    </a:cubicBezTo>
                    <a:cubicBezTo>
                      <a:pt x="48" y="5930"/>
                      <a:pt x="96" y="5954"/>
                      <a:pt x="143" y="5978"/>
                    </a:cubicBezTo>
                    <a:cubicBezTo>
                      <a:pt x="572" y="4977"/>
                      <a:pt x="1298" y="2989"/>
                      <a:pt x="181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110"/>
              <p:cNvSpPr/>
              <p:nvPr/>
            </p:nvSpPr>
            <p:spPr>
              <a:xfrm>
                <a:off x="1415639" y="1351166"/>
                <a:ext cx="153787" cy="633496"/>
              </a:xfrm>
              <a:custGeom>
                <a:rect b="b" l="l" r="r" t="t"/>
                <a:pathLst>
                  <a:path extrusionOk="0" h="6525" w="1584">
                    <a:moveTo>
                      <a:pt x="1584" y="0"/>
                    </a:moveTo>
                    <a:lnTo>
                      <a:pt x="1584" y="0"/>
                    </a:lnTo>
                    <a:cubicBezTo>
                      <a:pt x="1524" y="36"/>
                      <a:pt x="1464" y="72"/>
                      <a:pt x="1405" y="96"/>
                    </a:cubicBezTo>
                    <a:cubicBezTo>
                      <a:pt x="1036" y="3358"/>
                      <a:pt x="369" y="5477"/>
                      <a:pt x="0" y="6465"/>
                    </a:cubicBezTo>
                    <a:cubicBezTo>
                      <a:pt x="48" y="6477"/>
                      <a:pt x="95" y="6501"/>
                      <a:pt x="155" y="6525"/>
                    </a:cubicBezTo>
                    <a:cubicBezTo>
                      <a:pt x="524" y="5525"/>
                      <a:pt x="1214" y="3358"/>
                      <a:pt x="15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110"/>
              <p:cNvSpPr/>
              <p:nvPr/>
            </p:nvSpPr>
            <p:spPr>
              <a:xfrm>
                <a:off x="1461852" y="1274856"/>
                <a:ext cx="172330" cy="131748"/>
              </a:xfrm>
              <a:custGeom>
                <a:rect b="b" l="l" r="r" t="t"/>
                <a:pathLst>
                  <a:path extrusionOk="0" h="1357" w="1775">
                    <a:moveTo>
                      <a:pt x="1774" y="1"/>
                    </a:moveTo>
                    <a:lnTo>
                      <a:pt x="1774" y="1"/>
                    </a:lnTo>
                    <a:cubicBezTo>
                      <a:pt x="1358" y="584"/>
                      <a:pt x="738" y="1013"/>
                      <a:pt x="48" y="1191"/>
                    </a:cubicBezTo>
                    <a:cubicBezTo>
                      <a:pt x="36" y="1239"/>
                      <a:pt x="12" y="1298"/>
                      <a:pt x="0" y="1346"/>
                    </a:cubicBezTo>
                    <a:cubicBezTo>
                      <a:pt x="52" y="1353"/>
                      <a:pt x="107" y="1356"/>
                      <a:pt x="160" y="1356"/>
                    </a:cubicBezTo>
                    <a:cubicBezTo>
                      <a:pt x="279" y="1356"/>
                      <a:pt x="388" y="1342"/>
                      <a:pt x="429" y="1334"/>
                    </a:cubicBezTo>
                    <a:cubicBezTo>
                      <a:pt x="667" y="1275"/>
                      <a:pt x="869" y="1155"/>
                      <a:pt x="1012" y="1048"/>
                    </a:cubicBezTo>
                    <a:cubicBezTo>
                      <a:pt x="1310" y="846"/>
                      <a:pt x="1631" y="465"/>
                      <a:pt x="17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110"/>
              <p:cNvSpPr/>
              <p:nvPr/>
            </p:nvSpPr>
            <p:spPr>
              <a:xfrm>
                <a:off x="1007590" y="1083014"/>
                <a:ext cx="35922" cy="50874"/>
              </a:xfrm>
              <a:custGeom>
                <a:rect b="b" l="l" r="r" t="t"/>
                <a:pathLst>
                  <a:path extrusionOk="0" h="524" w="370">
                    <a:moveTo>
                      <a:pt x="203" y="476"/>
                    </a:moveTo>
                    <a:cubicBezTo>
                      <a:pt x="0" y="524"/>
                      <a:pt x="131" y="0"/>
                      <a:pt x="286" y="131"/>
                    </a:cubicBezTo>
                    <a:cubicBezTo>
                      <a:pt x="369" y="203"/>
                      <a:pt x="274" y="405"/>
                      <a:pt x="203" y="47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110"/>
              <p:cNvSpPr/>
              <p:nvPr/>
            </p:nvSpPr>
            <p:spPr>
              <a:xfrm>
                <a:off x="997105" y="1143110"/>
                <a:ext cx="30194" cy="90194"/>
              </a:xfrm>
              <a:custGeom>
                <a:rect b="b" l="l" r="r" t="t"/>
                <a:pathLst>
                  <a:path extrusionOk="0" h="929" w="311">
                    <a:moveTo>
                      <a:pt x="49" y="95"/>
                    </a:moveTo>
                    <a:cubicBezTo>
                      <a:pt x="72" y="60"/>
                      <a:pt x="144" y="0"/>
                      <a:pt x="215" y="60"/>
                    </a:cubicBezTo>
                    <a:cubicBezTo>
                      <a:pt x="299" y="131"/>
                      <a:pt x="263" y="357"/>
                      <a:pt x="263" y="453"/>
                    </a:cubicBezTo>
                    <a:cubicBezTo>
                      <a:pt x="263" y="560"/>
                      <a:pt x="311" y="774"/>
                      <a:pt x="203" y="834"/>
                    </a:cubicBezTo>
                    <a:cubicBezTo>
                      <a:pt x="49" y="929"/>
                      <a:pt x="25" y="607"/>
                      <a:pt x="13" y="488"/>
                    </a:cubicBezTo>
                    <a:cubicBezTo>
                      <a:pt x="13" y="429"/>
                      <a:pt x="13" y="369"/>
                      <a:pt x="13" y="322"/>
                    </a:cubicBezTo>
                    <a:cubicBezTo>
                      <a:pt x="13" y="238"/>
                      <a:pt x="1" y="167"/>
                      <a:pt x="49" y="9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110"/>
              <p:cNvSpPr/>
              <p:nvPr/>
            </p:nvSpPr>
            <p:spPr>
              <a:xfrm>
                <a:off x="2133390" y="1445922"/>
                <a:ext cx="63689" cy="31359"/>
              </a:xfrm>
              <a:custGeom>
                <a:rect b="b" l="l" r="r" t="t"/>
                <a:pathLst>
                  <a:path extrusionOk="0" h="323" w="656">
                    <a:moveTo>
                      <a:pt x="25" y="24"/>
                    </a:moveTo>
                    <a:cubicBezTo>
                      <a:pt x="132" y="1"/>
                      <a:pt x="298" y="48"/>
                      <a:pt x="465" y="108"/>
                    </a:cubicBezTo>
                    <a:cubicBezTo>
                      <a:pt x="537" y="132"/>
                      <a:pt x="656" y="167"/>
                      <a:pt x="644" y="239"/>
                    </a:cubicBezTo>
                    <a:cubicBezTo>
                      <a:pt x="620" y="322"/>
                      <a:pt x="489" y="286"/>
                      <a:pt x="429" y="286"/>
                    </a:cubicBezTo>
                    <a:cubicBezTo>
                      <a:pt x="275" y="251"/>
                      <a:pt x="96" y="179"/>
                      <a:pt x="13" y="120"/>
                    </a:cubicBezTo>
                    <a:cubicBezTo>
                      <a:pt x="1" y="96"/>
                      <a:pt x="13" y="48"/>
                      <a:pt x="25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110"/>
              <p:cNvSpPr/>
              <p:nvPr/>
            </p:nvSpPr>
            <p:spPr>
              <a:xfrm>
                <a:off x="2200476" y="1432038"/>
                <a:ext cx="37087" cy="29029"/>
              </a:xfrm>
              <a:custGeom>
                <a:rect b="b" l="l" r="r" t="t"/>
                <a:pathLst>
                  <a:path extrusionOk="0" h="299" w="382">
                    <a:moveTo>
                      <a:pt x="0" y="179"/>
                    </a:moveTo>
                    <a:cubicBezTo>
                      <a:pt x="12" y="1"/>
                      <a:pt x="381" y="84"/>
                      <a:pt x="334" y="215"/>
                    </a:cubicBezTo>
                    <a:cubicBezTo>
                      <a:pt x="310" y="275"/>
                      <a:pt x="119" y="298"/>
                      <a:pt x="48" y="263"/>
                    </a:cubicBezTo>
                    <a:cubicBezTo>
                      <a:pt x="12" y="239"/>
                      <a:pt x="0" y="203"/>
                      <a:pt x="0" y="17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110"/>
              <p:cNvSpPr/>
              <p:nvPr/>
            </p:nvSpPr>
            <p:spPr>
              <a:xfrm>
                <a:off x="2267465" y="1460970"/>
                <a:ext cx="35922" cy="18544"/>
              </a:xfrm>
              <a:custGeom>
                <a:rect b="b" l="l" r="r" t="t"/>
                <a:pathLst>
                  <a:path extrusionOk="0" h="191" w="370">
                    <a:moveTo>
                      <a:pt x="1" y="120"/>
                    </a:moveTo>
                    <a:cubicBezTo>
                      <a:pt x="1" y="60"/>
                      <a:pt x="84" y="12"/>
                      <a:pt x="168" y="12"/>
                    </a:cubicBezTo>
                    <a:cubicBezTo>
                      <a:pt x="239" y="0"/>
                      <a:pt x="370" y="24"/>
                      <a:pt x="358" y="96"/>
                    </a:cubicBezTo>
                    <a:cubicBezTo>
                      <a:pt x="346" y="131"/>
                      <a:pt x="287" y="179"/>
                      <a:pt x="215" y="191"/>
                    </a:cubicBezTo>
                    <a:cubicBezTo>
                      <a:pt x="132" y="191"/>
                      <a:pt x="13" y="191"/>
                      <a:pt x="1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2" name="Google Shape;3142;p110"/>
            <p:cNvGrpSpPr/>
            <p:nvPr/>
          </p:nvGrpSpPr>
          <p:grpSpPr>
            <a:xfrm flipH="1" rot="10800000">
              <a:off x="1915619" y="3545966"/>
              <a:ext cx="208749" cy="625959"/>
              <a:chOff x="8138680" y="2614680"/>
              <a:chExt cx="165858" cy="497346"/>
            </a:xfrm>
          </p:grpSpPr>
          <p:sp>
            <p:nvSpPr>
              <p:cNvPr id="3143" name="Google Shape;3143;p110"/>
              <p:cNvSpPr/>
              <p:nvPr/>
            </p:nvSpPr>
            <p:spPr>
              <a:xfrm>
                <a:off x="8138680" y="2729367"/>
                <a:ext cx="123715" cy="382659"/>
              </a:xfrm>
              <a:custGeom>
                <a:rect b="b" l="l" r="r" t="t"/>
                <a:pathLst>
                  <a:path extrusionOk="0" h="5085" w="1644">
                    <a:moveTo>
                      <a:pt x="1275" y="5084"/>
                    </a:moveTo>
                    <a:cubicBezTo>
                      <a:pt x="1644" y="3275"/>
                      <a:pt x="1501" y="1512"/>
                      <a:pt x="775" y="405"/>
                    </a:cubicBezTo>
                    <a:cubicBezTo>
                      <a:pt x="668" y="250"/>
                      <a:pt x="525" y="48"/>
                      <a:pt x="346" y="24"/>
                    </a:cubicBezTo>
                    <a:cubicBezTo>
                      <a:pt x="120" y="0"/>
                      <a:pt x="25" y="179"/>
                      <a:pt x="13" y="441"/>
                    </a:cubicBezTo>
                    <a:cubicBezTo>
                      <a:pt x="1" y="870"/>
                      <a:pt x="168" y="1239"/>
                      <a:pt x="334" y="1608"/>
                    </a:cubicBezTo>
                    <a:cubicBezTo>
                      <a:pt x="799" y="2620"/>
                      <a:pt x="1227" y="3798"/>
                      <a:pt x="1275" y="50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110"/>
              <p:cNvSpPr/>
              <p:nvPr/>
            </p:nvSpPr>
            <p:spPr>
              <a:xfrm>
                <a:off x="8253366" y="2614680"/>
                <a:ext cx="51172" cy="198968"/>
              </a:xfrm>
              <a:custGeom>
                <a:rect b="b" l="l" r="r" t="t"/>
                <a:pathLst>
                  <a:path extrusionOk="0" h="2644" w="680">
                    <a:moveTo>
                      <a:pt x="168" y="2644"/>
                    </a:moveTo>
                    <a:cubicBezTo>
                      <a:pt x="275" y="2370"/>
                      <a:pt x="310" y="2060"/>
                      <a:pt x="394" y="1751"/>
                    </a:cubicBezTo>
                    <a:cubicBezTo>
                      <a:pt x="501" y="1382"/>
                      <a:pt x="656" y="1060"/>
                      <a:pt x="680" y="608"/>
                    </a:cubicBezTo>
                    <a:cubicBezTo>
                      <a:pt x="680" y="441"/>
                      <a:pt x="680" y="72"/>
                      <a:pt x="465" y="36"/>
                    </a:cubicBezTo>
                    <a:cubicBezTo>
                      <a:pt x="227" y="0"/>
                      <a:pt x="179" y="322"/>
                      <a:pt x="132" y="560"/>
                    </a:cubicBezTo>
                    <a:cubicBezTo>
                      <a:pt x="1" y="1227"/>
                      <a:pt x="60" y="2072"/>
                      <a:pt x="168" y="2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145" name="Google Shape;3145;p110"/>
          <p:cNvSpPr txBox="1"/>
          <p:nvPr>
            <p:ph idx="1" type="body"/>
          </p:nvPr>
        </p:nvSpPr>
        <p:spPr>
          <a:xfrm>
            <a:off x="532725" y="1736100"/>
            <a:ext cx="5087100" cy="203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final dataset, resulting from a cut of the original, has:</a:t>
            </a:r>
            <a:endParaRPr/>
          </a:p>
          <a:p>
            <a:pPr indent="-2032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 categories (Tennis, Soccer and Basket);</a:t>
            </a:r>
            <a:endParaRPr/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744 events;</a:t>
            </a:r>
            <a:endParaRPr/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1552 markets;</a:t>
            </a:r>
            <a:endParaRPr/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1986 contracts;</a:t>
            </a:r>
            <a:endParaRPr/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72240 bets;</a:t>
            </a:r>
            <a:endParaRPr/>
          </a:p>
          <a:p>
            <a:pPr indent="-2032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36120 trades;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9" name="Shape 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" name="Google Shape;3150;p111"/>
          <p:cNvSpPr txBox="1"/>
          <p:nvPr>
            <p:ph type="title"/>
          </p:nvPr>
        </p:nvSpPr>
        <p:spPr>
          <a:xfrm>
            <a:off x="713100" y="445025"/>
            <a:ext cx="7717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Relational Database</a:t>
            </a:r>
            <a:r>
              <a:rPr lang="en"/>
              <a:t> Schema </a:t>
            </a:r>
            <a:endParaRPr u="sng">
              <a:solidFill>
                <a:schemeClr val="dk2"/>
              </a:solidFill>
            </a:endParaRPr>
          </a:p>
        </p:txBody>
      </p:sp>
      <p:pic>
        <p:nvPicPr>
          <p:cNvPr id="3151" name="Google Shape;3151;p111"/>
          <p:cNvPicPr preferRelativeResize="0"/>
          <p:nvPr/>
        </p:nvPicPr>
        <p:blipFill rotWithShape="1">
          <a:blip r:embed="rId3">
            <a:alphaModFix/>
          </a:blip>
          <a:srcRect b="2830" l="0" r="0" t="2830"/>
          <a:stretch/>
        </p:blipFill>
        <p:spPr>
          <a:xfrm>
            <a:off x="1102525" y="999989"/>
            <a:ext cx="5306588" cy="40288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52" name="Google Shape;3152;p111"/>
          <p:cNvGrpSpPr/>
          <p:nvPr/>
        </p:nvGrpSpPr>
        <p:grpSpPr>
          <a:xfrm>
            <a:off x="6847981" y="1467942"/>
            <a:ext cx="1993878" cy="3092960"/>
            <a:chOff x="5583386" y="554427"/>
            <a:chExt cx="2849211" cy="4034647"/>
          </a:xfrm>
        </p:grpSpPr>
        <p:grpSp>
          <p:nvGrpSpPr>
            <p:cNvPr id="3153" name="Google Shape;3153;p111"/>
            <p:cNvGrpSpPr/>
            <p:nvPr/>
          </p:nvGrpSpPr>
          <p:grpSpPr>
            <a:xfrm>
              <a:off x="5583386" y="554427"/>
              <a:ext cx="2849211" cy="4034647"/>
              <a:chOff x="4192801" y="646825"/>
              <a:chExt cx="2285402" cy="3236261"/>
            </a:xfrm>
          </p:grpSpPr>
          <p:sp>
            <p:nvSpPr>
              <p:cNvPr id="3154" name="Google Shape;3154;p111"/>
              <p:cNvSpPr/>
              <p:nvPr/>
            </p:nvSpPr>
            <p:spPr>
              <a:xfrm>
                <a:off x="4848564" y="2401317"/>
                <a:ext cx="600531" cy="1369510"/>
              </a:xfrm>
              <a:custGeom>
                <a:rect b="b" l="l" r="r" t="t"/>
                <a:pathLst>
                  <a:path extrusionOk="0" h="18301" w="8025">
                    <a:moveTo>
                      <a:pt x="6799" y="1"/>
                    </a:moveTo>
                    <a:cubicBezTo>
                      <a:pt x="6346" y="310"/>
                      <a:pt x="5667" y="667"/>
                      <a:pt x="4929" y="905"/>
                    </a:cubicBezTo>
                    <a:cubicBezTo>
                      <a:pt x="4715" y="989"/>
                      <a:pt x="4358" y="1048"/>
                      <a:pt x="4251" y="1179"/>
                    </a:cubicBezTo>
                    <a:cubicBezTo>
                      <a:pt x="4227" y="1203"/>
                      <a:pt x="4155" y="1263"/>
                      <a:pt x="4227" y="1239"/>
                    </a:cubicBezTo>
                    <a:cubicBezTo>
                      <a:pt x="4298" y="1227"/>
                      <a:pt x="4239" y="1322"/>
                      <a:pt x="4239" y="1334"/>
                    </a:cubicBezTo>
                    <a:cubicBezTo>
                      <a:pt x="4179" y="1465"/>
                      <a:pt x="4048" y="1608"/>
                      <a:pt x="3953" y="1763"/>
                    </a:cubicBezTo>
                    <a:cubicBezTo>
                      <a:pt x="3334" y="2727"/>
                      <a:pt x="2655" y="3763"/>
                      <a:pt x="2036" y="4715"/>
                    </a:cubicBezTo>
                    <a:cubicBezTo>
                      <a:pt x="1691" y="5239"/>
                      <a:pt x="1310" y="5823"/>
                      <a:pt x="953" y="6418"/>
                    </a:cubicBezTo>
                    <a:cubicBezTo>
                      <a:pt x="595" y="7025"/>
                      <a:pt x="262" y="7585"/>
                      <a:pt x="131" y="8252"/>
                    </a:cubicBezTo>
                    <a:cubicBezTo>
                      <a:pt x="0" y="8978"/>
                      <a:pt x="60" y="9776"/>
                      <a:pt x="143" y="10597"/>
                    </a:cubicBezTo>
                    <a:cubicBezTo>
                      <a:pt x="214" y="11419"/>
                      <a:pt x="357" y="12288"/>
                      <a:pt x="500" y="13145"/>
                    </a:cubicBezTo>
                    <a:cubicBezTo>
                      <a:pt x="774" y="14895"/>
                      <a:pt x="1048" y="16550"/>
                      <a:pt x="1322" y="18300"/>
                    </a:cubicBezTo>
                    <a:cubicBezTo>
                      <a:pt x="1750" y="18241"/>
                      <a:pt x="2167" y="18217"/>
                      <a:pt x="2608" y="18146"/>
                    </a:cubicBezTo>
                    <a:cubicBezTo>
                      <a:pt x="2703" y="18003"/>
                      <a:pt x="2703" y="17812"/>
                      <a:pt x="2739" y="17646"/>
                    </a:cubicBezTo>
                    <a:cubicBezTo>
                      <a:pt x="2989" y="16491"/>
                      <a:pt x="3239" y="15336"/>
                      <a:pt x="3310" y="14014"/>
                    </a:cubicBezTo>
                    <a:cubicBezTo>
                      <a:pt x="3346" y="13312"/>
                      <a:pt x="3322" y="12502"/>
                      <a:pt x="3274" y="11716"/>
                    </a:cubicBezTo>
                    <a:cubicBezTo>
                      <a:pt x="3227" y="10871"/>
                      <a:pt x="3060" y="9918"/>
                      <a:pt x="3381" y="9275"/>
                    </a:cubicBezTo>
                    <a:cubicBezTo>
                      <a:pt x="3667" y="8692"/>
                      <a:pt x="4298" y="8144"/>
                      <a:pt x="4786" y="7597"/>
                    </a:cubicBezTo>
                    <a:cubicBezTo>
                      <a:pt x="5739" y="6525"/>
                      <a:pt x="6608" y="5382"/>
                      <a:pt x="7358" y="4132"/>
                    </a:cubicBezTo>
                    <a:cubicBezTo>
                      <a:pt x="7703" y="3525"/>
                      <a:pt x="8025" y="2787"/>
                      <a:pt x="7965" y="2001"/>
                    </a:cubicBezTo>
                    <a:cubicBezTo>
                      <a:pt x="7953" y="1798"/>
                      <a:pt x="7870" y="1477"/>
                      <a:pt x="7751" y="1251"/>
                    </a:cubicBezTo>
                    <a:cubicBezTo>
                      <a:pt x="7513" y="763"/>
                      <a:pt x="7120" y="310"/>
                      <a:pt x="6799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111"/>
              <p:cNvSpPr/>
              <p:nvPr/>
            </p:nvSpPr>
            <p:spPr>
              <a:xfrm>
                <a:off x="5016939" y="2606210"/>
                <a:ext cx="351114" cy="1156611"/>
              </a:xfrm>
              <a:custGeom>
                <a:rect b="b" l="l" r="r" t="t"/>
                <a:pathLst>
                  <a:path extrusionOk="0" h="15456" w="4692">
                    <a:moveTo>
                      <a:pt x="4537" y="1"/>
                    </a:moveTo>
                    <a:lnTo>
                      <a:pt x="4537" y="1"/>
                    </a:lnTo>
                    <a:cubicBezTo>
                      <a:pt x="4525" y="1"/>
                      <a:pt x="4501" y="13"/>
                      <a:pt x="4489" y="13"/>
                    </a:cubicBezTo>
                    <a:cubicBezTo>
                      <a:pt x="4441" y="156"/>
                      <a:pt x="4358" y="287"/>
                      <a:pt x="4299" y="418"/>
                    </a:cubicBezTo>
                    <a:cubicBezTo>
                      <a:pt x="4120" y="811"/>
                      <a:pt x="3929" y="1215"/>
                      <a:pt x="3703" y="1608"/>
                    </a:cubicBezTo>
                    <a:cubicBezTo>
                      <a:pt x="2953" y="2858"/>
                      <a:pt x="1893" y="3930"/>
                      <a:pt x="858" y="5073"/>
                    </a:cubicBezTo>
                    <a:cubicBezTo>
                      <a:pt x="608" y="5347"/>
                      <a:pt x="369" y="5609"/>
                      <a:pt x="262" y="5954"/>
                    </a:cubicBezTo>
                    <a:cubicBezTo>
                      <a:pt x="167" y="6287"/>
                      <a:pt x="155" y="6728"/>
                      <a:pt x="167" y="7157"/>
                    </a:cubicBezTo>
                    <a:cubicBezTo>
                      <a:pt x="167" y="7585"/>
                      <a:pt x="191" y="8038"/>
                      <a:pt x="215" y="8454"/>
                    </a:cubicBezTo>
                    <a:cubicBezTo>
                      <a:pt x="274" y="9347"/>
                      <a:pt x="310" y="10217"/>
                      <a:pt x="298" y="11026"/>
                    </a:cubicBezTo>
                    <a:cubicBezTo>
                      <a:pt x="286" y="11871"/>
                      <a:pt x="227" y="12693"/>
                      <a:pt x="179" y="13491"/>
                    </a:cubicBezTo>
                    <a:cubicBezTo>
                      <a:pt x="143" y="14110"/>
                      <a:pt x="119" y="14705"/>
                      <a:pt x="24" y="15289"/>
                    </a:cubicBezTo>
                    <a:cubicBezTo>
                      <a:pt x="24" y="15336"/>
                      <a:pt x="12" y="15396"/>
                      <a:pt x="0" y="15455"/>
                    </a:cubicBezTo>
                    <a:cubicBezTo>
                      <a:pt x="119" y="15443"/>
                      <a:pt x="239" y="15431"/>
                      <a:pt x="358" y="15408"/>
                    </a:cubicBezTo>
                    <a:cubicBezTo>
                      <a:pt x="453" y="15265"/>
                      <a:pt x="453" y="15074"/>
                      <a:pt x="489" y="14908"/>
                    </a:cubicBezTo>
                    <a:cubicBezTo>
                      <a:pt x="739" y="13753"/>
                      <a:pt x="989" y="12598"/>
                      <a:pt x="1060" y="11276"/>
                    </a:cubicBezTo>
                    <a:cubicBezTo>
                      <a:pt x="1096" y="10574"/>
                      <a:pt x="1072" y="9764"/>
                      <a:pt x="1024" y="8978"/>
                    </a:cubicBezTo>
                    <a:cubicBezTo>
                      <a:pt x="977" y="8133"/>
                      <a:pt x="810" y="7180"/>
                      <a:pt x="1131" y="6537"/>
                    </a:cubicBezTo>
                    <a:cubicBezTo>
                      <a:pt x="1417" y="5954"/>
                      <a:pt x="2048" y="5406"/>
                      <a:pt x="2536" y="4859"/>
                    </a:cubicBezTo>
                    <a:cubicBezTo>
                      <a:pt x="3227" y="4085"/>
                      <a:pt x="3882" y="3263"/>
                      <a:pt x="4477" y="2382"/>
                    </a:cubicBezTo>
                    <a:cubicBezTo>
                      <a:pt x="4584" y="2013"/>
                      <a:pt x="4691" y="1596"/>
                      <a:pt x="4608" y="1144"/>
                    </a:cubicBezTo>
                    <a:cubicBezTo>
                      <a:pt x="4572" y="918"/>
                      <a:pt x="4465" y="751"/>
                      <a:pt x="4441" y="572"/>
                    </a:cubicBezTo>
                    <a:cubicBezTo>
                      <a:pt x="4418" y="334"/>
                      <a:pt x="4537" y="215"/>
                      <a:pt x="4537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111"/>
              <p:cNvSpPr/>
              <p:nvPr/>
            </p:nvSpPr>
            <p:spPr>
              <a:xfrm>
                <a:off x="4883287" y="2978655"/>
                <a:ext cx="66002" cy="68696"/>
              </a:xfrm>
              <a:custGeom>
                <a:rect b="b" l="l" r="r" t="t"/>
                <a:pathLst>
                  <a:path extrusionOk="0" h="918" w="882">
                    <a:moveTo>
                      <a:pt x="560" y="96"/>
                    </a:moveTo>
                    <a:cubicBezTo>
                      <a:pt x="381" y="1"/>
                      <a:pt x="310" y="358"/>
                      <a:pt x="215" y="513"/>
                    </a:cubicBezTo>
                    <a:cubicBezTo>
                      <a:pt x="167" y="608"/>
                      <a:pt x="0" y="715"/>
                      <a:pt x="96" y="787"/>
                    </a:cubicBezTo>
                    <a:cubicBezTo>
                      <a:pt x="310" y="918"/>
                      <a:pt x="882" y="275"/>
                      <a:pt x="560" y="96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111"/>
              <p:cNvSpPr/>
              <p:nvPr/>
            </p:nvSpPr>
            <p:spPr>
              <a:xfrm>
                <a:off x="4890396" y="3401537"/>
                <a:ext cx="206762" cy="369298"/>
              </a:xfrm>
              <a:custGeom>
                <a:rect b="b" l="l" r="r" t="t"/>
                <a:pathLst>
                  <a:path extrusionOk="0" h="4935" w="2763">
                    <a:moveTo>
                      <a:pt x="1445" y="1"/>
                    </a:moveTo>
                    <a:cubicBezTo>
                      <a:pt x="1169" y="1"/>
                      <a:pt x="881" y="24"/>
                      <a:pt x="584" y="77"/>
                    </a:cubicBezTo>
                    <a:cubicBezTo>
                      <a:pt x="453" y="89"/>
                      <a:pt x="227" y="136"/>
                      <a:pt x="1" y="196"/>
                    </a:cubicBezTo>
                    <a:cubicBezTo>
                      <a:pt x="263" y="1803"/>
                      <a:pt x="501" y="3327"/>
                      <a:pt x="763" y="4934"/>
                    </a:cubicBezTo>
                    <a:cubicBezTo>
                      <a:pt x="1191" y="4875"/>
                      <a:pt x="1608" y="4851"/>
                      <a:pt x="2049" y="4780"/>
                    </a:cubicBezTo>
                    <a:cubicBezTo>
                      <a:pt x="2144" y="4637"/>
                      <a:pt x="2144" y="4446"/>
                      <a:pt x="2180" y="4280"/>
                    </a:cubicBezTo>
                    <a:cubicBezTo>
                      <a:pt x="2441" y="3125"/>
                      <a:pt x="2680" y="1970"/>
                      <a:pt x="2751" y="648"/>
                    </a:cubicBezTo>
                    <a:cubicBezTo>
                      <a:pt x="2751" y="505"/>
                      <a:pt x="2763" y="351"/>
                      <a:pt x="2763" y="184"/>
                    </a:cubicBezTo>
                    <a:cubicBezTo>
                      <a:pt x="2364" y="71"/>
                      <a:pt x="1921" y="1"/>
                      <a:pt x="14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111"/>
              <p:cNvSpPr/>
              <p:nvPr/>
            </p:nvSpPr>
            <p:spPr>
              <a:xfrm>
                <a:off x="4899301" y="3454145"/>
                <a:ext cx="195238" cy="37790"/>
              </a:xfrm>
              <a:custGeom>
                <a:rect b="b" l="l" r="r" t="t"/>
                <a:pathLst>
                  <a:path extrusionOk="0" h="505" w="2609">
                    <a:moveTo>
                      <a:pt x="1295" y="1"/>
                    </a:moveTo>
                    <a:cubicBezTo>
                      <a:pt x="1024" y="1"/>
                      <a:pt x="742" y="24"/>
                      <a:pt x="453" y="76"/>
                    </a:cubicBezTo>
                    <a:cubicBezTo>
                      <a:pt x="346" y="100"/>
                      <a:pt x="179" y="136"/>
                      <a:pt x="1" y="171"/>
                    </a:cubicBezTo>
                    <a:cubicBezTo>
                      <a:pt x="13" y="279"/>
                      <a:pt x="25" y="398"/>
                      <a:pt x="48" y="505"/>
                    </a:cubicBezTo>
                    <a:cubicBezTo>
                      <a:pt x="144" y="481"/>
                      <a:pt x="239" y="445"/>
                      <a:pt x="334" y="421"/>
                    </a:cubicBezTo>
                    <a:cubicBezTo>
                      <a:pt x="700" y="339"/>
                      <a:pt x="1052" y="301"/>
                      <a:pt x="1386" y="301"/>
                    </a:cubicBezTo>
                    <a:cubicBezTo>
                      <a:pt x="1823" y="301"/>
                      <a:pt x="2226" y="366"/>
                      <a:pt x="2584" y="481"/>
                    </a:cubicBezTo>
                    <a:cubicBezTo>
                      <a:pt x="2596" y="386"/>
                      <a:pt x="2608" y="290"/>
                      <a:pt x="2608" y="195"/>
                    </a:cubicBezTo>
                    <a:cubicBezTo>
                      <a:pt x="2214" y="74"/>
                      <a:pt x="1771" y="1"/>
                      <a:pt x="12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111"/>
              <p:cNvSpPr/>
              <p:nvPr/>
            </p:nvSpPr>
            <p:spPr>
              <a:xfrm>
                <a:off x="4906485" y="3499344"/>
                <a:ext cx="185360" cy="30906"/>
              </a:xfrm>
              <a:custGeom>
                <a:rect b="b" l="l" r="r" t="t"/>
                <a:pathLst>
                  <a:path extrusionOk="0" h="413" w="2477">
                    <a:moveTo>
                      <a:pt x="1495" y="1"/>
                    </a:moveTo>
                    <a:cubicBezTo>
                      <a:pt x="1075" y="1"/>
                      <a:pt x="633" y="44"/>
                      <a:pt x="202" y="127"/>
                    </a:cubicBezTo>
                    <a:cubicBezTo>
                      <a:pt x="143" y="139"/>
                      <a:pt x="71" y="151"/>
                      <a:pt x="0" y="175"/>
                    </a:cubicBezTo>
                    <a:cubicBezTo>
                      <a:pt x="12" y="246"/>
                      <a:pt x="24" y="329"/>
                      <a:pt x="36" y="413"/>
                    </a:cubicBezTo>
                    <a:cubicBezTo>
                      <a:pt x="155" y="377"/>
                      <a:pt x="274" y="329"/>
                      <a:pt x="369" y="317"/>
                    </a:cubicBezTo>
                    <a:cubicBezTo>
                      <a:pt x="719" y="242"/>
                      <a:pt x="1077" y="209"/>
                      <a:pt x="1424" y="209"/>
                    </a:cubicBezTo>
                    <a:cubicBezTo>
                      <a:pt x="1786" y="209"/>
                      <a:pt x="2136" y="245"/>
                      <a:pt x="2453" y="306"/>
                    </a:cubicBezTo>
                    <a:cubicBezTo>
                      <a:pt x="2453" y="234"/>
                      <a:pt x="2465" y="163"/>
                      <a:pt x="2477" y="91"/>
                    </a:cubicBezTo>
                    <a:cubicBezTo>
                      <a:pt x="2429" y="79"/>
                      <a:pt x="2381" y="79"/>
                      <a:pt x="2346" y="67"/>
                    </a:cubicBezTo>
                    <a:cubicBezTo>
                      <a:pt x="2082" y="23"/>
                      <a:pt x="1794" y="1"/>
                      <a:pt x="14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111"/>
              <p:cNvSpPr/>
              <p:nvPr/>
            </p:nvSpPr>
            <p:spPr>
              <a:xfrm>
                <a:off x="4787949" y="3681638"/>
                <a:ext cx="270070" cy="201449"/>
              </a:xfrm>
              <a:custGeom>
                <a:rect b="b" l="l" r="r" t="t"/>
                <a:pathLst>
                  <a:path extrusionOk="0" h="2692" w="3609">
                    <a:moveTo>
                      <a:pt x="1382" y="1406"/>
                    </a:moveTo>
                    <a:cubicBezTo>
                      <a:pt x="941" y="1561"/>
                      <a:pt x="536" y="1727"/>
                      <a:pt x="227" y="2025"/>
                    </a:cubicBezTo>
                    <a:cubicBezTo>
                      <a:pt x="131" y="2120"/>
                      <a:pt x="0" y="2239"/>
                      <a:pt x="12" y="2394"/>
                    </a:cubicBezTo>
                    <a:cubicBezTo>
                      <a:pt x="36" y="2584"/>
                      <a:pt x="358" y="2620"/>
                      <a:pt x="632" y="2644"/>
                    </a:cubicBezTo>
                    <a:cubicBezTo>
                      <a:pt x="1203" y="2692"/>
                      <a:pt x="1739" y="2680"/>
                      <a:pt x="2334" y="2644"/>
                    </a:cubicBezTo>
                    <a:cubicBezTo>
                      <a:pt x="2810" y="2608"/>
                      <a:pt x="3239" y="2537"/>
                      <a:pt x="3406" y="2227"/>
                    </a:cubicBezTo>
                    <a:cubicBezTo>
                      <a:pt x="3513" y="2001"/>
                      <a:pt x="3537" y="1715"/>
                      <a:pt x="3572" y="1430"/>
                    </a:cubicBezTo>
                    <a:cubicBezTo>
                      <a:pt x="3596" y="1132"/>
                      <a:pt x="3608" y="858"/>
                      <a:pt x="3560" y="513"/>
                    </a:cubicBezTo>
                    <a:cubicBezTo>
                      <a:pt x="3156" y="465"/>
                      <a:pt x="2620" y="453"/>
                      <a:pt x="2084" y="489"/>
                    </a:cubicBezTo>
                    <a:cubicBezTo>
                      <a:pt x="2108" y="144"/>
                      <a:pt x="1917" y="25"/>
                      <a:pt x="1584" y="13"/>
                    </a:cubicBezTo>
                    <a:cubicBezTo>
                      <a:pt x="1477" y="1"/>
                      <a:pt x="1286" y="25"/>
                      <a:pt x="1239" y="84"/>
                    </a:cubicBezTo>
                    <a:cubicBezTo>
                      <a:pt x="1143" y="215"/>
                      <a:pt x="1322" y="1215"/>
                      <a:pt x="1382" y="140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111"/>
              <p:cNvSpPr/>
              <p:nvPr/>
            </p:nvSpPr>
            <p:spPr>
              <a:xfrm>
                <a:off x="4850285" y="3716061"/>
                <a:ext cx="43777" cy="70567"/>
              </a:xfrm>
              <a:custGeom>
                <a:rect b="b" l="l" r="r" t="t"/>
                <a:pathLst>
                  <a:path extrusionOk="0" h="943" w="585">
                    <a:moveTo>
                      <a:pt x="169" y="103"/>
                    </a:moveTo>
                    <a:cubicBezTo>
                      <a:pt x="180" y="103"/>
                      <a:pt x="191" y="106"/>
                      <a:pt x="203" y="112"/>
                    </a:cubicBezTo>
                    <a:cubicBezTo>
                      <a:pt x="334" y="208"/>
                      <a:pt x="441" y="577"/>
                      <a:pt x="465" y="779"/>
                    </a:cubicBezTo>
                    <a:cubicBezTo>
                      <a:pt x="322" y="636"/>
                      <a:pt x="120" y="350"/>
                      <a:pt x="108" y="196"/>
                    </a:cubicBezTo>
                    <a:cubicBezTo>
                      <a:pt x="96" y="160"/>
                      <a:pt x="108" y="136"/>
                      <a:pt x="120" y="124"/>
                    </a:cubicBezTo>
                    <a:cubicBezTo>
                      <a:pt x="132" y="124"/>
                      <a:pt x="132" y="112"/>
                      <a:pt x="144" y="112"/>
                    </a:cubicBezTo>
                    <a:cubicBezTo>
                      <a:pt x="150" y="106"/>
                      <a:pt x="159" y="103"/>
                      <a:pt x="169" y="103"/>
                    </a:cubicBezTo>
                    <a:close/>
                    <a:moveTo>
                      <a:pt x="171" y="0"/>
                    </a:moveTo>
                    <a:cubicBezTo>
                      <a:pt x="147" y="0"/>
                      <a:pt x="123" y="6"/>
                      <a:pt x="96" y="17"/>
                    </a:cubicBezTo>
                    <a:cubicBezTo>
                      <a:pt x="84" y="29"/>
                      <a:pt x="49" y="53"/>
                      <a:pt x="37" y="65"/>
                    </a:cubicBezTo>
                    <a:cubicBezTo>
                      <a:pt x="1" y="100"/>
                      <a:pt x="1" y="148"/>
                      <a:pt x="1" y="208"/>
                    </a:cubicBezTo>
                    <a:cubicBezTo>
                      <a:pt x="25" y="434"/>
                      <a:pt x="346" y="839"/>
                      <a:pt x="489" y="934"/>
                    </a:cubicBezTo>
                    <a:cubicBezTo>
                      <a:pt x="501" y="940"/>
                      <a:pt x="510" y="943"/>
                      <a:pt x="517" y="943"/>
                    </a:cubicBezTo>
                    <a:cubicBezTo>
                      <a:pt x="525" y="943"/>
                      <a:pt x="531" y="940"/>
                      <a:pt x="537" y="934"/>
                    </a:cubicBezTo>
                    <a:cubicBezTo>
                      <a:pt x="561" y="934"/>
                      <a:pt x="572" y="910"/>
                      <a:pt x="572" y="898"/>
                    </a:cubicBezTo>
                    <a:cubicBezTo>
                      <a:pt x="584" y="767"/>
                      <a:pt x="453" y="172"/>
                      <a:pt x="263" y="29"/>
                    </a:cubicBezTo>
                    <a:cubicBezTo>
                      <a:pt x="230" y="9"/>
                      <a:pt x="201" y="0"/>
                      <a:pt x="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111"/>
              <p:cNvSpPr/>
              <p:nvPr/>
            </p:nvSpPr>
            <p:spPr>
              <a:xfrm>
                <a:off x="4823570" y="3740082"/>
                <a:ext cx="67798" cy="48042"/>
              </a:xfrm>
              <a:custGeom>
                <a:rect b="b" l="l" r="r" t="t"/>
                <a:pathLst>
                  <a:path extrusionOk="0" h="642" w="906">
                    <a:moveTo>
                      <a:pt x="181" y="104"/>
                    </a:moveTo>
                    <a:cubicBezTo>
                      <a:pt x="194" y="104"/>
                      <a:pt x="209" y="107"/>
                      <a:pt x="227" y="113"/>
                    </a:cubicBezTo>
                    <a:cubicBezTo>
                      <a:pt x="394" y="172"/>
                      <a:pt x="632" y="399"/>
                      <a:pt x="751" y="529"/>
                    </a:cubicBezTo>
                    <a:cubicBezTo>
                      <a:pt x="548" y="482"/>
                      <a:pt x="227" y="351"/>
                      <a:pt x="132" y="232"/>
                    </a:cubicBezTo>
                    <a:cubicBezTo>
                      <a:pt x="108" y="196"/>
                      <a:pt x="108" y="184"/>
                      <a:pt x="108" y="160"/>
                    </a:cubicBezTo>
                    <a:cubicBezTo>
                      <a:pt x="120" y="137"/>
                      <a:pt x="132" y="113"/>
                      <a:pt x="144" y="113"/>
                    </a:cubicBezTo>
                    <a:cubicBezTo>
                      <a:pt x="156" y="107"/>
                      <a:pt x="167" y="104"/>
                      <a:pt x="181" y="104"/>
                    </a:cubicBezTo>
                    <a:close/>
                    <a:moveTo>
                      <a:pt x="175" y="1"/>
                    </a:moveTo>
                    <a:cubicBezTo>
                      <a:pt x="143" y="1"/>
                      <a:pt x="116" y="10"/>
                      <a:pt x="96" y="29"/>
                    </a:cubicBezTo>
                    <a:cubicBezTo>
                      <a:pt x="48" y="41"/>
                      <a:pt x="25" y="89"/>
                      <a:pt x="13" y="137"/>
                    </a:cubicBezTo>
                    <a:cubicBezTo>
                      <a:pt x="1" y="184"/>
                      <a:pt x="13" y="232"/>
                      <a:pt x="60" y="291"/>
                    </a:cubicBezTo>
                    <a:cubicBezTo>
                      <a:pt x="203" y="470"/>
                      <a:pt x="679" y="637"/>
                      <a:pt x="846" y="637"/>
                    </a:cubicBezTo>
                    <a:cubicBezTo>
                      <a:pt x="853" y="640"/>
                      <a:pt x="859" y="642"/>
                      <a:pt x="864" y="642"/>
                    </a:cubicBezTo>
                    <a:cubicBezTo>
                      <a:pt x="877" y="642"/>
                      <a:pt x="885" y="633"/>
                      <a:pt x="894" y="625"/>
                    </a:cubicBezTo>
                    <a:cubicBezTo>
                      <a:pt x="906" y="601"/>
                      <a:pt x="906" y="589"/>
                      <a:pt x="894" y="577"/>
                    </a:cubicBezTo>
                    <a:cubicBezTo>
                      <a:pt x="846" y="470"/>
                      <a:pt x="501" y="101"/>
                      <a:pt x="263" y="18"/>
                    </a:cubicBezTo>
                    <a:cubicBezTo>
                      <a:pt x="231" y="7"/>
                      <a:pt x="201" y="1"/>
                      <a:pt x="17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111"/>
              <p:cNvSpPr/>
              <p:nvPr/>
            </p:nvSpPr>
            <p:spPr>
              <a:xfrm>
                <a:off x="4832475" y="3780567"/>
                <a:ext cx="55301" cy="19681"/>
              </a:xfrm>
              <a:custGeom>
                <a:rect b="b" l="l" r="r" t="t"/>
                <a:pathLst>
                  <a:path extrusionOk="0" h="263" w="739">
                    <a:moveTo>
                      <a:pt x="727" y="0"/>
                    </a:moveTo>
                    <a:lnTo>
                      <a:pt x="1" y="155"/>
                    </a:lnTo>
                    <a:lnTo>
                      <a:pt x="25" y="262"/>
                    </a:lnTo>
                    <a:lnTo>
                      <a:pt x="739" y="96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111"/>
              <p:cNvSpPr/>
              <p:nvPr/>
            </p:nvSpPr>
            <p:spPr>
              <a:xfrm>
                <a:off x="4813767" y="3713741"/>
                <a:ext cx="143529" cy="126317"/>
              </a:xfrm>
              <a:custGeom>
                <a:rect b="b" l="l" r="r" t="t"/>
                <a:pathLst>
                  <a:path extrusionOk="0" h="1688" w="1918">
                    <a:moveTo>
                      <a:pt x="1739" y="0"/>
                    </a:moveTo>
                    <a:cubicBezTo>
                      <a:pt x="1739" y="762"/>
                      <a:pt x="1572" y="1453"/>
                      <a:pt x="787" y="1501"/>
                    </a:cubicBezTo>
                    <a:cubicBezTo>
                      <a:pt x="764" y="1502"/>
                      <a:pt x="742" y="1502"/>
                      <a:pt x="721" y="1502"/>
                    </a:cubicBezTo>
                    <a:cubicBezTo>
                      <a:pt x="535" y="1502"/>
                      <a:pt x="379" y="1459"/>
                      <a:pt x="251" y="1405"/>
                    </a:cubicBezTo>
                    <a:cubicBezTo>
                      <a:pt x="227" y="1393"/>
                      <a:pt x="203" y="1382"/>
                      <a:pt x="179" y="1358"/>
                    </a:cubicBezTo>
                    <a:cubicBezTo>
                      <a:pt x="120" y="1405"/>
                      <a:pt x="60" y="1441"/>
                      <a:pt x="1" y="1489"/>
                    </a:cubicBezTo>
                    <a:cubicBezTo>
                      <a:pt x="72" y="1536"/>
                      <a:pt x="156" y="1572"/>
                      <a:pt x="227" y="1596"/>
                    </a:cubicBezTo>
                    <a:cubicBezTo>
                      <a:pt x="383" y="1658"/>
                      <a:pt x="550" y="1688"/>
                      <a:pt x="714" y="1688"/>
                    </a:cubicBezTo>
                    <a:cubicBezTo>
                      <a:pt x="1049" y="1688"/>
                      <a:pt x="1372" y="1566"/>
                      <a:pt x="1572" y="1358"/>
                    </a:cubicBezTo>
                    <a:cubicBezTo>
                      <a:pt x="1834" y="1072"/>
                      <a:pt x="1894" y="679"/>
                      <a:pt x="1918" y="191"/>
                    </a:cubicBezTo>
                    <a:cubicBezTo>
                      <a:pt x="1918" y="143"/>
                      <a:pt x="1918" y="96"/>
                      <a:pt x="1918" y="48"/>
                    </a:cubicBezTo>
                    <a:cubicBezTo>
                      <a:pt x="1858" y="48"/>
                      <a:pt x="1799" y="48"/>
                      <a:pt x="1739" y="60"/>
                    </a:cubicBezTo>
                    <a:cubicBezTo>
                      <a:pt x="1751" y="36"/>
                      <a:pt x="1739" y="24"/>
                      <a:pt x="173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111"/>
              <p:cNvSpPr/>
              <p:nvPr/>
            </p:nvSpPr>
            <p:spPr>
              <a:xfrm>
                <a:off x="4967923" y="3789173"/>
                <a:ext cx="87404" cy="89500"/>
              </a:xfrm>
              <a:custGeom>
                <a:rect b="b" l="l" r="r" t="t"/>
                <a:pathLst>
                  <a:path extrusionOk="0" h="1196" w="1168">
                    <a:moveTo>
                      <a:pt x="970" y="0"/>
                    </a:moveTo>
                    <a:cubicBezTo>
                      <a:pt x="456" y="0"/>
                      <a:pt x="208" y="341"/>
                      <a:pt x="96" y="755"/>
                    </a:cubicBezTo>
                    <a:cubicBezTo>
                      <a:pt x="72" y="850"/>
                      <a:pt x="1" y="1100"/>
                      <a:pt x="48" y="1195"/>
                    </a:cubicBezTo>
                    <a:cubicBezTo>
                      <a:pt x="96" y="1195"/>
                      <a:pt x="143" y="1183"/>
                      <a:pt x="191" y="1183"/>
                    </a:cubicBezTo>
                    <a:cubicBezTo>
                      <a:pt x="227" y="1112"/>
                      <a:pt x="227" y="981"/>
                      <a:pt x="251" y="874"/>
                    </a:cubicBezTo>
                    <a:cubicBezTo>
                      <a:pt x="329" y="516"/>
                      <a:pt x="523" y="179"/>
                      <a:pt x="970" y="179"/>
                    </a:cubicBezTo>
                    <a:cubicBezTo>
                      <a:pt x="999" y="179"/>
                      <a:pt x="1029" y="180"/>
                      <a:pt x="1060" y="183"/>
                    </a:cubicBezTo>
                    <a:cubicBezTo>
                      <a:pt x="1084" y="183"/>
                      <a:pt x="1120" y="195"/>
                      <a:pt x="1144" y="207"/>
                    </a:cubicBezTo>
                    <a:cubicBezTo>
                      <a:pt x="1155" y="147"/>
                      <a:pt x="1155" y="76"/>
                      <a:pt x="1167" y="16"/>
                    </a:cubicBezTo>
                    <a:cubicBezTo>
                      <a:pt x="1132" y="4"/>
                      <a:pt x="1096" y="4"/>
                      <a:pt x="1072" y="4"/>
                    </a:cubicBezTo>
                    <a:cubicBezTo>
                      <a:pt x="1037" y="2"/>
                      <a:pt x="1003" y="0"/>
                      <a:pt x="97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111"/>
              <p:cNvSpPr/>
              <p:nvPr/>
            </p:nvSpPr>
            <p:spPr>
              <a:xfrm>
                <a:off x="4790643" y="3854502"/>
                <a:ext cx="247770" cy="27389"/>
              </a:xfrm>
              <a:custGeom>
                <a:rect b="b" l="l" r="r" t="t"/>
                <a:pathLst>
                  <a:path extrusionOk="0" h="366" w="3311">
                    <a:moveTo>
                      <a:pt x="3310" y="1"/>
                    </a:moveTo>
                    <a:lnTo>
                      <a:pt x="0" y="132"/>
                    </a:lnTo>
                    <a:cubicBezTo>
                      <a:pt x="72" y="286"/>
                      <a:pt x="357" y="322"/>
                      <a:pt x="596" y="334"/>
                    </a:cubicBezTo>
                    <a:cubicBezTo>
                      <a:pt x="861" y="356"/>
                      <a:pt x="1119" y="365"/>
                      <a:pt x="1379" y="365"/>
                    </a:cubicBezTo>
                    <a:cubicBezTo>
                      <a:pt x="1678" y="365"/>
                      <a:pt x="1979" y="353"/>
                      <a:pt x="2298" y="334"/>
                    </a:cubicBezTo>
                    <a:cubicBezTo>
                      <a:pt x="2727" y="298"/>
                      <a:pt x="3120" y="239"/>
                      <a:pt x="331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111"/>
              <p:cNvSpPr/>
              <p:nvPr/>
            </p:nvSpPr>
            <p:spPr>
              <a:xfrm>
                <a:off x="4863680" y="2447639"/>
                <a:ext cx="617518" cy="599708"/>
              </a:xfrm>
              <a:custGeom>
                <a:rect b="b" l="l" r="r" t="t"/>
                <a:pathLst>
                  <a:path extrusionOk="0" h="8014" w="8252">
                    <a:moveTo>
                      <a:pt x="2406" y="2180"/>
                    </a:moveTo>
                    <a:cubicBezTo>
                      <a:pt x="2870" y="1644"/>
                      <a:pt x="3346" y="1072"/>
                      <a:pt x="3858" y="525"/>
                    </a:cubicBezTo>
                    <a:cubicBezTo>
                      <a:pt x="4215" y="501"/>
                      <a:pt x="4584" y="441"/>
                      <a:pt x="4942" y="346"/>
                    </a:cubicBezTo>
                    <a:cubicBezTo>
                      <a:pt x="5287" y="263"/>
                      <a:pt x="5608" y="144"/>
                      <a:pt x="5930" y="1"/>
                    </a:cubicBezTo>
                    <a:cubicBezTo>
                      <a:pt x="6501" y="1275"/>
                      <a:pt x="7323" y="2620"/>
                      <a:pt x="8180" y="3573"/>
                    </a:cubicBezTo>
                    <a:cubicBezTo>
                      <a:pt x="8204" y="3573"/>
                      <a:pt x="8228" y="3584"/>
                      <a:pt x="8252" y="3584"/>
                    </a:cubicBezTo>
                    <a:cubicBezTo>
                      <a:pt x="8049" y="4716"/>
                      <a:pt x="6525" y="5894"/>
                      <a:pt x="5144" y="6061"/>
                    </a:cubicBezTo>
                    <a:cubicBezTo>
                      <a:pt x="4715" y="6704"/>
                      <a:pt x="4418" y="7371"/>
                      <a:pt x="4037" y="8014"/>
                    </a:cubicBezTo>
                    <a:cubicBezTo>
                      <a:pt x="2596" y="7537"/>
                      <a:pt x="1251" y="6704"/>
                      <a:pt x="1" y="5513"/>
                    </a:cubicBezTo>
                    <a:cubicBezTo>
                      <a:pt x="632" y="4335"/>
                      <a:pt x="1465" y="3251"/>
                      <a:pt x="2406" y="218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111"/>
              <p:cNvSpPr/>
              <p:nvPr/>
            </p:nvSpPr>
            <p:spPr>
              <a:xfrm>
                <a:off x="5044552" y="2634722"/>
                <a:ext cx="376033" cy="367203"/>
              </a:xfrm>
              <a:custGeom>
                <a:rect b="b" l="l" r="r" t="t"/>
                <a:pathLst>
                  <a:path extrusionOk="0" h="4907" w="5025">
                    <a:moveTo>
                      <a:pt x="4930" y="1"/>
                    </a:moveTo>
                    <a:cubicBezTo>
                      <a:pt x="3001" y="1203"/>
                      <a:pt x="1239" y="2894"/>
                      <a:pt x="0" y="4811"/>
                    </a:cubicBezTo>
                    <a:cubicBezTo>
                      <a:pt x="60" y="4847"/>
                      <a:pt x="120" y="4871"/>
                      <a:pt x="179" y="4906"/>
                    </a:cubicBezTo>
                    <a:cubicBezTo>
                      <a:pt x="1394" y="3013"/>
                      <a:pt x="3120" y="1334"/>
                      <a:pt x="5025" y="144"/>
                    </a:cubicBezTo>
                    <a:cubicBezTo>
                      <a:pt x="5001" y="96"/>
                      <a:pt x="4965" y="49"/>
                      <a:pt x="49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111"/>
              <p:cNvSpPr/>
              <p:nvPr/>
            </p:nvSpPr>
            <p:spPr>
              <a:xfrm>
                <a:off x="4981318" y="2599999"/>
                <a:ext cx="414348" cy="363611"/>
              </a:xfrm>
              <a:custGeom>
                <a:rect b="b" l="l" r="r" t="t"/>
                <a:pathLst>
                  <a:path extrusionOk="0" h="4859" w="5537">
                    <a:moveTo>
                      <a:pt x="5453" y="1"/>
                    </a:moveTo>
                    <a:cubicBezTo>
                      <a:pt x="3346" y="1108"/>
                      <a:pt x="1381" y="2799"/>
                      <a:pt x="0" y="4751"/>
                    </a:cubicBezTo>
                    <a:cubicBezTo>
                      <a:pt x="48" y="4787"/>
                      <a:pt x="95" y="4823"/>
                      <a:pt x="155" y="4858"/>
                    </a:cubicBezTo>
                    <a:cubicBezTo>
                      <a:pt x="1512" y="2918"/>
                      <a:pt x="3453" y="1227"/>
                      <a:pt x="5537" y="120"/>
                    </a:cubicBezTo>
                    <a:cubicBezTo>
                      <a:pt x="5513" y="72"/>
                      <a:pt x="5477" y="36"/>
                      <a:pt x="54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111"/>
              <p:cNvSpPr/>
              <p:nvPr/>
            </p:nvSpPr>
            <p:spPr>
              <a:xfrm>
                <a:off x="4983039" y="2404909"/>
                <a:ext cx="1213633" cy="697663"/>
              </a:xfrm>
              <a:custGeom>
                <a:rect b="b" l="l" r="r" t="t"/>
                <a:pathLst>
                  <a:path extrusionOk="0" h="9323" w="16218">
                    <a:moveTo>
                      <a:pt x="1" y="1488"/>
                    </a:moveTo>
                    <a:cubicBezTo>
                      <a:pt x="72" y="1715"/>
                      <a:pt x="191" y="1917"/>
                      <a:pt x="311" y="2119"/>
                    </a:cubicBezTo>
                    <a:cubicBezTo>
                      <a:pt x="1596" y="4251"/>
                      <a:pt x="3287" y="5882"/>
                      <a:pt x="4978" y="7430"/>
                    </a:cubicBezTo>
                    <a:cubicBezTo>
                      <a:pt x="5287" y="7715"/>
                      <a:pt x="5585" y="8001"/>
                      <a:pt x="5906" y="8263"/>
                    </a:cubicBezTo>
                    <a:cubicBezTo>
                      <a:pt x="6216" y="8513"/>
                      <a:pt x="6573" y="8775"/>
                      <a:pt x="6907" y="8966"/>
                    </a:cubicBezTo>
                    <a:cubicBezTo>
                      <a:pt x="7299" y="9168"/>
                      <a:pt x="7680" y="9323"/>
                      <a:pt x="8121" y="9323"/>
                    </a:cubicBezTo>
                    <a:cubicBezTo>
                      <a:pt x="8609" y="9323"/>
                      <a:pt x="9169" y="9120"/>
                      <a:pt x="9657" y="8930"/>
                    </a:cubicBezTo>
                    <a:cubicBezTo>
                      <a:pt x="10586" y="8549"/>
                      <a:pt x="11443" y="8049"/>
                      <a:pt x="12157" y="7573"/>
                    </a:cubicBezTo>
                    <a:cubicBezTo>
                      <a:pt x="13669" y="6549"/>
                      <a:pt x="14943" y="5417"/>
                      <a:pt x="16217" y="4298"/>
                    </a:cubicBezTo>
                    <a:cubicBezTo>
                      <a:pt x="15991" y="3941"/>
                      <a:pt x="15753" y="3596"/>
                      <a:pt x="15527" y="3251"/>
                    </a:cubicBezTo>
                    <a:cubicBezTo>
                      <a:pt x="14979" y="3346"/>
                      <a:pt x="14455" y="3417"/>
                      <a:pt x="13907" y="3560"/>
                    </a:cubicBezTo>
                    <a:cubicBezTo>
                      <a:pt x="11705" y="4120"/>
                      <a:pt x="10026" y="5227"/>
                      <a:pt x="8776" y="6382"/>
                    </a:cubicBezTo>
                    <a:cubicBezTo>
                      <a:pt x="7966" y="5417"/>
                      <a:pt x="7133" y="4525"/>
                      <a:pt x="6287" y="3632"/>
                    </a:cubicBezTo>
                    <a:cubicBezTo>
                      <a:pt x="6383" y="3084"/>
                      <a:pt x="6478" y="2489"/>
                      <a:pt x="6311" y="1822"/>
                    </a:cubicBezTo>
                    <a:cubicBezTo>
                      <a:pt x="6133" y="1131"/>
                      <a:pt x="5680" y="572"/>
                      <a:pt x="5264" y="238"/>
                    </a:cubicBezTo>
                    <a:cubicBezTo>
                      <a:pt x="5204" y="191"/>
                      <a:pt x="5037" y="131"/>
                      <a:pt x="5121" y="48"/>
                    </a:cubicBezTo>
                    <a:cubicBezTo>
                      <a:pt x="5144" y="36"/>
                      <a:pt x="5121" y="24"/>
                      <a:pt x="5109" y="0"/>
                    </a:cubicBezTo>
                    <a:cubicBezTo>
                      <a:pt x="3644" y="607"/>
                      <a:pt x="1644" y="1179"/>
                      <a:pt x="1" y="1488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111"/>
              <p:cNvSpPr/>
              <p:nvPr/>
            </p:nvSpPr>
            <p:spPr>
              <a:xfrm>
                <a:off x="5315373" y="2404909"/>
                <a:ext cx="843886" cy="533930"/>
              </a:xfrm>
              <a:custGeom>
                <a:rect b="b" l="l" r="r" t="t"/>
                <a:pathLst>
                  <a:path extrusionOk="0" h="7135" w="11277">
                    <a:moveTo>
                      <a:pt x="668" y="0"/>
                    </a:moveTo>
                    <a:cubicBezTo>
                      <a:pt x="453" y="84"/>
                      <a:pt x="239" y="179"/>
                      <a:pt x="13" y="262"/>
                    </a:cubicBezTo>
                    <a:cubicBezTo>
                      <a:pt x="1" y="274"/>
                      <a:pt x="13" y="286"/>
                      <a:pt x="13" y="298"/>
                    </a:cubicBezTo>
                    <a:cubicBezTo>
                      <a:pt x="31" y="351"/>
                      <a:pt x="49" y="358"/>
                      <a:pt x="92" y="358"/>
                    </a:cubicBezTo>
                    <a:cubicBezTo>
                      <a:pt x="106" y="358"/>
                      <a:pt x="123" y="357"/>
                      <a:pt x="144" y="357"/>
                    </a:cubicBezTo>
                    <a:cubicBezTo>
                      <a:pt x="203" y="357"/>
                      <a:pt x="184" y="327"/>
                      <a:pt x="203" y="327"/>
                    </a:cubicBezTo>
                    <a:cubicBezTo>
                      <a:pt x="210" y="327"/>
                      <a:pt x="224" y="332"/>
                      <a:pt x="251" y="345"/>
                    </a:cubicBezTo>
                    <a:cubicBezTo>
                      <a:pt x="334" y="405"/>
                      <a:pt x="477" y="703"/>
                      <a:pt x="537" y="822"/>
                    </a:cubicBezTo>
                    <a:cubicBezTo>
                      <a:pt x="763" y="1274"/>
                      <a:pt x="811" y="1750"/>
                      <a:pt x="787" y="2203"/>
                    </a:cubicBezTo>
                    <a:cubicBezTo>
                      <a:pt x="763" y="2548"/>
                      <a:pt x="656" y="2786"/>
                      <a:pt x="763" y="3155"/>
                    </a:cubicBezTo>
                    <a:cubicBezTo>
                      <a:pt x="894" y="3584"/>
                      <a:pt x="1251" y="3953"/>
                      <a:pt x="1525" y="4298"/>
                    </a:cubicBezTo>
                    <a:cubicBezTo>
                      <a:pt x="2025" y="4906"/>
                      <a:pt x="2656" y="5620"/>
                      <a:pt x="3204" y="6275"/>
                    </a:cubicBezTo>
                    <a:cubicBezTo>
                      <a:pt x="3442" y="6572"/>
                      <a:pt x="3811" y="7096"/>
                      <a:pt x="4109" y="7132"/>
                    </a:cubicBezTo>
                    <a:cubicBezTo>
                      <a:pt x="4125" y="7134"/>
                      <a:pt x="4141" y="7135"/>
                      <a:pt x="4158" y="7135"/>
                    </a:cubicBezTo>
                    <a:cubicBezTo>
                      <a:pt x="4465" y="7135"/>
                      <a:pt x="4883" y="6839"/>
                      <a:pt x="5109" y="6703"/>
                    </a:cubicBezTo>
                    <a:cubicBezTo>
                      <a:pt x="6061" y="6168"/>
                      <a:pt x="6835" y="5632"/>
                      <a:pt x="7716" y="5036"/>
                    </a:cubicBezTo>
                    <a:cubicBezTo>
                      <a:pt x="8216" y="4715"/>
                      <a:pt x="8871" y="4310"/>
                      <a:pt x="9633" y="4024"/>
                    </a:cubicBezTo>
                    <a:cubicBezTo>
                      <a:pt x="10133" y="3834"/>
                      <a:pt x="10681" y="3739"/>
                      <a:pt x="11276" y="3536"/>
                    </a:cubicBezTo>
                    <a:cubicBezTo>
                      <a:pt x="11205" y="3441"/>
                      <a:pt x="11145" y="3346"/>
                      <a:pt x="11086" y="3251"/>
                    </a:cubicBezTo>
                    <a:cubicBezTo>
                      <a:pt x="10538" y="3346"/>
                      <a:pt x="10014" y="3417"/>
                      <a:pt x="9466" y="3560"/>
                    </a:cubicBezTo>
                    <a:cubicBezTo>
                      <a:pt x="7264" y="4120"/>
                      <a:pt x="5585" y="5227"/>
                      <a:pt x="4335" y="6382"/>
                    </a:cubicBezTo>
                    <a:cubicBezTo>
                      <a:pt x="3525" y="5417"/>
                      <a:pt x="2692" y="4525"/>
                      <a:pt x="1846" y="3632"/>
                    </a:cubicBezTo>
                    <a:cubicBezTo>
                      <a:pt x="1942" y="3072"/>
                      <a:pt x="2037" y="2489"/>
                      <a:pt x="1870" y="1822"/>
                    </a:cubicBezTo>
                    <a:cubicBezTo>
                      <a:pt x="1692" y="1131"/>
                      <a:pt x="1239" y="572"/>
                      <a:pt x="823" y="238"/>
                    </a:cubicBezTo>
                    <a:cubicBezTo>
                      <a:pt x="763" y="191"/>
                      <a:pt x="596" y="131"/>
                      <a:pt x="680" y="48"/>
                    </a:cubicBezTo>
                    <a:cubicBezTo>
                      <a:pt x="703" y="36"/>
                      <a:pt x="680" y="24"/>
                      <a:pt x="668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111"/>
              <p:cNvSpPr/>
              <p:nvPr/>
            </p:nvSpPr>
            <p:spPr>
              <a:xfrm>
                <a:off x="5539049" y="3033059"/>
                <a:ext cx="68696" cy="54403"/>
              </a:xfrm>
              <a:custGeom>
                <a:rect b="b" l="l" r="r" t="t"/>
                <a:pathLst>
                  <a:path extrusionOk="0" h="727" w="918">
                    <a:moveTo>
                      <a:pt x="48" y="369"/>
                    </a:moveTo>
                    <a:cubicBezTo>
                      <a:pt x="0" y="560"/>
                      <a:pt x="370" y="536"/>
                      <a:pt x="548" y="572"/>
                    </a:cubicBezTo>
                    <a:cubicBezTo>
                      <a:pt x="655" y="595"/>
                      <a:pt x="810" y="726"/>
                      <a:pt x="834" y="607"/>
                    </a:cubicBezTo>
                    <a:cubicBezTo>
                      <a:pt x="917" y="369"/>
                      <a:pt x="131" y="0"/>
                      <a:pt x="48" y="369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111"/>
              <p:cNvSpPr/>
              <p:nvPr/>
            </p:nvSpPr>
            <p:spPr>
              <a:xfrm>
                <a:off x="5937312" y="2588325"/>
                <a:ext cx="363611" cy="281744"/>
              </a:xfrm>
              <a:custGeom>
                <a:rect b="b" l="l" r="r" t="t"/>
                <a:pathLst>
                  <a:path extrusionOk="0" h="3765" w="4859">
                    <a:moveTo>
                      <a:pt x="4123" y="1"/>
                    </a:moveTo>
                    <a:cubicBezTo>
                      <a:pt x="3969" y="1"/>
                      <a:pt x="3824" y="76"/>
                      <a:pt x="3680" y="121"/>
                    </a:cubicBezTo>
                    <a:cubicBezTo>
                      <a:pt x="2596" y="430"/>
                      <a:pt x="1525" y="740"/>
                      <a:pt x="393" y="1264"/>
                    </a:cubicBezTo>
                    <a:cubicBezTo>
                      <a:pt x="262" y="1335"/>
                      <a:pt x="132" y="1395"/>
                      <a:pt x="1" y="1466"/>
                    </a:cubicBezTo>
                    <a:cubicBezTo>
                      <a:pt x="120" y="2074"/>
                      <a:pt x="393" y="2728"/>
                      <a:pt x="882" y="3336"/>
                    </a:cubicBezTo>
                    <a:cubicBezTo>
                      <a:pt x="953" y="3431"/>
                      <a:pt x="1096" y="3609"/>
                      <a:pt x="1239" y="3764"/>
                    </a:cubicBezTo>
                    <a:cubicBezTo>
                      <a:pt x="2465" y="2836"/>
                      <a:pt x="3632" y="1943"/>
                      <a:pt x="4858" y="1026"/>
                    </a:cubicBezTo>
                    <a:cubicBezTo>
                      <a:pt x="4608" y="681"/>
                      <a:pt x="4418" y="347"/>
                      <a:pt x="4156" y="2"/>
                    </a:cubicBezTo>
                    <a:cubicBezTo>
                      <a:pt x="4145" y="1"/>
                      <a:pt x="4134" y="1"/>
                      <a:pt x="41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111"/>
              <p:cNvSpPr/>
              <p:nvPr/>
            </p:nvSpPr>
            <p:spPr>
              <a:xfrm>
                <a:off x="5982735" y="2667723"/>
                <a:ext cx="105214" cy="172938"/>
              </a:xfrm>
              <a:custGeom>
                <a:rect b="b" l="l" r="r" t="t"/>
                <a:pathLst>
                  <a:path extrusionOk="0" h="2311" w="1406">
                    <a:moveTo>
                      <a:pt x="251" y="0"/>
                    </a:moveTo>
                    <a:cubicBezTo>
                      <a:pt x="167" y="36"/>
                      <a:pt x="84" y="72"/>
                      <a:pt x="1" y="108"/>
                    </a:cubicBezTo>
                    <a:cubicBezTo>
                      <a:pt x="120" y="715"/>
                      <a:pt x="394" y="1370"/>
                      <a:pt x="870" y="1965"/>
                    </a:cubicBezTo>
                    <a:cubicBezTo>
                      <a:pt x="929" y="2048"/>
                      <a:pt x="1037" y="2179"/>
                      <a:pt x="1156" y="2310"/>
                    </a:cubicBezTo>
                    <a:cubicBezTo>
                      <a:pt x="1239" y="2239"/>
                      <a:pt x="1322" y="2179"/>
                      <a:pt x="1406" y="2120"/>
                    </a:cubicBezTo>
                    <a:cubicBezTo>
                      <a:pt x="1334" y="2048"/>
                      <a:pt x="1275" y="1977"/>
                      <a:pt x="1215" y="1917"/>
                    </a:cubicBezTo>
                    <a:cubicBezTo>
                      <a:pt x="668" y="1298"/>
                      <a:pt x="358" y="620"/>
                      <a:pt x="2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111"/>
              <p:cNvSpPr/>
              <p:nvPr/>
            </p:nvSpPr>
            <p:spPr>
              <a:xfrm>
                <a:off x="6015737" y="2656124"/>
                <a:ext cx="101623" cy="157822"/>
              </a:xfrm>
              <a:custGeom>
                <a:rect b="b" l="l" r="r" t="t"/>
                <a:pathLst>
                  <a:path extrusionOk="0" h="2109" w="1358">
                    <a:moveTo>
                      <a:pt x="179" y="1"/>
                    </a:moveTo>
                    <a:cubicBezTo>
                      <a:pt x="119" y="25"/>
                      <a:pt x="60" y="48"/>
                      <a:pt x="0" y="84"/>
                    </a:cubicBezTo>
                    <a:cubicBezTo>
                      <a:pt x="12" y="120"/>
                      <a:pt x="24" y="155"/>
                      <a:pt x="36" y="203"/>
                    </a:cubicBezTo>
                    <a:cubicBezTo>
                      <a:pt x="227" y="763"/>
                      <a:pt x="596" y="1406"/>
                      <a:pt x="1048" y="1953"/>
                    </a:cubicBezTo>
                    <a:cubicBezTo>
                      <a:pt x="1084" y="2001"/>
                      <a:pt x="1131" y="2060"/>
                      <a:pt x="1179" y="2108"/>
                    </a:cubicBezTo>
                    <a:cubicBezTo>
                      <a:pt x="1239" y="2072"/>
                      <a:pt x="1298" y="2025"/>
                      <a:pt x="1358" y="1977"/>
                    </a:cubicBezTo>
                    <a:cubicBezTo>
                      <a:pt x="1274" y="1894"/>
                      <a:pt x="1191" y="1810"/>
                      <a:pt x="1131" y="1739"/>
                    </a:cubicBezTo>
                    <a:cubicBezTo>
                      <a:pt x="679" y="1215"/>
                      <a:pt x="369" y="572"/>
                      <a:pt x="1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111"/>
              <p:cNvSpPr/>
              <p:nvPr/>
            </p:nvSpPr>
            <p:spPr>
              <a:xfrm>
                <a:off x="6195710" y="2530479"/>
                <a:ext cx="282493" cy="230858"/>
              </a:xfrm>
              <a:custGeom>
                <a:rect b="b" l="l" r="r" t="t"/>
                <a:pathLst>
                  <a:path extrusionOk="0" h="3085" w="3775">
                    <a:moveTo>
                      <a:pt x="2036" y="2168"/>
                    </a:moveTo>
                    <a:cubicBezTo>
                      <a:pt x="2417" y="2418"/>
                      <a:pt x="2786" y="2644"/>
                      <a:pt x="3227" y="2704"/>
                    </a:cubicBezTo>
                    <a:cubicBezTo>
                      <a:pt x="3346" y="2727"/>
                      <a:pt x="3537" y="2763"/>
                      <a:pt x="3644" y="2656"/>
                    </a:cubicBezTo>
                    <a:cubicBezTo>
                      <a:pt x="3775" y="2525"/>
                      <a:pt x="3620" y="2239"/>
                      <a:pt x="3465" y="2013"/>
                    </a:cubicBezTo>
                    <a:cubicBezTo>
                      <a:pt x="3156" y="1537"/>
                      <a:pt x="2822" y="1120"/>
                      <a:pt x="2429" y="668"/>
                    </a:cubicBezTo>
                    <a:cubicBezTo>
                      <a:pt x="2120" y="299"/>
                      <a:pt x="1798" y="1"/>
                      <a:pt x="1453" y="60"/>
                    </a:cubicBezTo>
                    <a:cubicBezTo>
                      <a:pt x="1203" y="108"/>
                      <a:pt x="965" y="263"/>
                      <a:pt x="715" y="418"/>
                    </a:cubicBezTo>
                    <a:cubicBezTo>
                      <a:pt x="465" y="561"/>
                      <a:pt x="238" y="739"/>
                      <a:pt x="0" y="977"/>
                    </a:cubicBezTo>
                    <a:cubicBezTo>
                      <a:pt x="203" y="1323"/>
                      <a:pt x="512" y="1763"/>
                      <a:pt x="858" y="2156"/>
                    </a:cubicBezTo>
                    <a:cubicBezTo>
                      <a:pt x="584" y="2358"/>
                      <a:pt x="608" y="2573"/>
                      <a:pt x="786" y="2847"/>
                    </a:cubicBezTo>
                    <a:cubicBezTo>
                      <a:pt x="858" y="2942"/>
                      <a:pt x="989" y="3085"/>
                      <a:pt x="1060" y="3085"/>
                    </a:cubicBezTo>
                    <a:cubicBezTo>
                      <a:pt x="1227" y="3085"/>
                      <a:pt x="1905" y="2335"/>
                      <a:pt x="2036" y="216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111"/>
              <p:cNvSpPr/>
              <p:nvPr/>
            </p:nvSpPr>
            <p:spPr>
              <a:xfrm>
                <a:off x="6305266" y="2692867"/>
                <a:ext cx="44675" cy="70268"/>
              </a:xfrm>
              <a:custGeom>
                <a:rect b="b" l="l" r="r" t="t"/>
                <a:pathLst>
                  <a:path extrusionOk="0" h="939" w="597">
                    <a:moveTo>
                      <a:pt x="477" y="165"/>
                    </a:moveTo>
                    <a:lnTo>
                      <a:pt x="477" y="165"/>
                    </a:lnTo>
                    <a:cubicBezTo>
                      <a:pt x="453" y="367"/>
                      <a:pt x="346" y="700"/>
                      <a:pt x="239" y="807"/>
                    </a:cubicBezTo>
                    <a:cubicBezTo>
                      <a:pt x="215" y="819"/>
                      <a:pt x="191" y="831"/>
                      <a:pt x="168" y="831"/>
                    </a:cubicBezTo>
                    <a:cubicBezTo>
                      <a:pt x="156" y="831"/>
                      <a:pt x="156" y="831"/>
                      <a:pt x="144" y="819"/>
                    </a:cubicBezTo>
                    <a:cubicBezTo>
                      <a:pt x="132" y="819"/>
                      <a:pt x="108" y="807"/>
                      <a:pt x="108" y="772"/>
                    </a:cubicBezTo>
                    <a:cubicBezTo>
                      <a:pt x="108" y="617"/>
                      <a:pt x="346" y="307"/>
                      <a:pt x="477" y="165"/>
                    </a:cubicBezTo>
                    <a:close/>
                    <a:moveTo>
                      <a:pt x="537" y="1"/>
                    </a:moveTo>
                    <a:cubicBezTo>
                      <a:pt x="528" y="1"/>
                      <a:pt x="519" y="4"/>
                      <a:pt x="513" y="10"/>
                    </a:cubicBezTo>
                    <a:cubicBezTo>
                      <a:pt x="406" y="69"/>
                      <a:pt x="1" y="546"/>
                      <a:pt x="13" y="784"/>
                    </a:cubicBezTo>
                    <a:cubicBezTo>
                      <a:pt x="13" y="843"/>
                      <a:pt x="48" y="891"/>
                      <a:pt x="96" y="915"/>
                    </a:cubicBezTo>
                    <a:cubicBezTo>
                      <a:pt x="120" y="927"/>
                      <a:pt x="156" y="927"/>
                      <a:pt x="168" y="938"/>
                    </a:cubicBezTo>
                    <a:cubicBezTo>
                      <a:pt x="227" y="938"/>
                      <a:pt x="263" y="915"/>
                      <a:pt x="298" y="879"/>
                    </a:cubicBezTo>
                    <a:cubicBezTo>
                      <a:pt x="477" y="712"/>
                      <a:pt x="596" y="224"/>
                      <a:pt x="584" y="45"/>
                    </a:cubicBezTo>
                    <a:cubicBezTo>
                      <a:pt x="584" y="34"/>
                      <a:pt x="572" y="22"/>
                      <a:pt x="560" y="10"/>
                    </a:cubicBezTo>
                    <a:cubicBezTo>
                      <a:pt x="554" y="4"/>
                      <a:pt x="546" y="1"/>
                      <a:pt x="5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111"/>
              <p:cNvSpPr/>
              <p:nvPr/>
            </p:nvSpPr>
            <p:spPr>
              <a:xfrm>
                <a:off x="6334676" y="2693541"/>
                <a:ext cx="35695" cy="75506"/>
              </a:xfrm>
              <a:custGeom>
                <a:rect b="b" l="l" r="r" t="t"/>
                <a:pathLst>
                  <a:path extrusionOk="0" h="1009" w="477">
                    <a:moveTo>
                      <a:pt x="191" y="167"/>
                    </a:moveTo>
                    <a:cubicBezTo>
                      <a:pt x="275" y="358"/>
                      <a:pt x="358" y="691"/>
                      <a:pt x="322" y="846"/>
                    </a:cubicBezTo>
                    <a:cubicBezTo>
                      <a:pt x="310" y="870"/>
                      <a:pt x="298" y="894"/>
                      <a:pt x="286" y="906"/>
                    </a:cubicBezTo>
                    <a:cubicBezTo>
                      <a:pt x="275" y="912"/>
                      <a:pt x="263" y="915"/>
                      <a:pt x="252" y="915"/>
                    </a:cubicBezTo>
                    <a:cubicBezTo>
                      <a:pt x="242" y="915"/>
                      <a:pt x="233" y="912"/>
                      <a:pt x="227" y="906"/>
                    </a:cubicBezTo>
                    <a:cubicBezTo>
                      <a:pt x="203" y="894"/>
                      <a:pt x="191" y="870"/>
                      <a:pt x="179" y="834"/>
                    </a:cubicBezTo>
                    <a:cubicBezTo>
                      <a:pt x="120" y="668"/>
                      <a:pt x="156" y="346"/>
                      <a:pt x="191" y="167"/>
                    </a:cubicBezTo>
                    <a:close/>
                    <a:moveTo>
                      <a:pt x="167" y="1"/>
                    </a:moveTo>
                    <a:cubicBezTo>
                      <a:pt x="156" y="1"/>
                      <a:pt x="144" y="13"/>
                      <a:pt x="132" y="25"/>
                    </a:cubicBezTo>
                    <a:cubicBezTo>
                      <a:pt x="72" y="132"/>
                      <a:pt x="1" y="632"/>
                      <a:pt x="84" y="870"/>
                    </a:cubicBezTo>
                    <a:cubicBezTo>
                      <a:pt x="108" y="929"/>
                      <a:pt x="144" y="977"/>
                      <a:pt x="191" y="1001"/>
                    </a:cubicBezTo>
                    <a:cubicBezTo>
                      <a:pt x="206" y="1006"/>
                      <a:pt x="223" y="1009"/>
                      <a:pt x="241" y="1009"/>
                    </a:cubicBezTo>
                    <a:cubicBezTo>
                      <a:pt x="266" y="1009"/>
                      <a:pt x="294" y="1003"/>
                      <a:pt x="322" y="989"/>
                    </a:cubicBezTo>
                    <a:cubicBezTo>
                      <a:pt x="370" y="977"/>
                      <a:pt x="406" y="929"/>
                      <a:pt x="417" y="870"/>
                    </a:cubicBezTo>
                    <a:cubicBezTo>
                      <a:pt x="477" y="644"/>
                      <a:pt x="322" y="156"/>
                      <a:pt x="215" y="25"/>
                    </a:cubicBezTo>
                    <a:cubicBezTo>
                      <a:pt x="203" y="1"/>
                      <a:pt x="191" y="1"/>
                      <a:pt x="1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111"/>
              <p:cNvSpPr/>
              <p:nvPr/>
            </p:nvSpPr>
            <p:spPr>
              <a:xfrm>
                <a:off x="6346275" y="2693541"/>
                <a:ext cx="46396" cy="41981"/>
              </a:xfrm>
              <a:custGeom>
                <a:rect b="b" l="l" r="r" t="t"/>
                <a:pathLst>
                  <a:path extrusionOk="0" h="561" w="620">
                    <a:moveTo>
                      <a:pt x="60" y="1"/>
                    </a:moveTo>
                    <a:lnTo>
                      <a:pt x="1" y="72"/>
                    </a:lnTo>
                    <a:lnTo>
                      <a:pt x="560" y="560"/>
                    </a:lnTo>
                    <a:lnTo>
                      <a:pt x="620" y="477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111"/>
              <p:cNvSpPr/>
              <p:nvPr/>
            </p:nvSpPr>
            <p:spPr>
              <a:xfrm>
                <a:off x="6251835" y="2643328"/>
                <a:ext cx="172938" cy="87704"/>
              </a:xfrm>
              <a:custGeom>
                <a:rect b="b" l="l" r="r" t="t"/>
                <a:pathLst>
                  <a:path extrusionOk="0" h="1172" w="2311">
                    <a:moveTo>
                      <a:pt x="1158" y="1"/>
                    </a:moveTo>
                    <a:cubicBezTo>
                      <a:pt x="811" y="1"/>
                      <a:pt x="481" y="182"/>
                      <a:pt x="120" y="434"/>
                    </a:cubicBezTo>
                    <a:cubicBezTo>
                      <a:pt x="84" y="457"/>
                      <a:pt x="36" y="493"/>
                      <a:pt x="0" y="517"/>
                    </a:cubicBezTo>
                    <a:cubicBezTo>
                      <a:pt x="36" y="565"/>
                      <a:pt x="72" y="612"/>
                      <a:pt x="108" y="648"/>
                    </a:cubicBezTo>
                    <a:cubicBezTo>
                      <a:pt x="96" y="660"/>
                      <a:pt x="84" y="672"/>
                      <a:pt x="72" y="684"/>
                    </a:cubicBezTo>
                    <a:cubicBezTo>
                      <a:pt x="435" y="413"/>
                      <a:pt x="814" y="198"/>
                      <a:pt x="1170" y="198"/>
                    </a:cubicBezTo>
                    <a:cubicBezTo>
                      <a:pt x="1410" y="198"/>
                      <a:pt x="1640" y="296"/>
                      <a:pt x="1846" y="541"/>
                    </a:cubicBezTo>
                    <a:cubicBezTo>
                      <a:pt x="1977" y="707"/>
                      <a:pt x="2060" y="874"/>
                      <a:pt x="2096" y="1017"/>
                    </a:cubicBezTo>
                    <a:cubicBezTo>
                      <a:pt x="2096" y="1041"/>
                      <a:pt x="2096" y="1077"/>
                      <a:pt x="2096" y="1100"/>
                    </a:cubicBezTo>
                    <a:cubicBezTo>
                      <a:pt x="2167" y="1124"/>
                      <a:pt x="2239" y="1148"/>
                      <a:pt x="2310" y="1172"/>
                    </a:cubicBezTo>
                    <a:cubicBezTo>
                      <a:pt x="2310" y="1088"/>
                      <a:pt x="2286" y="993"/>
                      <a:pt x="2263" y="934"/>
                    </a:cubicBezTo>
                    <a:cubicBezTo>
                      <a:pt x="2120" y="434"/>
                      <a:pt x="1679" y="53"/>
                      <a:pt x="1251" y="5"/>
                    </a:cubicBezTo>
                    <a:cubicBezTo>
                      <a:pt x="1220" y="2"/>
                      <a:pt x="1189" y="1"/>
                      <a:pt x="115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111"/>
              <p:cNvSpPr/>
              <p:nvPr/>
            </p:nvSpPr>
            <p:spPr>
              <a:xfrm>
                <a:off x="6250937" y="2552780"/>
                <a:ext cx="121229" cy="45423"/>
              </a:xfrm>
              <a:custGeom>
                <a:rect b="b" l="l" r="r" t="t"/>
                <a:pathLst>
                  <a:path extrusionOk="0" h="607" w="1620">
                    <a:moveTo>
                      <a:pt x="167" y="1"/>
                    </a:moveTo>
                    <a:cubicBezTo>
                      <a:pt x="108" y="36"/>
                      <a:pt x="60" y="60"/>
                      <a:pt x="1" y="96"/>
                    </a:cubicBezTo>
                    <a:cubicBezTo>
                      <a:pt x="12" y="132"/>
                      <a:pt x="36" y="155"/>
                      <a:pt x="48" y="179"/>
                    </a:cubicBezTo>
                    <a:cubicBezTo>
                      <a:pt x="244" y="488"/>
                      <a:pt x="497" y="606"/>
                      <a:pt x="765" y="606"/>
                    </a:cubicBezTo>
                    <a:cubicBezTo>
                      <a:pt x="921" y="606"/>
                      <a:pt x="1081" y="566"/>
                      <a:pt x="1239" y="501"/>
                    </a:cubicBezTo>
                    <a:cubicBezTo>
                      <a:pt x="1334" y="465"/>
                      <a:pt x="1572" y="370"/>
                      <a:pt x="1620" y="274"/>
                    </a:cubicBezTo>
                    <a:cubicBezTo>
                      <a:pt x="1584" y="239"/>
                      <a:pt x="1548" y="203"/>
                      <a:pt x="1513" y="167"/>
                    </a:cubicBezTo>
                    <a:cubicBezTo>
                      <a:pt x="1441" y="179"/>
                      <a:pt x="1334" y="263"/>
                      <a:pt x="1239" y="310"/>
                    </a:cubicBezTo>
                    <a:cubicBezTo>
                      <a:pt x="1090" y="380"/>
                      <a:pt x="933" y="426"/>
                      <a:pt x="780" y="426"/>
                    </a:cubicBezTo>
                    <a:cubicBezTo>
                      <a:pt x="565" y="426"/>
                      <a:pt x="358" y="334"/>
                      <a:pt x="191" y="84"/>
                    </a:cubicBezTo>
                    <a:cubicBezTo>
                      <a:pt x="179" y="60"/>
                      <a:pt x="167" y="24"/>
                      <a:pt x="1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111"/>
              <p:cNvSpPr/>
              <p:nvPr/>
            </p:nvSpPr>
            <p:spPr>
              <a:xfrm>
                <a:off x="6312450" y="2534071"/>
                <a:ext cx="163060" cy="191646"/>
              </a:xfrm>
              <a:custGeom>
                <a:rect b="b" l="l" r="r" t="t"/>
                <a:pathLst>
                  <a:path extrusionOk="0" h="2561" w="2179">
                    <a:moveTo>
                      <a:pt x="0" y="1"/>
                    </a:moveTo>
                    <a:lnTo>
                      <a:pt x="2107" y="2560"/>
                    </a:lnTo>
                    <a:cubicBezTo>
                      <a:pt x="2179" y="2418"/>
                      <a:pt x="2036" y="2167"/>
                      <a:pt x="1905" y="1965"/>
                    </a:cubicBezTo>
                    <a:cubicBezTo>
                      <a:pt x="1596" y="1489"/>
                      <a:pt x="1262" y="1072"/>
                      <a:pt x="869" y="620"/>
                    </a:cubicBezTo>
                    <a:cubicBezTo>
                      <a:pt x="583" y="286"/>
                      <a:pt x="310" y="12"/>
                      <a:pt x="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111"/>
              <p:cNvSpPr/>
              <p:nvPr/>
            </p:nvSpPr>
            <p:spPr>
              <a:xfrm>
                <a:off x="4976828" y="2402215"/>
                <a:ext cx="613103" cy="633532"/>
              </a:xfrm>
              <a:custGeom>
                <a:rect b="b" l="l" r="r" t="t"/>
                <a:pathLst>
                  <a:path extrusionOk="0" h="8466" w="8193">
                    <a:moveTo>
                      <a:pt x="5085" y="0"/>
                    </a:moveTo>
                    <a:cubicBezTo>
                      <a:pt x="5073" y="24"/>
                      <a:pt x="5061" y="48"/>
                      <a:pt x="5049" y="72"/>
                    </a:cubicBezTo>
                    <a:cubicBezTo>
                      <a:pt x="3620" y="774"/>
                      <a:pt x="1596" y="1251"/>
                      <a:pt x="1" y="1370"/>
                    </a:cubicBezTo>
                    <a:cubicBezTo>
                      <a:pt x="84" y="1763"/>
                      <a:pt x="274" y="2132"/>
                      <a:pt x="441" y="2477"/>
                    </a:cubicBezTo>
                    <a:cubicBezTo>
                      <a:pt x="929" y="3477"/>
                      <a:pt x="1560" y="4370"/>
                      <a:pt x="2132" y="5251"/>
                    </a:cubicBezTo>
                    <a:cubicBezTo>
                      <a:pt x="2894" y="6442"/>
                      <a:pt x="3715" y="7537"/>
                      <a:pt x="4668" y="8466"/>
                    </a:cubicBezTo>
                    <a:cubicBezTo>
                      <a:pt x="6168" y="7597"/>
                      <a:pt x="7335" y="6525"/>
                      <a:pt x="8192" y="5275"/>
                    </a:cubicBezTo>
                    <a:cubicBezTo>
                      <a:pt x="7668" y="4727"/>
                      <a:pt x="7109" y="4263"/>
                      <a:pt x="6620" y="3679"/>
                    </a:cubicBezTo>
                    <a:cubicBezTo>
                      <a:pt x="6835" y="2310"/>
                      <a:pt x="6120" y="512"/>
                      <a:pt x="50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111"/>
              <p:cNvSpPr/>
              <p:nvPr/>
            </p:nvSpPr>
            <p:spPr>
              <a:xfrm>
                <a:off x="5261044" y="2441428"/>
                <a:ext cx="253982" cy="457152"/>
              </a:xfrm>
              <a:custGeom>
                <a:rect b="b" l="l" r="r" t="t"/>
                <a:pathLst>
                  <a:path extrusionOk="0" h="6109" w="3394">
                    <a:moveTo>
                      <a:pt x="167" y="0"/>
                    </a:moveTo>
                    <a:cubicBezTo>
                      <a:pt x="108" y="24"/>
                      <a:pt x="48" y="36"/>
                      <a:pt x="1" y="60"/>
                    </a:cubicBezTo>
                    <a:cubicBezTo>
                      <a:pt x="620" y="2239"/>
                      <a:pt x="1763" y="4394"/>
                      <a:pt x="3263" y="6108"/>
                    </a:cubicBezTo>
                    <a:cubicBezTo>
                      <a:pt x="3311" y="6061"/>
                      <a:pt x="3358" y="6025"/>
                      <a:pt x="3394" y="5977"/>
                    </a:cubicBezTo>
                    <a:cubicBezTo>
                      <a:pt x="1918" y="4287"/>
                      <a:pt x="775" y="2155"/>
                      <a:pt x="16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111"/>
              <p:cNvSpPr/>
              <p:nvPr/>
            </p:nvSpPr>
            <p:spPr>
              <a:xfrm>
                <a:off x="5220111" y="2455646"/>
                <a:ext cx="240586" cy="493670"/>
              </a:xfrm>
              <a:custGeom>
                <a:rect b="b" l="l" r="r" t="t"/>
                <a:pathLst>
                  <a:path extrusionOk="0" h="6597" w="3215">
                    <a:moveTo>
                      <a:pt x="143" y="1"/>
                    </a:moveTo>
                    <a:cubicBezTo>
                      <a:pt x="95" y="13"/>
                      <a:pt x="48" y="25"/>
                      <a:pt x="0" y="37"/>
                    </a:cubicBezTo>
                    <a:cubicBezTo>
                      <a:pt x="488" y="2382"/>
                      <a:pt x="1572" y="4728"/>
                      <a:pt x="3084" y="6597"/>
                    </a:cubicBezTo>
                    <a:cubicBezTo>
                      <a:pt x="3131" y="6561"/>
                      <a:pt x="3167" y="6514"/>
                      <a:pt x="3215" y="6478"/>
                    </a:cubicBezTo>
                    <a:cubicBezTo>
                      <a:pt x="1726" y="4644"/>
                      <a:pt x="643" y="2311"/>
                      <a:pt x="14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111"/>
              <p:cNvSpPr/>
              <p:nvPr/>
            </p:nvSpPr>
            <p:spPr>
              <a:xfrm>
                <a:off x="5705628" y="2811178"/>
                <a:ext cx="49988" cy="47294"/>
              </a:xfrm>
              <a:custGeom>
                <a:rect b="b" l="l" r="r" t="t"/>
                <a:pathLst>
                  <a:path extrusionOk="0" h="632" w="668">
                    <a:moveTo>
                      <a:pt x="72" y="631"/>
                    </a:moveTo>
                    <a:cubicBezTo>
                      <a:pt x="191" y="608"/>
                      <a:pt x="358" y="465"/>
                      <a:pt x="501" y="310"/>
                    </a:cubicBezTo>
                    <a:cubicBezTo>
                      <a:pt x="561" y="239"/>
                      <a:pt x="668" y="131"/>
                      <a:pt x="608" y="72"/>
                    </a:cubicBezTo>
                    <a:cubicBezTo>
                      <a:pt x="549" y="0"/>
                      <a:pt x="418" y="96"/>
                      <a:pt x="370" y="131"/>
                    </a:cubicBezTo>
                    <a:cubicBezTo>
                      <a:pt x="215" y="250"/>
                      <a:pt x="60" y="429"/>
                      <a:pt x="1" y="548"/>
                    </a:cubicBezTo>
                    <a:cubicBezTo>
                      <a:pt x="1" y="572"/>
                      <a:pt x="37" y="620"/>
                      <a:pt x="72" y="6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111"/>
              <p:cNvSpPr/>
              <p:nvPr/>
            </p:nvSpPr>
            <p:spPr>
              <a:xfrm>
                <a:off x="5776944" y="2812076"/>
                <a:ext cx="35695" cy="33899"/>
              </a:xfrm>
              <a:custGeom>
                <a:rect b="b" l="l" r="r" t="t"/>
                <a:pathLst>
                  <a:path extrusionOk="0" h="453" w="477">
                    <a:moveTo>
                      <a:pt x="24" y="274"/>
                    </a:moveTo>
                    <a:cubicBezTo>
                      <a:pt x="119" y="453"/>
                      <a:pt x="477" y="179"/>
                      <a:pt x="358" y="60"/>
                    </a:cubicBezTo>
                    <a:cubicBezTo>
                      <a:pt x="310" y="0"/>
                      <a:pt x="84" y="72"/>
                      <a:pt x="24" y="167"/>
                    </a:cubicBezTo>
                    <a:cubicBezTo>
                      <a:pt x="0" y="203"/>
                      <a:pt x="12" y="238"/>
                      <a:pt x="24" y="27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111"/>
              <p:cNvSpPr/>
              <p:nvPr/>
            </p:nvSpPr>
            <p:spPr>
              <a:xfrm>
                <a:off x="5796550" y="2780871"/>
                <a:ext cx="36593" cy="21477"/>
              </a:xfrm>
              <a:custGeom>
                <a:rect b="b" l="l" r="r" t="t"/>
                <a:pathLst>
                  <a:path extrusionOk="0" h="287" w="489">
                    <a:moveTo>
                      <a:pt x="36" y="215"/>
                    </a:moveTo>
                    <a:cubicBezTo>
                      <a:pt x="60" y="286"/>
                      <a:pt x="167" y="286"/>
                      <a:pt x="262" y="251"/>
                    </a:cubicBezTo>
                    <a:cubicBezTo>
                      <a:pt x="346" y="215"/>
                      <a:pt x="489" y="120"/>
                      <a:pt x="417" y="48"/>
                    </a:cubicBezTo>
                    <a:cubicBezTo>
                      <a:pt x="393" y="12"/>
                      <a:pt x="310" y="1"/>
                      <a:pt x="227" y="24"/>
                    </a:cubicBezTo>
                    <a:cubicBezTo>
                      <a:pt x="131" y="60"/>
                      <a:pt x="0" y="132"/>
                      <a:pt x="36" y="21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111"/>
              <p:cNvSpPr/>
              <p:nvPr/>
            </p:nvSpPr>
            <p:spPr>
              <a:xfrm>
                <a:off x="5013347" y="3157731"/>
                <a:ext cx="31280" cy="47294"/>
              </a:xfrm>
              <a:custGeom>
                <a:rect b="b" l="l" r="r" t="t"/>
                <a:pathLst>
                  <a:path extrusionOk="0" h="632" w="418">
                    <a:moveTo>
                      <a:pt x="215" y="120"/>
                    </a:moveTo>
                    <a:cubicBezTo>
                      <a:pt x="1" y="1"/>
                      <a:pt x="13" y="620"/>
                      <a:pt x="203" y="632"/>
                    </a:cubicBezTo>
                    <a:cubicBezTo>
                      <a:pt x="417" y="632"/>
                      <a:pt x="334" y="239"/>
                      <a:pt x="239" y="132"/>
                    </a:cubicBezTo>
                    <a:cubicBezTo>
                      <a:pt x="239" y="132"/>
                      <a:pt x="227" y="120"/>
                      <a:pt x="215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111"/>
              <p:cNvSpPr/>
              <p:nvPr/>
            </p:nvSpPr>
            <p:spPr>
              <a:xfrm>
                <a:off x="5024048" y="3216550"/>
                <a:ext cx="27688" cy="39287"/>
              </a:xfrm>
              <a:custGeom>
                <a:rect b="b" l="l" r="r" t="t"/>
                <a:pathLst>
                  <a:path extrusionOk="0" h="525" w="370">
                    <a:moveTo>
                      <a:pt x="203" y="72"/>
                    </a:moveTo>
                    <a:cubicBezTo>
                      <a:pt x="13" y="1"/>
                      <a:pt x="1" y="525"/>
                      <a:pt x="215" y="489"/>
                    </a:cubicBezTo>
                    <a:cubicBezTo>
                      <a:pt x="370" y="465"/>
                      <a:pt x="346" y="108"/>
                      <a:pt x="203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111"/>
              <p:cNvSpPr/>
              <p:nvPr/>
            </p:nvSpPr>
            <p:spPr>
              <a:xfrm>
                <a:off x="5276235" y="2937721"/>
                <a:ext cx="54403" cy="49015"/>
              </a:xfrm>
              <a:custGeom>
                <a:rect b="b" l="l" r="r" t="t"/>
                <a:pathLst>
                  <a:path extrusionOk="0" h="655" w="727">
                    <a:moveTo>
                      <a:pt x="726" y="583"/>
                    </a:moveTo>
                    <a:cubicBezTo>
                      <a:pt x="679" y="453"/>
                      <a:pt x="512" y="298"/>
                      <a:pt x="333" y="155"/>
                    </a:cubicBezTo>
                    <a:cubicBezTo>
                      <a:pt x="250" y="95"/>
                      <a:pt x="131" y="0"/>
                      <a:pt x="72" y="60"/>
                    </a:cubicBezTo>
                    <a:cubicBezTo>
                      <a:pt x="0" y="143"/>
                      <a:pt x="119" y="274"/>
                      <a:pt x="167" y="310"/>
                    </a:cubicBezTo>
                    <a:cubicBezTo>
                      <a:pt x="310" y="464"/>
                      <a:pt x="512" y="607"/>
                      <a:pt x="643" y="655"/>
                    </a:cubicBezTo>
                    <a:cubicBezTo>
                      <a:pt x="667" y="655"/>
                      <a:pt x="714" y="619"/>
                      <a:pt x="726" y="58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111"/>
              <p:cNvSpPr/>
              <p:nvPr/>
            </p:nvSpPr>
            <p:spPr>
              <a:xfrm>
                <a:off x="5271745" y="2876208"/>
                <a:ext cx="37491" cy="37491"/>
              </a:xfrm>
              <a:custGeom>
                <a:rect b="b" l="l" r="r" t="t"/>
                <a:pathLst>
                  <a:path extrusionOk="0" h="501" w="501">
                    <a:moveTo>
                      <a:pt x="310" y="477"/>
                    </a:moveTo>
                    <a:cubicBezTo>
                      <a:pt x="501" y="346"/>
                      <a:pt x="167" y="1"/>
                      <a:pt x="48" y="143"/>
                    </a:cubicBezTo>
                    <a:cubicBezTo>
                      <a:pt x="1" y="203"/>
                      <a:pt x="96" y="429"/>
                      <a:pt x="203" y="489"/>
                    </a:cubicBezTo>
                    <a:cubicBezTo>
                      <a:pt x="239" y="501"/>
                      <a:pt x="286" y="489"/>
                      <a:pt x="310" y="477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111"/>
              <p:cNvSpPr/>
              <p:nvPr/>
            </p:nvSpPr>
            <p:spPr>
              <a:xfrm>
                <a:off x="5236125" y="2859296"/>
                <a:ext cx="24096" cy="38389"/>
              </a:xfrm>
              <a:custGeom>
                <a:rect b="b" l="l" r="r" t="t"/>
                <a:pathLst>
                  <a:path extrusionOk="0" h="513" w="322">
                    <a:moveTo>
                      <a:pt x="250" y="465"/>
                    </a:moveTo>
                    <a:cubicBezTo>
                      <a:pt x="322" y="429"/>
                      <a:pt x="310" y="310"/>
                      <a:pt x="262" y="215"/>
                    </a:cubicBezTo>
                    <a:cubicBezTo>
                      <a:pt x="227" y="131"/>
                      <a:pt x="107" y="0"/>
                      <a:pt x="36" y="72"/>
                    </a:cubicBezTo>
                    <a:cubicBezTo>
                      <a:pt x="0" y="107"/>
                      <a:pt x="0" y="191"/>
                      <a:pt x="36" y="286"/>
                    </a:cubicBezTo>
                    <a:cubicBezTo>
                      <a:pt x="84" y="381"/>
                      <a:pt x="167" y="512"/>
                      <a:pt x="250" y="46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111"/>
              <p:cNvSpPr/>
              <p:nvPr/>
            </p:nvSpPr>
            <p:spPr>
              <a:xfrm>
                <a:off x="4192801" y="2444122"/>
                <a:ext cx="234375" cy="216565"/>
              </a:xfrm>
              <a:custGeom>
                <a:rect b="b" l="l" r="r" t="t"/>
                <a:pathLst>
                  <a:path extrusionOk="0" h="2894" w="3132">
                    <a:moveTo>
                      <a:pt x="822" y="1869"/>
                    </a:moveTo>
                    <a:cubicBezTo>
                      <a:pt x="774" y="1965"/>
                      <a:pt x="560" y="2274"/>
                      <a:pt x="512" y="2453"/>
                    </a:cubicBezTo>
                    <a:cubicBezTo>
                      <a:pt x="488" y="2512"/>
                      <a:pt x="488" y="2596"/>
                      <a:pt x="548" y="2631"/>
                    </a:cubicBezTo>
                    <a:cubicBezTo>
                      <a:pt x="655" y="2691"/>
                      <a:pt x="810" y="2429"/>
                      <a:pt x="869" y="2357"/>
                    </a:cubicBezTo>
                    <a:cubicBezTo>
                      <a:pt x="976" y="2215"/>
                      <a:pt x="1072" y="2119"/>
                      <a:pt x="1155" y="1988"/>
                    </a:cubicBezTo>
                    <a:cubicBezTo>
                      <a:pt x="1119" y="2119"/>
                      <a:pt x="905" y="2405"/>
                      <a:pt x="845" y="2619"/>
                    </a:cubicBezTo>
                    <a:cubicBezTo>
                      <a:pt x="810" y="2703"/>
                      <a:pt x="798" y="2810"/>
                      <a:pt x="869" y="2846"/>
                    </a:cubicBezTo>
                    <a:cubicBezTo>
                      <a:pt x="965" y="2893"/>
                      <a:pt x="1107" y="2691"/>
                      <a:pt x="1155" y="2631"/>
                    </a:cubicBezTo>
                    <a:cubicBezTo>
                      <a:pt x="1405" y="2322"/>
                      <a:pt x="1679" y="1976"/>
                      <a:pt x="1917" y="1774"/>
                    </a:cubicBezTo>
                    <a:cubicBezTo>
                      <a:pt x="2203" y="1536"/>
                      <a:pt x="2477" y="1369"/>
                      <a:pt x="2810" y="1226"/>
                    </a:cubicBezTo>
                    <a:cubicBezTo>
                      <a:pt x="2893" y="1203"/>
                      <a:pt x="3072" y="1167"/>
                      <a:pt x="3120" y="1084"/>
                    </a:cubicBezTo>
                    <a:cubicBezTo>
                      <a:pt x="3131" y="1048"/>
                      <a:pt x="3120" y="941"/>
                      <a:pt x="3108" y="905"/>
                    </a:cubicBezTo>
                    <a:cubicBezTo>
                      <a:pt x="3060" y="774"/>
                      <a:pt x="2965" y="631"/>
                      <a:pt x="2858" y="452"/>
                    </a:cubicBezTo>
                    <a:cubicBezTo>
                      <a:pt x="2822" y="381"/>
                      <a:pt x="2774" y="310"/>
                      <a:pt x="2715" y="238"/>
                    </a:cubicBezTo>
                    <a:cubicBezTo>
                      <a:pt x="2655" y="167"/>
                      <a:pt x="2584" y="48"/>
                      <a:pt x="2548" y="36"/>
                    </a:cubicBezTo>
                    <a:cubicBezTo>
                      <a:pt x="2489" y="0"/>
                      <a:pt x="2346" y="36"/>
                      <a:pt x="2250" y="60"/>
                    </a:cubicBezTo>
                    <a:cubicBezTo>
                      <a:pt x="2000" y="119"/>
                      <a:pt x="1655" y="226"/>
                      <a:pt x="1441" y="286"/>
                    </a:cubicBezTo>
                    <a:cubicBezTo>
                      <a:pt x="1262" y="333"/>
                      <a:pt x="1072" y="381"/>
                      <a:pt x="893" y="429"/>
                    </a:cubicBezTo>
                    <a:cubicBezTo>
                      <a:pt x="726" y="464"/>
                      <a:pt x="179" y="595"/>
                      <a:pt x="214" y="810"/>
                    </a:cubicBezTo>
                    <a:cubicBezTo>
                      <a:pt x="226" y="1000"/>
                      <a:pt x="738" y="810"/>
                      <a:pt x="881" y="822"/>
                    </a:cubicBezTo>
                    <a:cubicBezTo>
                      <a:pt x="691" y="964"/>
                      <a:pt x="405" y="1238"/>
                      <a:pt x="191" y="1595"/>
                    </a:cubicBezTo>
                    <a:cubicBezTo>
                      <a:pt x="131" y="1679"/>
                      <a:pt x="0" y="1869"/>
                      <a:pt x="72" y="1941"/>
                    </a:cubicBezTo>
                    <a:cubicBezTo>
                      <a:pt x="167" y="2024"/>
                      <a:pt x="274" y="1881"/>
                      <a:pt x="333" y="1822"/>
                    </a:cubicBezTo>
                    <a:cubicBezTo>
                      <a:pt x="429" y="1750"/>
                      <a:pt x="500" y="1691"/>
                      <a:pt x="560" y="1619"/>
                    </a:cubicBezTo>
                    <a:cubicBezTo>
                      <a:pt x="500" y="1750"/>
                      <a:pt x="298" y="2024"/>
                      <a:pt x="262" y="2203"/>
                    </a:cubicBezTo>
                    <a:cubicBezTo>
                      <a:pt x="250" y="2250"/>
                      <a:pt x="250" y="2334"/>
                      <a:pt x="298" y="2357"/>
                    </a:cubicBezTo>
                    <a:cubicBezTo>
                      <a:pt x="393" y="2405"/>
                      <a:pt x="476" y="2250"/>
                      <a:pt x="560" y="2167"/>
                    </a:cubicBezTo>
                    <a:cubicBezTo>
                      <a:pt x="667" y="2036"/>
                      <a:pt x="738" y="1965"/>
                      <a:pt x="810" y="1881"/>
                    </a:cubicBezTo>
                    <a:cubicBezTo>
                      <a:pt x="810" y="1881"/>
                      <a:pt x="810" y="1869"/>
                      <a:pt x="822" y="1869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111"/>
              <p:cNvSpPr/>
              <p:nvPr/>
            </p:nvSpPr>
            <p:spPr>
              <a:xfrm>
                <a:off x="4281853" y="1903228"/>
                <a:ext cx="717344" cy="664737"/>
              </a:xfrm>
              <a:custGeom>
                <a:rect b="b" l="l" r="r" t="t"/>
                <a:pathLst>
                  <a:path extrusionOk="0" h="8883" w="9586">
                    <a:moveTo>
                      <a:pt x="1" y="8002"/>
                    </a:moveTo>
                    <a:cubicBezTo>
                      <a:pt x="227" y="8288"/>
                      <a:pt x="441" y="8597"/>
                      <a:pt x="679" y="8883"/>
                    </a:cubicBezTo>
                    <a:cubicBezTo>
                      <a:pt x="2596" y="8097"/>
                      <a:pt x="4287" y="7264"/>
                      <a:pt x="5692" y="6228"/>
                    </a:cubicBezTo>
                    <a:cubicBezTo>
                      <a:pt x="6037" y="5978"/>
                      <a:pt x="6359" y="5692"/>
                      <a:pt x="6668" y="5418"/>
                    </a:cubicBezTo>
                    <a:cubicBezTo>
                      <a:pt x="7323" y="4847"/>
                      <a:pt x="7835" y="4299"/>
                      <a:pt x="8276" y="3609"/>
                    </a:cubicBezTo>
                    <a:cubicBezTo>
                      <a:pt x="8383" y="3442"/>
                      <a:pt x="8847" y="3192"/>
                      <a:pt x="9407" y="1668"/>
                    </a:cubicBezTo>
                    <a:cubicBezTo>
                      <a:pt x="9585" y="1192"/>
                      <a:pt x="9585" y="692"/>
                      <a:pt x="9585" y="144"/>
                    </a:cubicBezTo>
                    <a:cubicBezTo>
                      <a:pt x="9573" y="72"/>
                      <a:pt x="9550" y="72"/>
                      <a:pt x="9442" y="1"/>
                    </a:cubicBezTo>
                    <a:cubicBezTo>
                      <a:pt x="8764" y="180"/>
                      <a:pt x="8418" y="692"/>
                      <a:pt x="8002" y="1156"/>
                    </a:cubicBezTo>
                    <a:cubicBezTo>
                      <a:pt x="7609" y="1596"/>
                      <a:pt x="7323" y="2132"/>
                      <a:pt x="6894" y="2549"/>
                    </a:cubicBezTo>
                    <a:cubicBezTo>
                      <a:pt x="6466" y="2978"/>
                      <a:pt x="5930" y="3347"/>
                      <a:pt x="5501" y="3799"/>
                    </a:cubicBezTo>
                    <a:cubicBezTo>
                      <a:pt x="5204" y="4109"/>
                      <a:pt x="4906" y="4466"/>
                      <a:pt x="4597" y="4811"/>
                    </a:cubicBezTo>
                    <a:cubicBezTo>
                      <a:pt x="4501" y="4930"/>
                      <a:pt x="4394" y="5073"/>
                      <a:pt x="4299" y="5144"/>
                    </a:cubicBezTo>
                    <a:cubicBezTo>
                      <a:pt x="4120" y="5275"/>
                      <a:pt x="3870" y="5347"/>
                      <a:pt x="3668" y="5454"/>
                    </a:cubicBezTo>
                    <a:cubicBezTo>
                      <a:pt x="2287" y="6180"/>
                      <a:pt x="1203" y="7145"/>
                      <a:pt x="1" y="8002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111"/>
              <p:cNvSpPr/>
              <p:nvPr/>
            </p:nvSpPr>
            <p:spPr>
              <a:xfrm>
                <a:off x="4592859" y="2283679"/>
                <a:ext cx="48117" cy="25144"/>
              </a:xfrm>
              <a:custGeom>
                <a:rect b="b" l="l" r="r" t="t"/>
                <a:pathLst>
                  <a:path extrusionOk="0" h="336" w="643">
                    <a:moveTo>
                      <a:pt x="202" y="1"/>
                    </a:moveTo>
                    <a:cubicBezTo>
                      <a:pt x="191" y="25"/>
                      <a:pt x="167" y="37"/>
                      <a:pt x="143" y="60"/>
                    </a:cubicBezTo>
                    <a:cubicBezTo>
                      <a:pt x="95" y="96"/>
                      <a:pt x="48" y="120"/>
                      <a:pt x="0" y="144"/>
                    </a:cubicBezTo>
                    <a:cubicBezTo>
                      <a:pt x="60" y="180"/>
                      <a:pt x="131" y="203"/>
                      <a:pt x="202" y="227"/>
                    </a:cubicBezTo>
                    <a:cubicBezTo>
                      <a:pt x="327" y="272"/>
                      <a:pt x="458" y="336"/>
                      <a:pt x="551" y="336"/>
                    </a:cubicBezTo>
                    <a:cubicBezTo>
                      <a:pt x="583" y="336"/>
                      <a:pt x="610" y="329"/>
                      <a:pt x="631" y="310"/>
                    </a:cubicBezTo>
                    <a:cubicBezTo>
                      <a:pt x="643" y="251"/>
                      <a:pt x="441" y="120"/>
                      <a:pt x="202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111"/>
              <p:cNvSpPr/>
              <p:nvPr/>
            </p:nvSpPr>
            <p:spPr>
              <a:xfrm>
                <a:off x="4885981" y="2081480"/>
                <a:ext cx="23198" cy="108732"/>
              </a:xfrm>
              <a:custGeom>
                <a:rect b="b" l="l" r="r" t="t"/>
                <a:pathLst>
                  <a:path extrusionOk="0" h="1453" w="310">
                    <a:moveTo>
                      <a:pt x="152" y="0"/>
                    </a:moveTo>
                    <a:cubicBezTo>
                      <a:pt x="0" y="0"/>
                      <a:pt x="0" y="979"/>
                      <a:pt x="48" y="1453"/>
                    </a:cubicBezTo>
                    <a:cubicBezTo>
                      <a:pt x="107" y="1369"/>
                      <a:pt x="155" y="1298"/>
                      <a:pt x="203" y="1227"/>
                    </a:cubicBezTo>
                    <a:cubicBezTo>
                      <a:pt x="226" y="1191"/>
                      <a:pt x="262" y="1155"/>
                      <a:pt x="310" y="1096"/>
                    </a:cubicBezTo>
                    <a:cubicBezTo>
                      <a:pt x="298" y="667"/>
                      <a:pt x="179" y="0"/>
                      <a:pt x="155" y="0"/>
                    </a:cubicBezTo>
                    <a:cubicBezTo>
                      <a:pt x="154" y="0"/>
                      <a:pt x="153" y="0"/>
                      <a:pt x="152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111"/>
              <p:cNvSpPr/>
              <p:nvPr/>
            </p:nvSpPr>
            <p:spPr>
              <a:xfrm>
                <a:off x="4370530" y="2142918"/>
                <a:ext cx="552039" cy="407463"/>
              </a:xfrm>
              <a:custGeom>
                <a:rect b="b" l="l" r="r" t="t"/>
                <a:pathLst>
                  <a:path extrusionOk="0" h="5445" w="7377">
                    <a:moveTo>
                      <a:pt x="7376" y="1"/>
                    </a:moveTo>
                    <a:lnTo>
                      <a:pt x="7376" y="1"/>
                    </a:lnTo>
                    <a:cubicBezTo>
                      <a:pt x="7031" y="501"/>
                      <a:pt x="4840" y="2251"/>
                      <a:pt x="3554" y="3132"/>
                    </a:cubicBezTo>
                    <a:cubicBezTo>
                      <a:pt x="2520" y="3829"/>
                      <a:pt x="1" y="5445"/>
                      <a:pt x="46" y="5445"/>
                    </a:cubicBezTo>
                    <a:cubicBezTo>
                      <a:pt x="47" y="5445"/>
                      <a:pt x="50" y="5444"/>
                      <a:pt x="54" y="5442"/>
                    </a:cubicBezTo>
                    <a:cubicBezTo>
                      <a:pt x="1745" y="4728"/>
                      <a:pt x="3245" y="3954"/>
                      <a:pt x="4507" y="3025"/>
                    </a:cubicBezTo>
                    <a:cubicBezTo>
                      <a:pt x="4852" y="2775"/>
                      <a:pt x="5174" y="2489"/>
                      <a:pt x="5483" y="2215"/>
                    </a:cubicBezTo>
                    <a:cubicBezTo>
                      <a:pt x="6138" y="1644"/>
                      <a:pt x="6650" y="1096"/>
                      <a:pt x="7091" y="406"/>
                    </a:cubicBezTo>
                    <a:cubicBezTo>
                      <a:pt x="7126" y="346"/>
                      <a:pt x="7198" y="286"/>
                      <a:pt x="7305" y="167"/>
                    </a:cubicBezTo>
                    <a:cubicBezTo>
                      <a:pt x="7329" y="96"/>
                      <a:pt x="7364" y="36"/>
                      <a:pt x="7376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111"/>
              <p:cNvSpPr/>
              <p:nvPr/>
            </p:nvSpPr>
            <p:spPr>
              <a:xfrm>
                <a:off x="4228422" y="2553678"/>
                <a:ext cx="66002" cy="41083"/>
              </a:xfrm>
              <a:custGeom>
                <a:rect b="b" l="l" r="r" t="t"/>
                <a:pathLst>
                  <a:path extrusionOk="0" h="549" w="882">
                    <a:moveTo>
                      <a:pt x="881" y="524"/>
                    </a:moveTo>
                    <a:cubicBezTo>
                      <a:pt x="846" y="548"/>
                      <a:pt x="762" y="548"/>
                      <a:pt x="715" y="548"/>
                    </a:cubicBezTo>
                    <a:cubicBezTo>
                      <a:pt x="393" y="524"/>
                      <a:pt x="60" y="215"/>
                      <a:pt x="0" y="1"/>
                    </a:cubicBezTo>
                    <a:cubicBezTo>
                      <a:pt x="119" y="167"/>
                      <a:pt x="369" y="429"/>
                      <a:pt x="881" y="524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111"/>
              <p:cNvSpPr/>
              <p:nvPr/>
            </p:nvSpPr>
            <p:spPr>
              <a:xfrm>
                <a:off x="4257831" y="2503764"/>
                <a:ext cx="59716" cy="33076"/>
              </a:xfrm>
              <a:custGeom>
                <a:rect b="b" l="l" r="r" t="t"/>
                <a:pathLst>
                  <a:path extrusionOk="0" h="442" w="798">
                    <a:moveTo>
                      <a:pt x="0" y="1"/>
                    </a:moveTo>
                    <a:cubicBezTo>
                      <a:pt x="274" y="215"/>
                      <a:pt x="536" y="275"/>
                      <a:pt x="798" y="275"/>
                    </a:cubicBezTo>
                    <a:cubicBezTo>
                      <a:pt x="584" y="441"/>
                      <a:pt x="84" y="239"/>
                      <a:pt x="0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111"/>
              <p:cNvSpPr/>
              <p:nvPr/>
            </p:nvSpPr>
            <p:spPr>
              <a:xfrm>
                <a:off x="5653993" y="1115609"/>
                <a:ext cx="181843" cy="243355"/>
              </a:xfrm>
              <a:custGeom>
                <a:rect b="b" l="l" r="r" t="t"/>
                <a:pathLst>
                  <a:path extrusionOk="0" h="3252" w="2430">
                    <a:moveTo>
                      <a:pt x="1405" y="787"/>
                    </a:moveTo>
                    <a:cubicBezTo>
                      <a:pt x="1489" y="715"/>
                      <a:pt x="1727" y="429"/>
                      <a:pt x="1870" y="334"/>
                    </a:cubicBezTo>
                    <a:cubicBezTo>
                      <a:pt x="1929" y="299"/>
                      <a:pt x="2013" y="275"/>
                      <a:pt x="2060" y="310"/>
                    </a:cubicBezTo>
                    <a:cubicBezTo>
                      <a:pt x="2155" y="406"/>
                      <a:pt x="1941" y="620"/>
                      <a:pt x="1882" y="703"/>
                    </a:cubicBezTo>
                    <a:cubicBezTo>
                      <a:pt x="1774" y="846"/>
                      <a:pt x="1715" y="953"/>
                      <a:pt x="1620" y="1084"/>
                    </a:cubicBezTo>
                    <a:cubicBezTo>
                      <a:pt x="1727" y="1013"/>
                      <a:pt x="1953" y="727"/>
                      <a:pt x="2132" y="596"/>
                    </a:cubicBezTo>
                    <a:cubicBezTo>
                      <a:pt x="2215" y="549"/>
                      <a:pt x="2310" y="501"/>
                      <a:pt x="2358" y="560"/>
                    </a:cubicBezTo>
                    <a:cubicBezTo>
                      <a:pt x="2429" y="644"/>
                      <a:pt x="2274" y="834"/>
                      <a:pt x="2227" y="906"/>
                    </a:cubicBezTo>
                    <a:cubicBezTo>
                      <a:pt x="2001" y="1227"/>
                      <a:pt x="1751" y="1584"/>
                      <a:pt x="1620" y="1870"/>
                    </a:cubicBezTo>
                    <a:cubicBezTo>
                      <a:pt x="1465" y="2215"/>
                      <a:pt x="1381" y="2525"/>
                      <a:pt x="1346" y="2882"/>
                    </a:cubicBezTo>
                    <a:cubicBezTo>
                      <a:pt x="1346" y="2966"/>
                      <a:pt x="1358" y="3156"/>
                      <a:pt x="1298" y="3216"/>
                    </a:cubicBezTo>
                    <a:cubicBezTo>
                      <a:pt x="1262" y="3239"/>
                      <a:pt x="1155" y="3251"/>
                      <a:pt x="1120" y="3251"/>
                    </a:cubicBezTo>
                    <a:cubicBezTo>
                      <a:pt x="977" y="3251"/>
                      <a:pt x="822" y="3204"/>
                      <a:pt x="619" y="3144"/>
                    </a:cubicBezTo>
                    <a:cubicBezTo>
                      <a:pt x="536" y="3120"/>
                      <a:pt x="465" y="3108"/>
                      <a:pt x="369" y="3073"/>
                    </a:cubicBezTo>
                    <a:cubicBezTo>
                      <a:pt x="286" y="3037"/>
                      <a:pt x="155" y="2989"/>
                      <a:pt x="131" y="2966"/>
                    </a:cubicBezTo>
                    <a:cubicBezTo>
                      <a:pt x="84" y="2918"/>
                      <a:pt x="72" y="2763"/>
                      <a:pt x="72" y="2680"/>
                    </a:cubicBezTo>
                    <a:cubicBezTo>
                      <a:pt x="48" y="2418"/>
                      <a:pt x="60" y="2049"/>
                      <a:pt x="60" y="1834"/>
                    </a:cubicBezTo>
                    <a:cubicBezTo>
                      <a:pt x="48" y="1644"/>
                      <a:pt x="48" y="1442"/>
                      <a:pt x="36" y="1263"/>
                    </a:cubicBezTo>
                    <a:cubicBezTo>
                      <a:pt x="36" y="1096"/>
                      <a:pt x="0" y="537"/>
                      <a:pt x="227" y="501"/>
                    </a:cubicBezTo>
                    <a:cubicBezTo>
                      <a:pt x="405" y="465"/>
                      <a:pt x="369" y="1013"/>
                      <a:pt x="417" y="1156"/>
                    </a:cubicBezTo>
                    <a:cubicBezTo>
                      <a:pt x="500" y="918"/>
                      <a:pt x="691" y="560"/>
                      <a:pt x="965" y="263"/>
                    </a:cubicBezTo>
                    <a:cubicBezTo>
                      <a:pt x="1036" y="179"/>
                      <a:pt x="1179" y="1"/>
                      <a:pt x="1262" y="60"/>
                    </a:cubicBezTo>
                    <a:cubicBezTo>
                      <a:pt x="1370" y="120"/>
                      <a:pt x="1262" y="263"/>
                      <a:pt x="1227" y="346"/>
                    </a:cubicBezTo>
                    <a:cubicBezTo>
                      <a:pt x="1179" y="441"/>
                      <a:pt x="1155" y="525"/>
                      <a:pt x="1084" y="608"/>
                    </a:cubicBezTo>
                    <a:cubicBezTo>
                      <a:pt x="1203" y="525"/>
                      <a:pt x="1405" y="251"/>
                      <a:pt x="1572" y="168"/>
                    </a:cubicBezTo>
                    <a:cubicBezTo>
                      <a:pt x="1620" y="132"/>
                      <a:pt x="1691" y="120"/>
                      <a:pt x="1727" y="156"/>
                    </a:cubicBezTo>
                    <a:cubicBezTo>
                      <a:pt x="1810" y="227"/>
                      <a:pt x="1679" y="358"/>
                      <a:pt x="1620" y="453"/>
                    </a:cubicBezTo>
                    <a:cubicBezTo>
                      <a:pt x="1524" y="596"/>
                      <a:pt x="1477" y="691"/>
                      <a:pt x="1417" y="787"/>
                    </a:cubicBezTo>
                    <a:cubicBezTo>
                      <a:pt x="1417" y="787"/>
                      <a:pt x="1405" y="787"/>
                      <a:pt x="1405" y="787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111"/>
              <p:cNvSpPr/>
              <p:nvPr/>
            </p:nvSpPr>
            <p:spPr>
              <a:xfrm>
                <a:off x="5722615" y="1158413"/>
                <a:ext cx="57097" cy="52607"/>
              </a:xfrm>
              <a:custGeom>
                <a:rect b="b" l="l" r="r" t="t"/>
                <a:pathLst>
                  <a:path extrusionOk="0" h="703" w="763">
                    <a:moveTo>
                      <a:pt x="762" y="703"/>
                    </a:moveTo>
                    <a:cubicBezTo>
                      <a:pt x="762" y="667"/>
                      <a:pt x="750" y="584"/>
                      <a:pt x="726" y="524"/>
                    </a:cubicBezTo>
                    <a:cubicBezTo>
                      <a:pt x="619" y="238"/>
                      <a:pt x="226" y="0"/>
                      <a:pt x="0" y="0"/>
                    </a:cubicBezTo>
                    <a:cubicBezTo>
                      <a:pt x="203" y="72"/>
                      <a:pt x="524" y="238"/>
                      <a:pt x="762" y="703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111"/>
              <p:cNvSpPr/>
              <p:nvPr/>
            </p:nvSpPr>
            <p:spPr>
              <a:xfrm>
                <a:off x="5683403" y="1200245"/>
                <a:ext cx="43702" cy="51784"/>
              </a:xfrm>
              <a:custGeom>
                <a:rect b="b" l="l" r="r" t="t"/>
                <a:pathLst>
                  <a:path extrusionOk="0" h="692" w="584">
                    <a:moveTo>
                      <a:pt x="0" y="1"/>
                    </a:moveTo>
                    <a:cubicBezTo>
                      <a:pt x="274" y="215"/>
                      <a:pt x="405" y="441"/>
                      <a:pt x="488" y="692"/>
                    </a:cubicBezTo>
                    <a:cubicBezTo>
                      <a:pt x="584" y="441"/>
                      <a:pt x="250" y="25"/>
                      <a:pt x="0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111"/>
              <p:cNvSpPr/>
              <p:nvPr/>
            </p:nvSpPr>
            <p:spPr>
              <a:xfrm>
                <a:off x="5234329" y="1273357"/>
                <a:ext cx="527494" cy="850920"/>
              </a:xfrm>
              <a:custGeom>
                <a:rect b="b" l="l" r="r" t="t"/>
                <a:pathLst>
                  <a:path extrusionOk="0" h="11371" w="7049">
                    <a:moveTo>
                      <a:pt x="5727" y="0"/>
                    </a:moveTo>
                    <a:cubicBezTo>
                      <a:pt x="5144" y="1703"/>
                      <a:pt x="5049" y="2715"/>
                      <a:pt x="4834" y="4620"/>
                    </a:cubicBezTo>
                    <a:cubicBezTo>
                      <a:pt x="4001" y="5037"/>
                      <a:pt x="3334" y="5584"/>
                      <a:pt x="2751" y="6180"/>
                    </a:cubicBezTo>
                    <a:cubicBezTo>
                      <a:pt x="2560" y="6382"/>
                      <a:pt x="2394" y="6644"/>
                      <a:pt x="2179" y="6775"/>
                    </a:cubicBezTo>
                    <a:cubicBezTo>
                      <a:pt x="2013" y="6882"/>
                      <a:pt x="1786" y="6953"/>
                      <a:pt x="1608" y="7049"/>
                    </a:cubicBezTo>
                    <a:cubicBezTo>
                      <a:pt x="1060" y="7323"/>
                      <a:pt x="608" y="7620"/>
                      <a:pt x="286" y="8073"/>
                    </a:cubicBezTo>
                    <a:cubicBezTo>
                      <a:pt x="1" y="9120"/>
                      <a:pt x="572" y="11049"/>
                      <a:pt x="1584" y="11371"/>
                    </a:cubicBezTo>
                    <a:cubicBezTo>
                      <a:pt x="1965" y="10704"/>
                      <a:pt x="2108" y="9847"/>
                      <a:pt x="2608" y="9239"/>
                    </a:cubicBezTo>
                    <a:cubicBezTo>
                      <a:pt x="2906" y="8882"/>
                      <a:pt x="3322" y="8585"/>
                      <a:pt x="3680" y="8251"/>
                    </a:cubicBezTo>
                    <a:cubicBezTo>
                      <a:pt x="4370" y="7596"/>
                      <a:pt x="5037" y="6942"/>
                      <a:pt x="5656" y="6215"/>
                    </a:cubicBezTo>
                    <a:cubicBezTo>
                      <a:pt x="5930" y="5882"/>
                      <a:pt x="6251" y="5489"/>
                      <a:pt x="6442" y="5096"/>
                    </a:cubicBezTo>
                    <a:cubicBezTo>
                      <a:pt x="6823" y="4263"/>
                      <a:pt x="6870" y="3251"/>
                      <a:pt x="6954" y="2274"/>
                    </a:cubicBezTo>
                    <a:cubicBezTo>
                      <a:pt x="7049" y="1262"/>
                      <a:pt x="6966" y="1155"/>
                      <a:pt x="6978" y="107"/>
                    </a:cubicBezTo>
                    <a:cubicBezTo>
                      <a:pt x="6597" y="107"/>
                      <a:pt x="6108" y="36"/>
                      <a:pt x="5727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111"/>
              <p:cNvSpPr/>
              <p:nvPr/>
            </p:nvSpPr>
            <p:spPr>
              <a:xfrm>
                <a:off x="5579160" y="1618113"/>
                <a:ext cx="16987" cy="55376"/>
              </a:xfrm>
              <a:custGeom>
                <a:rect b="b" l="l" r="r" t="t"/>
                <a:pathLst>
                  <a:path extrusionOk="0" h="740" w="227">
                    <a:moveTo>
                      <a:pt x="119" y="739"/>
                    </a:moveTo>
                    <a:cubicBezTo>
                      <a:pt x="60" y="727"/>
                      <a:pt x="12" y="430"/>
                      <a:pt x="0" y="132"/>
                    </a:cubicBezTo>
                    <a:cubicBezTo>
                      <a:pt x="72" y="84"/>
                      <a:pt x="143" y="49"/>
                      <a:pt x="226" y="13"/>
                    </a:cubicBezTo>
                    <a:cubicBezTo>
                      <a:pt x="226" y="1"/>
                      <a:pt x="226" y="1"/>
                      <a:pt x="226" y="1"/>
                    </a:cubicBezTo>
                    <a:cubicBezTo>
                      <a:pt x="226" y="96"/>
                      <a:pt x="215" y="215"/>
                      <a:pt x="215" y="311"/>
                    </a:cubicBezTo>
                    <a:cubicBezTo>
                      <a:pt x="203" y="489"/>
                      <a:pt x="215" y="680"/>
                      <a:pt x="119" y="739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111"/>
              <p:cNvSpPr/>
              <p:nvPr/>
            </p:nvSpPr>
            <p:spPr>
              <a:xfrm>
                <a:off x="5301155" y="1993252"/>
                <a:ext cx="68696" cy="113222"/>
              </a:xfrm>
              <a:custGeom>
                <a:rect b="b" l="l" r="r" t="t"/>
                <a:pathLst>
                  <a:path extrusionOk="0" h="1513" w="918">
                    <a:moveTo>
                      <a:pt x="155" y="36"/>
                    </a:moveTo>
                    <a:cubicBezTo>
                      <a:pt x="262" y="0"/>
                      <a:pt x="798" y="846"/>
                      <a:pt x="905" y="1191"/>
                    </a:cubicBezTo>
                    <a:cubicBezTo>
                      <a:pt x="905" y="1215"/>
                      <a:pt x="917" y="1239"/>
                      <a:pt x="917" y="1263"/>
                    </a:cubicBezTo>
                    <a:cubicBezTo>
                      <a:pt x="882" y="1346"/>
                      <a:pt x="846" y="1429"/>
                      <a:pt x="810" y="1513"/>
                    </a:cubicBezTo>
                    <a:cubicBezTo>
                      <a:pt x="584" y="1227"/>
                      <a:pt x="0" y="108"/>
                      <a:pt x="155" y="36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111"/>
              <p:cNvSpPr/>
              <p:nvPr/>
            </p:nvSpPr>
            <p:spPr>
              <a:xfrm>
                <a:off x="5358178" y="1497856"/>
                <a:ext cx="392122" cy="609511"/>
              </a:xfrm>
              <a:custGeom>
                <a:rect b="b" l="l" r="r" t="t"/>
                <a:pathLst>
                  <a:path extrusionOk="0" h="8145" w="5240">
                    <a:moveTo>
                      <a:pt x="262" y="6609"/>
                    </a:moveTo>
                    <a:cubicBezTo>
                      <a:pt x="477" y="6085"/>
                      <a:pt x="905" y="5632"/>
                      <a:pt x="1298" y="5251"/>
                    </a:cubicBezTo>
                    <a:cubicBezTo>
                      <a:pt x="1703" y="4846"/>
                      <a:pt x="2179" y="4454"/>
                      <a:pt x="2596" y="4037"/>
                    </a:cubicBezTo>
                    <a:cubicBezTo>
                      <a:pt x="3025" y="3608"/>
                      <a:pt x="3429" y="3180"/>
                      <a:pt x="3775" y="2763"/>
                    </a:cubicBezTo>
                    <a:cubicBezTo>
                      <a:pt x="4477" y="1941"/>
                      <a:pt x="4953" y="1013"/>
                      <a:pt x="5239" y="1"/>
                    </a:cubicBezTo>
                    <a:cubicBezTo>
                      <a:pt x="5168" y="739"/>
                      <a:pt x="5073" y="1465"/>
                      <a:pt x="4787" y="2096"/>
                    </a:cubicBezTo>
                    <a:cubicBezTo>
                      <a:pt x="4596" y="2489"/>
                      <a:pt x="4275" y="2894"/>
                      <a:pt x="4001" y="3215"/>
                    </a:cubicBezTo>
                    <a:cubicBezTo>
                      <a:pt x="3382" y="3942"/>
                      <a:pt x="2715" y="4596"/>
                      <a:pt x="2025" y="5251"/>
                    </a:cubicBezTo>
                    <a:cubicBezTo>
                      <a:pt x="1667" y="5585"/>
                      <a:pt x="1251" y="5882"/>
                      <a:pt x="953" y="6239"/>
                    </a:cubicBezTo>
                    <a:cubicBezTo>
                      <a:pt x="512" y="6775"/>
                      <a:pt x="346" y="7513"/>
                      <a:pt x="48" y="8144"/>
                    </a:cubicBezTo>
                    <a:cubicBezTo>
                      <a:pt x="24" y="8073"/>
                      <a:pt x="36" y="7990"/>
                      <a:pt x="24" y="7918"/>
                    </a:cubicBezTo>
                    <a:cubicBezTo>
                      <a:pt x="0" y="7418"/>
                      <a:pt x="96" y="7001"/>
                      <a:pt x="262" y="6609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111"/>
              <p:cNvSpPr/>
              <p:nvPr/>
            </p:nvSpPr>
            <p:spPr>
              <a:xfrm>
                <a:off x="5049042" y="1859600"/>
                <a:ext cx="155951" cy="133726"/>
              </a:xfrm>
              <a:custGeom>
                <a:rect b="b" l="l" r="r" t="t"/>
                <a:pathLst>
                  <a:path extrusionOk="0" h="1787" w="2084">
                    <a:moveTo>
                      <a:pt x="0" y="346"/>
                    </a:moveTo>
                    <a:cubicBezTo>
                      <a:pt x="12" y="441"/>
                      <a:pt x="155" y="1786"/>
                      <a:pt x="1095" y="1656"/>
                    </a:cubicBezTo>
                    <a:cubicBezTo>
                      <a:pt x="1191" y="1644"/>
                      <a:pt x="1334" y="1596"/>
                      <a:pt x="1405" y="1548"/>
                    </a:cubicBezTo>
                    <a:cubicBezTo>
                      <a:pt x="1929" y="1203"/>
                      <a:pt x="1917" y="501"/>
                      <a:pt x="2084" y="1"/>
                    </a:cubicBezTo>
                    <a:cubicBezTo>
                      <a:pt x="2084" y="1"/>
                      <a:pt x="1345" y="72"/>
                      <a:pt x="1083" y="108"/>
                    </a:cubicBezTo>
                    <a:cubicBezTo>
                      <a:pt x="822" y="155"/>
                      <a:pt x="0" y="346"/>
                      <a:pt x="0" y="346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111"/>
              <p:cNvSpPr/>
              <p:nvPr/>
            </p:nvSpPr>
            <p:spPr>
              <a:xfrm>
                <a:off x="4969719" y="1547770"/>
                <a:ext cx="261989" cy="405442"/>
              </a:xfrm>
              <a:custGeom>
                <a:rect b="b" l="l" r="r" t="t"/>
                <a:pathLst>
                  <a:path extrusionOk="0" h="5418" w="3501">
                    <a:moveTo>
                      <a:pt x="2763" y="1548"/>
                    </a:moveTo>
                    <a:cubicBezTo>
                      <a:pt x="3001" y="1477"/>
                      <a:pt x="3310" y="1489"/>
                      <a:pt x="3394" y="1703"/>
                    </a:cubicBezTo>
                    <a:cubicBezTo>
                      <a:pt x="3501" y="1953"/>
                      <a:pt x="3275" y="2203"/>
                      <a:pt x="3108" y="2322"/>
                    </a:cubicBezTo>
                    <a:cubicBezTo>
                      <a:pt x="3036" y="2370"/>
                      <a:pt x="2953" y="2394"/>
                      <a:pt x="2905" y="2453"/>
                    </a:cubicBezTo>
                    <a:cubicBezTo>
                      <a:pt x="2870" y="2501"/>
                      <a:pt x="2846" y="2703"/>
                      <a:pt x="2858" y="2775"/>
                    </a:cubicBezTo>
                    <a:cubicBezTo>
                      <a:pt x="2882" y="3406"/>
                      <a:pt x="3322" y="4299"/>
                      <a:pt x="3048" y="4799"/>
                    </a:cubicBezTo>
                    <a:cubicBezTo>
                      <a:pt x="3013" y="4882"/>
                      <a:pt x="2882" y="5025"/>
                      <a:pt x="2798" y="5096"/>
                    </a:cubicBezTo>
                    <a:cubicBezTo>
                      <a:pt x="2644" y="5227"/>
                      <a:pt x="1941" y="5418"/>
                      <a:pt x="1691" y="5394"/>
                    </a:cubicBezTo>
                    <a:cubicBezTo>
                      <a:pt x="1358" y="5370"/>
                      <a:pt x="1262" y="5156"/>
                      <a:pt x="1120" y="4834"/>
                    </a:cubicBezTo>
                    <a:cubicBezTo>
                      <a:pt x="1036" y="4656"/>
                      <a:pt x="1108" y="4287"/>
                      <a:pt x="1036" y="4037"/>
                    </a:cubicBezTo>
                    <a:cubicBezTo>
                      <a:pt x="715" y="4037"/>
                      <a:pt x="441" y="3858"/>
                      <a:pt x="227" y="3572"/>
                    </a:cubicBezTo>
                    <a:cubicBezTo>
                      <a:pt x="108" y="3406"/>
                      <a:pt x="0" y="3072"/>
                      <a:pt x="0" y="2798"/>
                    </a:cubicBezTo>
                    <a:cubicBezTo>
                      <a:pt x="0" y="2644"/>
                      <a:pt x="36" y="2429"/>
                      <a:pt x="72" y="2203"/>
                    </a:cubicBezTo>
                    <a:cubicBezTo>
                      <a:pt x="131" y="1822"/>
                      <a:pt x="179" y="1453"/>
                      <a:pt x="274" y="1084"/>
                    </a:cubicBezTo>
                    <a:cubicBezTo>
                      <a:pt x="322" y="870"/>
                      <a:pt x="369" y="679"/>
                      <a:pt x="429" y="560"/>
                    </a:cubicBezTo>
                    <a:cubicBezTo>
                      <a:pt x="572" y="334"/>
                      <a:pt x="881" y="119"/>
                      <a:pt x="1286" y="72"/>
                    </a:cubicBezTo>
                    <a:cubicBezTo>
                      <a:pt x="1882" y="0"/>
                      <a:pt x="2548" y="358"/>
                      <a:pt x="2739" y="917"/>
                    </a:cubicBezTo>
                    <a:cubicBezTo>
                      <a:pt x="2822" y="1167"/>
                      <a:pt x="2798" y="1346"/>
                      <a:pt x="2763" y="1548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111"/>
              <p:cNvSpPr/>
              <p:nvPr/>
            </p:nvSpPr>
            <p:spPr>
              <a:xfrm>
                <a:off x="5057049" y="1678728"/>
                <a:ext cx="47294" cy="32178"/>
              </a:xfrm>
              <a:custGeom>
                <a:rect b="b" l="l" r="r" t="t"/>
                <a:pathLst>
                  <a:path extrusionOk="0" h="430" w="632">
                    <a:moveTo>
                      <a:pt x="631" y="132"/>
                    </a:moveTo>
                    <a:cubicBezTo>
                      <a:pt x="262" y="429"/>
                      <a:pt x="0" y="120"/>
                      <a:pt x="0" y="120"/>
                    </a:cubicBezTo>
                    <a:cubicBezTo>
                      <a:pt x="0" y="120"/>
                      <a:pt x="95" y="1"/>
                      <a:pt x="322" y="1"/>
                    </a:cubicBezTo>
                    <a:cubicBezTo>
                      <a:pt x="476" y="1"/>
                      <a:pt x="631" y="132"/>
                      <a:pt x="631" y="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111"/>
              <p:cNvSpPr/>
              <p:nvPr/>
            </p:nvSpPr>
            <p:spPr>
              <a:xfrm>
                <a:off x="5057049" y="1678728"/>
                <a:ext cx="27688" cy="20579"/>
              </a:xfrm>
              <a:custGeom>
                <a:rect b="b" l="l" r="r" t="t"/>
                <a:pathLst>
                  <a:path extrusionOk="0" h="275" w="370">
                    <a:moveTo>
                      <a:pt x="0" y="120"/>
                    </a:moveTo>
                    <a:cubicBezTo>
                      <a:pt x="0" y="120"/>
                      <a:pt x="119" y="274"/>
                      <a:pt x="322" y="263"/>
                    </a:cubicBezTo>
                    <a:cubicBezTo>
                      <a:pt x="334" y="251"/>
                      <a:pt x="357" y="215"/>
                      <a:pt x="357" y="203"/>
                    </a:cubicBezTo>
                    <a:cubicBezTo>
                      <a:pt x="369" y="120"/>
                      <a:pt x="322" y="48"/>
                      <a:pt x="250" y="1"/>
                    </a:cubicBezTo>
                    <a:cubicBezTo>
                      <a:pt x="72" y="24"/>
                      <a:pt x="0" y="120"/>
                      <a:pt x="0" y="12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111"/>
              <p:cNvSpPr/>
              <p:nvPr/>
            </p:nvSpPr>
            <p:spPr>
              <a:xfrm>
                <a:off x="5051661" y="1657625"/>
                <a:ext cx="61587" cy="20280"/>
              </a:xfrm>
              <a:custGeom>
                <a:rect b="b" l="l" r="r" t="t"/>
                <a:pathLst>
                  <a:path extrusionOk="0" h="271" w="823">
                    <a:moveTo>
                      <a:pt x="314" y="0"/>
                    </a:moveTo>
                    <a:cubicBezTo>
                      <a:pt x="189" y="0"/>
                      <a:pt x="77" y="28"/>
                      <a:pt x="1" y="68"/>
                    </a:cubicBezTo>
                    <a:lnTo>
                      <a:pt x="48" y="175"/>
                    </a:lnTo>
                    <a:cubicBezTo>
                      <a:pt x="104" y="148"/>
                      <a:pt x="206" y="120"/>
                      <a:pt x="323" y="120"/>
                    </a:cubicBezTo>
                    <a:cubicBezTo>
                      <a:pt x="458" y="120"/>
                      <a:pt x="612" y="156"/>
                      <a:pt x="739" y="271"/>
                    </a:cubicBezTo>
                    <a:lnTo>
                      <a:pt x="822" y="187"/>
                    </a:lnTo>
                    <a:cubicBezTo>
                      <a:pt x="672" y="51"/>
                      <a:pt x="482" y="0"/>
                      <a:pt x="3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111"/>
              <p:cNvSpPr/>
              <p:nvPr/>
            </p:nvSpPr>
            <p:spPr>
              <a:xfrm>
                <a:off x="4981318" y="1669823"/>
                <a:ext cx="43702" cy="31280"/>
              </a:xfrm>
              <a:custGeom>
                <a:rect b="b" l="l" r="r" t="t"/>
                <a:pathLst>
                  <a:path extrusionOk="0" h="418" w="584">
                    <a:moveTo>
                      <a:pt x="584" y="120"/>
                    </a:moveTo>
                    <a:cubicBezTo>
                      <a:pt x="262" y="417"/>
                      <a:pt x="0" y="131"/>
                      <a:pt x="0" y="131"/>
                    </a:cubicBezTo>
                    <a:cubicBezTo>
                      <a:pt x="0" y="131"/>
                      <a:pt x="95" y="24"/>
                      <a:pt x="298" y="12"/>
                    </a:cubicBezTo>
                    <a:cubicBezTo>
                      <a:pt x="453" y="1"/>
                      <a:pt x="584" y="120"/>
                      <a:pt x="584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111"/>
              <p:cNvSpPr/>
              <p:nvPr/>
            </p:nvSpPr>
            <p:spPr>
              <a:xfrm>
                <a:off x="4981318" y="1671619"/>
                <a:ext cx="26790" cy="18783"/>
              </a:xfrm>
              <a:custGeom>
                <a:rect b="b" l="l" r="r" t="t"/>
                <a:pathLst>
                  <a:path extrusionOk="0" h="251" w="358">
                    <a:moveTo>
                      <a:pt x="0" y="107"/>
                    </a:moveTo>
                    <a:cubicBezTo>
                      <a:pt x="0" y="107"/>
                      <a:pt x="131" y="250"/>
                      <a:pt x="322" y="227"/>
                    </a:cubicBezTo>
                    <a:cubicBezTo>
                      <a:pt x="322" y="215"/>
                      <a:pt x="334" y="191"/>
                      <a:pt x="345" y="167"/>
                    </a:cubicBezTo>
                    <a:cubicBezTo>
                      <a:pt x="357" y="96"/>
                      <a:pt x="310" y="24"/>
                      <a:pt x="238" y="0"/>
                    </a:cubicBezTo>
                    <a:cubicBezTo>
                      <a:pt x="72" y="24"/>
                      <a:pt x="0" y="107"/>
                      <a:pt x="0" y="10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111"/>
              <p:cNvSpPr/>
              <p:nvPr/>
            </p:nvSpPr>
            <p:spPr>
              <a:xfrm>
                <a:off x="4976828" y="1650741"/>
                <a:ext cx="57097" cy="19157"/>
              </a:xfrm>
              <a:custGeom>
                <a:rect b="b" l="l" r="r" t="t"/>
                <a:pathLst>
                  <a:path extrusionOk="0" h="256" w="763">
                    <a:moveTo>
                      <a:pt x="305" y="1"/>
                    </a:moveTo>
                    <a:cubicBezTo>
                      <a:pt x="184" y="1"/>
                      <a:pt x="74" y="28"/>
                      <a:pt x="1" y="65"/>
                    </a:cubicBezTo>
                    <a:lnTo>
                      <a:pt x="48" y="172"/>
                    </a:lnTo>
                    <a:cubicBezTo>
                      <a:pt x="99" y="144"/>
                      <a:pt x="196" y="115"/>
                      <a:pt x="307" y="115"/>
                    </a:cubicBezTo>
                    <a:cubicBezTo>
                      <a:pt x="429" y="115"/>
                      <a:pt x="567" y="150"/>
                      <a:pt x="679" y="256"/>
                    </a:cubicBezTo>
                    <a:lnTo>
                      <a:pt x="763" y="172"/>
                    </a:lnTo>
                    <a:cubicBezTo>
                      <a:pt x="629" y="45"/>
                      <a:pt x="458" y="1"/>
                      <a:pt x="3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111"/>
              <p:cNvSpPr/>
              <p:nvPr/>
            </p:nvSpPr>
            <p:spPr>
              <a:xfrm>
                <a:off x="5047246" y="1806169"/>
                <a:ext cx="85608" cy="66002"/>
              </a:xfrm>
              <a:custGeom>
                <a:rect b="b" l="l" r="r" t="t"/>
                <a:pathLst>
                  <a:path extrusionOk="0" h="882" w="1144">
                    <a:moveTo>
                      <a:pt x="1131" y="0"/>
                    </a:moveTo>
                    <a:cubicBezTo>
                      <a:pt x="1143" y="310"/>
                      <a:pt x="572" y="834"/>
                      <a:pt x="24" y="881"/>
                    </a:cubicBezTo>
                    <a:lnTo>
                      <a:pt x="0" y="584"/>
                    </a:lnTo>
                    <a:cubicBezTo>
                      <a:pt x="476" y="524"/>
                      <a:pt x="881" y="238"/>
                      <a:pt x="1131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111"/>
              <p:cNvSpPr/>
              <p:nvPr/>
            </p:nvSpPr>
            <p:spPr>
              <a:xfrm>
                <a:off x="5000924" y="1725948"/>
                <a:ext cx="100725" cy="72288"/>
              </a:xfrm>
              <a:custGeom>
                <a:rect b="b" l="l" r="r" t="t"/>
                <a:pathLst>
                  <a:path extrusionOk="0" h="966" w="1346">
                    <a:moveTo>
                      <a:pt x="1203" y="251"/>
                    </a:moveTo>
                    <a:cubicBezTo>
                      <a:pt x="1345" y="548"/>
                      <a:pt x="1000" y="905"/>
                      <a:pt x="572" y="941"/>
                    </a:cubicBezTo>
                    <a:cubicBezTo>
                      <a:pt x="417" y="965"/>
                      <a:pt x="155" y="894"/>
                      <a:pt x="95" y="739"/>
                    </a:cubicBezTo>
                    <a:cubicBezTo>
                      <a:pt x="0" y="453"/>
                      <a:pt x="286" y="441"/>
                      <a:pt x="524" y="370"/>
                    </a:cubicBezTo>
                    <a:cubicBezTo>
                      <a:pt x="750" y="310"/>
                      <a:pt x="1072" y="1"/>
                      <a:pt x="1203" y="25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111"/>
              <p:cNvSpPr/>
              <p:nvPr/>
            </p:nvSpPr>
            <p:spPr>
              <a:xfrm>
                <a:off x="4990223" y="1676932"/>
                <a:ext cx="57097" cy="67798"/>
              </a:xfrm>
              <a:custGeom>
                <a:rect b="b" l="l" r="r" t="t"/>
                <a:pathLst>
                  <a:path extrusionOk="0" h="906" w="763">
                    <a:moveTo>
                      <a:pt x="655" y="906"/>
                    </a:moveTo>
                    <a:cubicBezTo>
                      <a:pt x="0" y="834"/>
                      <a:pt x="476" y="346"/>
                      <a:pt x="607" y="84"/>
                    </a:cubicBezTo>
                    <a:cubicBezTo>
                      <a:pt x="619" y="60"/>
                      <a:pt x="619" y="36"/>
                      <a:pt x="643" y="25"/>
                    </a:cubicBezTo>
                    <a:cubicBezTo>
                      <a:pt x="762" y="1"/>
                      <a:pt x="726" y="668"/>
                      <a:pt x="655" y="90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111"/>
              <p:cNvSpPr/>
              <p:nvPr/>
            </p:nvSpPr>
            <p:spPr>
              <a:xfrm>
                <a:off x="5097085" y="1706342"/>
                <a:ext cx="36668" cy="36593"/>
              </a:xfrm>
              <a:custGeom>
                <a:rect b="b" l="l" r="r" t="t"/>
                <a:pathLst>
                  <a:path extrusionOk="0" h="489" w="490">
                    <a:moveTo>
                      <a:pt x="465" y="203"/>
                    </a:moveTo>
                    <a:cubicBezTo>
                      <a:pt x="489" y="322"/>
                      <a:pt x="418" y="441"/>
                      <a:pt x="287" y="465"/>
                    </a:cubicBezTo>
                    <a:cubicBezTo>
                      <a:pt x="168" y="489"/>
                      <a:pt x="49" y="417"/>
                      <a:pt x="25" y="298"/>
                    </a:cubicBezTo>
                    <a:cubicBezTo>
                      <a:pt x="1" y="179"/>
                      <a:pt x="72" y="60"/>
                      <a:pt x="191" y="36"/>
                    </a:cubicBezTo>
                    <a:cubicBezTo>
                      <a:pt x="311" y="1"/>
                      <a:pt x="430" y="84"/>
                      <a:pt x="465" y="20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111"/>
              <p:cNvSpPr/>
              <p:nvPr/>
            </p:nvSpPr>
            <p:spPr>
              <a:xfrm>
                <a:off x="4971515" y="1701029"/>
                <a:ext cx="24096" cy="33375"/>
              </a:xfrm>
              <a:custGeom>
                <a:rect b="b" l="l" r="r" t="t"/>
                <a:pathLst>
                  <a:path extrusionOk="0" h="446" w="322">
                    <a:moveTo>
                      <a:pt x="72" y="0"/>
                    </a:moveTo>
                    <a:cubicBezTo>
                      <a:pt x="72" y="48"/>
                      <a:pt x="60" y="107"/>
                      <a:pt x="48" y="155"/>
                    </a:cubicBezTo>
                    <a:cubicBezTo>
                      <a:pt x="36" y="250"/>
                      <a:pt x="24" y="346"/>
                      <a:pt x="0" y="429"/>
                    </a:cubicBezTo>
                    <a:cubicBezTo>
                      <a:pt x="34" y="437"/>
                      <a:pt x="62" y="446"/>
                      <a:pt x="88" y="446"/>
                    </a:cubicBezTo>
                    <a:cubicBezTo>
                      <a:pt x="98" y="446"/>
                      <a:pt x="109" y="444"/>
                      <a:pt x="119" y="441"/>
                    </a:cubicBezTo>
                    <a:cubicBezTo>
                      <a:pt x="238" y="417"/>
                      <a:pt x="322" y="298"/>
                      <a:pt x="298" y="179"/>
                    </a:cubicBezTo>
                    <a:cubicBezTo>
                      <a:pt x="274" y="72"/>
                      <a:pt x="179" y="0"/>
                      <a:pt x="7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111"/>
              <p:cNvSpPr/>
              <p:nvPr/>
            </p:nvSpPr>
            <p:spPr>
              <a:xfrm>
                <a:off x="4906485" y="1474733"/>
                <a:ext cx="291398" cy="250390"/>
              </a:xfrm>
              <a:custGeom>
                <a:rect b="b" l="l" r="r" t="t"/>
                <a:pathLst>
                  <a:path extrusionOk="0" h="3346" w="3894">
                    <a:moveTo>
                      <a:pt x="845" y="238"/>
                    </a:moveTo>
                    <a:cubicBezTo>
                      <a:pt x="643" y="476"/>
                      <a:pt x="1095" y="714"/>
                      <a:pt x="1310" y="905"/>
                    </a:cubicBezTo>
                    <a:cubicBezTo>
                      <a:pt x="1000" y="857"/>
                      <a:pt x="381" y="298"/>
                      <a:pt x="167" y="607"/>
                    </a:cubicBezTo>
                    <a:cubicBezTo>
                      <a:pt x="0" y="857"/>
                      <a:pt x="488" y="1167"/>
                      <a:pt x="762" y="1381"/>
                    </a:cubicBezTo>
                    <a:cubicBezTo>
                      <a:pt x="1179" y="1726"/>
                      <a:pt x="1679" y="1881"/>
                      <a:pt x="2346" y="2084"/>
                    </a:cubicBezTo>
                    <a:cubicBezTo>
                      <a:pt x="2536" y="2143"/>
                      <a:pt x="2774" y="2227"/>
                      <a:pt x="2881" y="2334"/>
                    </a:cubicBezTo>
                    <a:cubicBezTo>
                      <a:pt x="3000" y="2453"/>
                      <a:pt x="3012" y="2679"/>
                      <a:pt x="3036" y="2846"/>
                    </a:cubicBezTo>
                    <a:cubicBezTo>
                      <a:pt x="3048" y="3024"/>
                      <a:pt x="2977" y="3346"/>
                      <a:pt x="3203" y="3346"/>
                    </a:cubicBezTo>
                    <a:cubicBezTo>
                      <a:pt x="3369" y="3346"/>
                      <a:pt x="3334" y="3108"/>
                      <a:pt x="3393" y="2977"/>
                    </a:cubicBezTo>
                    <a:cubicBezTo>
                      <a:pt x="3429" y="2869"/>
                      <a:pt x="3489" y="2738"/>
                      <a:pt x="3560" y="2655"/>
                    </a:cubicBezTo>
                    <a:cubicBezTo>
                      <a:pt x="3655" y="2536"/>
                      <a:pt x="3727" y="2488"/>
                      <a:pt x="3858" y="2477"/>
                    </a:cubicBezTo>
                    <a:cubicBezTo>
                      <a:pt x="3893" y="1774"/>
                      <a:pt x="3608" y="1084"/>
                      <a:pt x="2869" y="845"/>
                    </a:cubicBezTo>
                    <a:cubicBezTo>
                      <a:pt x="2631" y="774"/>
                      <a:pt x="2369" y="798"/>
                      <a:pt x="2107" y="726"/>
                    </a:cubicBezTo>
                    <a:cubicBezTo>
                      <a:pt x="1655" y="607"/>
                      <a:pt x="1060" y="0"/>
                      <a:pt x="845" y="23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111"/>
              <p:cNvSpPr/>
              <p:nvPr/>
            </p:nvSpPr>
            <p:spPr>
              <a:xfrm>
                <a:off x="4904689" y="1853389"/>
                <a:ext cx="583619" cy="867833"/>
              </a:xfrm>
              <a:custGeom>
                <a:rect b="b" l="l" r="r" t="t"/>
                <a:pathLst>
                  <a:path extrusionOk="0" h="11597" w="7799">
                    <a:moveTo>
                      <a:pt x="1929" y="429"/>
                    </a:moveTo>
                    <a:cubicBezTo>
                      <a:pt x="1655" y="500"/>
                      <a:pt x="1393" y="584"/>
                      <a:pt x="1119" y="667"/>
                    </a:cubicBezTo>
                    <a:cubicBezTo>
                      <a:pt x="1048" y="1834"/>
                      <a:pt x="893" y="3286"/>
                      <a:pt x="84" y="4048"/>
                    </a:cubicBezTo>
                    <a:cubicBezTo>
                      <a:pt x="0" y="6132"/>
                      <a:pt x="667" y="8311"/>
                      <a:pt x="1131" y="10680"/>
                    </a:cubicBezTo>
                    <a:cubicBezTo>
                      <a:pt x="1691" y="10990"/>
                      <a:pt x="4513" y="11597"/>
                      <a:pt x="7799" y="9144"/>
                    </a:cubicBezTo>
                    <a:cubicBezTo>
                      <a:pt x="7287" y="7715"/>
                      <a:pt x="6703" y="6358"/>
                      <a:pt x="6382" y="4751"/>
                    </a:cubicBezTo>
                    <a:cubicBezTo>
                      <a:pt x="6334" y="4525"/>
                      <a:pt x="6108" y="3393"/>
                      <a:pt x="6108" y="3393"/>
                    </a:cubicBezTo>
                    <a:cubicBezTo>
                      <a:pt x="6108" y="3393"/>
                      <a:pt x="5810" y="3334"/>
                      <a:pt x="5691" y="3227"/>
                    </a:cubicBezTo>
                    <a:cubicBezTo>
                      <a:pt x="4977" y="2631"/>
                      <a:pt x="4715" y="1131"/>
                      <a:pt x="4894" y="334"/>
                    </a:cubicBezTo>
                    <a:cubicBezTo>
                      <a:pt x="4917" y="226"/>
                      <a:pt x="4941" y="84"/>
                      <a:pt x="4953" y="12"/>
                    </a:cubicBezTo>
                    <a:cubicBezTo>
                      <a:pt x="4667" y="0"/>
                      <a:pt x="4334" y="36"/>
                      <a:pt x="4013" y="84"/>
                    </a:cubicBezTo>
                    <a:cubicBezTo>
                      <a:pt x="3965" y="298"/>
                      <a:pt x="3655" y="1536"/>
                      <a:pt x="2989" y="1643"/>
                    </a:cubicBezTo>
                    <a:cubicBezTo>
                      <a:pt x="2179" y="1762"/>
                      <a:pt x="1953" y="417"/>
                      <a:pt x="1929" y="42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111"/>
              <p:cNvSpPr/>
              <p:nvPr/>
            </p:nvSpPr>
            <p:spPr>
              <a:xfrm>
                <a:off x="4995536" y="2101985"/>
                <a:ext cx="204143" cy="362638"/>
              </a:xfrm>
              <a:custGeom>
                <a:rect b="b" l="l" r="r" t="t"/>
                <a:pathLst>
                  <a:path extrusionOk="0" h="4846" w="2728">
                    <a:moveTo>
                      <a:pt x="1977" y="2274"/>
                    </a:moveTo>
                    <a:lnTo>
                      <a:pt x="2525" y="2762"/>
                    </a:lnTo>
                    <a:lnTo>
                      <a:pt x="2620" y="3393"/>
                    </a:lnTo>
                    <a:lnTo>
                      <a:pt x="2727" y="4001"/>
                    </a:lnTo>
                    <a:lnTo>
                      <a:pt x="2501" y="4370"/>
                    </a:lnTo>
                    <a:lnTo>
                      <a:pt x="2251" y="4691"/>
                    </a:lnTo>
                    <a:lnTo>
                      <a:pt x="1036" y="4846"/>
                    </a:lnTo>
                    <a:lnTo>
                      <a:pt x="417" y="4441"/>
                    </a:lnTo>
                    <a:lnTo>
                      <a:pt x="298" y="3596"/>
                    </a:lnTo>
                    <a:lnTo>
                      <a:pt x="1025" y="3489"/>
                    </a:lnTo>
                    <a:lnTo>
                      <a:pt x="1120" y="4096"/>
                    </a:lnTo>
                    <a:lnTo>
                      <a:pt x="1977" y="3965"/>
                    </a:lnTo>
                    <a:lnTo>
                      <a:pt x="1822" y="3000"/>
                    </a:lnTo>
                    <a:lnTo>
                      <a:pt x="1370" y="2727"/>
                    </a:lnTo>
                    <a:lnTo>
                      <a:pt x="1263" y="2155"/>
                    </a:lnTo>
                    <a:lnTo>
                      <a:pt x="1525" y="1584"/>
                    </a:lnTo>
                    <a:lnTo>
                      <a:pt x="1394" y="726"/>
                    </a:lnTo>
                    <a:lnTo>
                      <a:pt x="691" y="822"/>
                    </a:lnTo>
                    <a:lnTo>
                      <a:pt x="667" y="1226"/>
                    </a:lnTo>
                    <a:lnTo>
                      <a:pt x="24" y="1298"/>
                    </a:lnTo>
                    <a:lnTo>
                      <a:pt x="1" y="595"/>
                    </a:lnTo>
                    <a:lnTo>
                      <a:pt x="310" y="191"/>
                    </a:lnTo>
                    <a:lnTo>
                      <a:pt x="894" y="95"/>
                    </a:lnTo>
                    <a:lnTo>
                      <a:pt x="1739" y="0"/>
                    </a:lnTo>
                    <a:lnTo>
                      <a:pt x="2084" y="345"/>
                    </a:lnTo>
                    <a:lnTo>
                      <a:pt x="2275" y="1607"/>
                    </a:lnTo>
                    <a:lnTo>
                      <a:pt x="2120" y="194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111"/>
              <p:cNvSpPr/>
              <p:nvPr/>
            </p:nvSpPr>
            <p:spPr>
              <a:xfrm>
                <a:off x="4954528" y="2415610"/>
                <a:ext cx="24171" cy="41906"/>
              </a:xfrm>
              <a:custGeom>
                <a:rect b="b" l="l" r="r" t="t"/>
                <a:pathLst>
                  <a:path extrusionOk="0" h="560" w="323">
                    <a:moveTo>
                      <a:pt x="275" y="441"/>
                    </a:moveTo>
                    <a:cubicBezTo>
                      <a:pt x="96" y="560"/>
                      <a:pt x="1" y="0"/>
                      <a:pt x="215" y="60"/>
                    </a:cubicBezTo>
                    <a:cubicBezTo>
                      <a:pt x="322" y="95"/>
                      <a:pt x="311" y="333"/>
                      <a:pt x="275" y="44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111"/>
              <p:cNvSpPr/>
              <p:nvPr/>
            </p:nvSpPr>
            <p:spPr>
              <a:xfrm>
                <a:off x="4961712" y="2464551"/>
                <a:ext cx="42804" cy="72288"/>
              </a:xfrm>
              <a:custGeom>
                <a:rect b="b" l="l" r="r" t="t"/>
                <a:pathLst>
                  <a:path extrusionOk="0" h="966" w="572">
                    <a:moveTo>
                      <a:pt x="24" y="132"/>
                    </a:moveTo>
                    <a:cubicBezTo>
                      <a:pt x="36" y="84"/>
                      <a:pt x="72" y="1"/>
                      <a:pt x="167" y="25"/>
                    </a:cubicBezTo>
                    <a:cubicBezTo>
                      <a:pt x="286" y="60"/>
                      <a:pt x="334" y="310"/>
                      <a:pt x="381" y="394"/>
                    </a:cubicBezTo>
                    <a:cubicBezTo>
                      <a:pt x="429" y="513"/>
                      <a:pt x="572" y="703"/>
                      <a:pt x="488" y="811"/>
                    </a:cubicBezTo>
                    <a:cubicBezTo>
                      <a:pt x="369" y="965"/>
                      <a:pt x="203" y="656"/>
                      <a:pt x="155" y="537"/>
                    </a:cubicBezTo>
                    <a:cubicBezTo>
                      <a:pt x="119" y="477"/>
                      <a:pt x="107" y="418"/>
                      <a:pt x="84" y="370"/>
                    </a:cubicBezTo>
                    <a:cubicBezTo>
                      <a:pt x="48" y="287"/>
                      <a:pt x="0" y="215"/>
                      <a:pt x="24" y="13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111"/>
              <p:cNvSpPr/>
              <p:nvPr/>
            </p:nvSpPr>
            <p:spPr>
              <a:xfrm>
                <a:off x="5694104" y="1574486"/>
                <a:ext cx="22300" cy="34797"/>
              </a:xfrm>
              <a:custGeom>
                <a:rect b="b" l="l" r="r" t="t"/>
                <a:pathLst>
                  <a:path extrusionOk="0" h="465" w="298">
                    <a:moveTo>
                      <a:pt x="12" y="334"/>
                    </a:moveTo>
                    <a:cubicBezTo>
                      <a:pt x="143" y="465"/>
                      <a:pt x="298" y="1"/>
                      <a:pt x="107" y="24"/>
                    </a:cubicBezTo>
                    <a:cubicBezTo>
                      <a:pt x="24" y="48"/>
                      <a:pt x="0" y="239"/>
                      <a:pt x="12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111"/>
              <p:cNvSpPr/>
              <p:nvPr/>
            </p:nvSpPr>
            <p:spPr>
              <a:xfrm>
                <a:off x="5662000" y="1613698"/>
                <a:ext cx="40185" cy="57097"/>
              </a:xfrm>
              <a:custGeom>
                <a:rect b="b" l="l" r="r" t="t"/>
                <a:pathLst>
                  <a:path extrusionOk="0" h="763" w="537">
                    <a:moveTo>
                      <a:pt x="524" y="119"/>
                    </a:moveTo>
                    <a:cubicBezTo>
                      <a:pt x="524" y="84"/>
                      <a:pt x="501" y="0"/>
                      <a:pt x="417" y="12"/>
                    </a:cubicBezTo>
                    <a:cubicBezTo>
                      <a:pt x="310" y="24"/>
                      <a:pt x="239" y="227"/>
                      <a:pt x="191" y="298"/>
                    </a:cubicBezTo>
                    <a:cubicBezTo>
                      <a:pt x="131" y="381"/>
                      <a:pt x="1" y="512"/>
                      <a:pt x="48" y="620"/>
                    </a:cubicBezTo>
                    <a:cubicBezTo>
                      <a:pt x="120" y="762"/>
                      <a:pt x="298" y="524"/>
                      <a:pt x="358" y="441"/>
                    </a:cubicBezTo>
                    <a:cubicBezTo>
                      <a:pt x="393" y="393"/>
                      <a:pt x="417" y="346"/>
                      <a:pt x="441" y="310"/>
                    </a:cubicBezTo>
                    <a:cubicBezTo>
                      <a:pt x="489" y="239"/>
                      <a:pt x="536" y="191"/>
                      <a:pt x="524" y="11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111"/>
              <p:cNvSpPr/>
              <p:nvPr/>
            </p:nvSpPr>
            <p:spPr>
              <a:xfrm>
                <a:off x="5261044" y="1968333"/>
                <a:ext cx="24171" cy="41008"/>
              </a:xfrm>
              <a:custGeom>
                <a:rect b="b" l="l" r="r" t="t"/>
                <a:pathLst>
                  <a:path extrusionOk="0" h="548" w="323">
                    <a:moveTo>
                      <a:pt x="286" y="405"/>
                    </a:moveTo>
                    <a:cubicBezTo>
                      <a:pt x="132" y="548"/>
                      <a:pt x="1" y="0"/>
                      <a:pt x="203" y="48"/>
                    </a:cubicBezTo>
                    <a:cubicBezTo>
                      <a:pt x="310" y="72"/>
                      <a:pt x="322" y="310"/>
                      <a:pt x="286" y="405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111"/>
              <p:cNvSpPr/>
              <p:nvPr/>
            </p:nvSpPr>
            <p:spPr>
              <a:xfrm>
                <a:off x="5272643" y="2015552"/>
                <a:ext cx="43702" cy="67798"/>
              </a:xfrm>
              <a:custGeom>
                <a:rect b="b" l="l" r="r" t="t"/>
                <a:pathLst>
                  <a:path extrusionOk="0" h="906" w="584">
                    <a:moveTo>
                      <a:pt x="12" y="131"/>
                    </a:moveTo>
                    <a:cubicBezTo>
                      <a:pt x="12" y="83"/>
                      <a:pt x="60" y="0"/>
                      <a:pt x="143" y="12"/>
                    </a:cubicBezTo>
                    <a:cubicBezTo>
                      <a:pt x="262" y="48"/>
                      <a:pt x="334" y="274"/>
                      <a:pt x="381" y="357"/>
                    </a:cubicBezTo>
                    <a:cubicBezTo>
                      <a:pt x="441" y="464"/>
                      <a:pt x="584" y="631"/>
                      <a:pt x="512" y="738"/>
                    </a:cubicBezTo>
                    <a:cubicBezTo>
                      <a:pt x="417" y="905"/>
                      <a:pt x="227" y="619"/>
                      <a:pt x="167" y="512"/>
                    </a:cubicBezTo>
                    <a:cubicBezTo>
                      <a:pt x="143" y="464"/>
                      <a:pt x="120" y="405"/>
                      <a:pt x="96" y="357"/>
                    </a:cubicBezTo>
                    <a:cubicBezTo>
                      <a:pt x="48" y="274"/>
                      <a:pt x="0" y="214"/>
                      <a:pt x="12" y="13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111"/>
              <p:cNvSpPr/>
              <p:nvPr/>
            </p:nvSpPr>
            <p:spPr>
              <a:xfrm>
                <a:off x="4902893" y="1946032"/>
                <a:ext cx="49090" cy="45498"/>
              </a:xfrm>
              <a:custGeom>
                <a:rect b="b" l="l" r="r" t="t"/>
                <a:pathLst>
                  <a:path extrusionOk="0" h="608" w="656">
                    <a:moveTo>
                      <a:pt x="655" y="72"/>
                    </a:moveTo>
                    <a:cubicBezTo>
                      <a:pt x="620" y="191"/>
                      <a:pt x="465" y="334"/>
                      <a:pt x="310" y="465"/>
                    </a:cubicBezTo>
                    <a:cubicBezTo>
                      <a:pt x="239" y="524"/>
                      <a:pt x="131" y="608"/>
                      <a:pt x="72" y="560"/>
                    </a:cubicBezTo>
                    <a:cubicBezTo>
                      <a:pt x="0" y="489"/>
                      <a:pt x="108" y="370"/>
                      <a:pt x="155" y="322"/>
                    </a:cubicBezTo>
                    <a:cubicBezTo>
                      <a:pt x="274" y="191"/>
                      <a:pt x="453" y="48"/>
                      <a:pt x="572" y="0"/>
                    </a:cubicBezTo>
                    <a:cubicBezTo>
                      <a:pt x="596" y="0"/>
                      <a:pt x="643" y="36"/>
                      <a:pt x="655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111"/>
              <p:cNvSpPr/>
              <p:nvPr/>
            </p:nvSpPr>
            <p:spPr>
              <a:xfrm>
                <a:off x="4901097" y="2013756"/>
                <a:ext cx="33076" cy="33899"/>
              </a:xfrm>
              <a:custGeom>
                <a:rect b="b" l="l" r="r" t="t"/>
                <a:pathLst>
                  <a:path extrusionOk="0" h="453" w="442">
                    <a:moveTo>
                      <a:pt x="274" y="24"/>
                    </a:moveTo>
                    <a:cubicBezTo>
                      <a:pt x="441" y="131"/>
                      <a:pt x="155" y="453"/>
                      <a:pt x="48" y="334"/>
                    </a:cubicBezTo>
                    <a:cubicBezTo>
                      <a:pt x="1" y="274"/>
                      <a:pt x="84" y="60"/>
                      <a:pt x="179" y="12"/>
                    </a:cubicBezTo>
                    <a:cubicBezTo>
                      <a:pt x="203" y="0"/>
                      <a:pt x="251" y="0"/>
                      <a:pt x="274" y="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111"/>
              <p:cNvSpPr/>
              <p:nvPr/>
            </p:nvSpPr>
            <p:spPr>
              <a:xfrm>
                <a:off x="4868993" y="2028873"/>
                <a:ext cx="21477" cy="35695"/>
              </a:xfrm>
              <a:custGeom>
                <a:rect b="b" l="l" r="r" t="t"/>
                <a:pathLst>
                  <a:path extrusionOk="0" h="477" w="287">
                    <a:moveTo>
                      <a:pt x="227" y="48"/>
                    </a:moveTo>
                    <a:cubicBezTo>
                      <a:pt x="287" y="84"/>
                      <a:pt x="287" y="179"/>
                      <a:pt x="239" y="275"/>
                    </a:cubicBezTo>
                    <a:cubicBezTo>
                      <a:pt x="203" y="346"/>
                      <a:pt x="108" y="477"/>
                      <a:pt x="37" y="406"/>
                    </a:cubicBezTo>
                    <a:cubicBezTo>
                      <a:pt x="1" y="382"/>
                      <a:pt x="1" y="298"/>
                      <a:pt x="37" y="215"/>
                    </a:cubicBezTo>
                    <a:cubicBezTo>
                      <a:pt x="72" y="132"/>
                      <a:pt x="144" y="1"/>
                      <a:pt x="227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111"/>
              <p:cNvSpPr/>
              <p:nvPr/>
            </p:nvSpPr>
            <p:spPr>
              <a:xfrm>
                <a:off x="5299359" y="1827497"/>
                <a:ext cx="53580" cy="40185"/>
              </a:xfrm>
              <a:custGeom>
                <a:rect b="b" l="l" r="r" t="t"/>
                <a:pathLst>
                  <a:path extrusionOk="0" h="537" w="716">
                    <a:moveTo>
                      <a:pt x="715" y="84"/>
                    </a:moveTo>
                    <a:cubicBezTo>
                      <a:pt x="667" y="203"/>
                      <a:pt x="489" y="310"/>
                      <a:pt x="310" y="418"/>
                    </a:cubicBezTo>
                    <a:cubicBezTo>
                      <a:pt x="227" y="465"/>
                      <a:pt x="108" y="537"/>
                      <a:pt x="60" y="465"/>
                    </a:cubicBezTo>
                    <a:cubicBezTo>
                      <a:pt x="1" y="394"/>
                      <a:pt x="132" y="287"/>
                      <a:pt x="179" y="251"/>
                    </a:cubicBezTo>
                    <a:cubicBezTo>
                      <a:pt x="322" y="144"/>
                      <a:pt x="525" y="37"/>
                      <a:pt x="656" y="1"/>
                    </a:cubicBezTo>
                    <a:cubicBezTo>
                      <a:pt x="679" y="13"/>
                      <a:pt x="715" y="60"/>
                      <a:pt x="715" y="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111"/>
              <p:cNvSpPr/>
              <p:nvPr/>
            </p:nvSpPr>
            <p:spPr>
              <a:xfrm>
                <a:off x="5357280" y="1805271"/>
                <a:ext cx="30382" cy="25892"/>
              </a:xfrm>
              <a:custGeom>
                <a:rect b="b" l="l" r="r" t="t"/>
                <a:pathLst>
                  <a:path extrusionOk="0" h="346" w="406">
                    <a:moveTo>
                      <a:pt x="310" y="48"/>
                    </a:moveTo>
                    <a:cubicBezTo>
                      <a:pt x="405" y="179"/>
                      <a:pt x="72" y="346"/>
                      <a:pt x="24" y="215"/>
                    </a:cubicBezTo>
                    <a:cubicBezTo>
                      <a:pt x="1" y="155"/>
                      <a:pt x="132" y="12"/>
                      <a:pt x="227" y="0"/>
                    </a:cubicBezTo>
                    <a:cubicBezTo>
                      <a:pt x="263" y="0"/>
                      <a:pt x="286" y="24"/>
                      <a:pt x="310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111"/>
              <p:cNvSpPr/>
              <p:nvPr/>
            </p:nvSpPr>
            <p:spPr>
              <a:xfrm>
                <a:off x="4399490" y="2405807"/>
                <a:ext cx="31280" cy="38389"/>
              </a:xfrm>
              <a:custGeom>
                <a:rect b="b" l="l" r="r" t="t"/>
                <a:pathLst>
                  <a:path extrusionOk="0" h="513" w="418">
                    <a:moveTo>
                      <a:pt x="405" y="191"/>
                    </a:moveTo>
                    <a:cubicBezTo>
                      <a:pt x="405" y="0"/>
                      <a:pt x="0" y="238"/>
                      <a:pt x="72" y="357"/>
                    </a:cubicBezTo>
                    <a:cubicBezTo>
                      <a:pt x="143" y="512"/>
                      <a:pt x="369" y="298"/>
                      <a:pt x="405" y="202"/>
                    </a:cubicBezTo>
                    <a:cubicBezTo>
                      <a:pt x="417" y="202"/>
                      <a:pt x="405" y="191"/>
                      <a:pt x="405" y="19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111"/>
              <p:cNvSpPr/>
              <p:nvPr/>
            </p:nvSpPr>
            <p:spPr>
              <a:xfrm>
                <a:off x="4369183" y="2435142"/>
                <a:ext cx="29484" cy="30382"/>
              </a:xfrm>
              <a:custGeom>
                <a:rect b="b" l="l" r="r" t="t"/>
                <a:pathLst>
                  <a:path extrusionOk="0" h="406" w="394">
                    <a:moveTo>
                      <a:pt x="382" y="156"/>
                    </a:moveTo>
                    <a:cubicBezTo>
                      <a:pt x="346" y="1"/>
                      <a:pt x="1" y="180"/>
                      <a:pt x="96" y="311"/>
                    </a:cubicBezTo>
                    <a:cubicBezTo>
                      <a:pt x="179" y="406"/>
                      <a:pt x="393" y="251"/>
                      <a:pt x="382" y="15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111"/>
              <p:cNvSpPr/>
              <p:nvPr/>
            </p:nvSpPr>
            <p:spPr>
              <a:xfrm>
                <a:off x="5013548" y="646825"/>
                <a:ext cx="352012" cy="351114"/>
              </a:xfrm>
              <a:custGeom>
                <a:rect b="b" l="l" r="r" t="t"/>
                <a:pathLst>
                  <a:path extrusionOk="0" h="4692" w="4704">
                    <a:moveTo>
                      <a:pt x="1739" y="84"/>
                    </a:moveTo>
                    <a:cubicBezTo>
                      <a:pt x="762" y="298"/>
                      <a:pt x="227" y="1084"/>
                      <a:pt x="84" y="1822"/>
                    </a:cubicBezTo>
                    <a:cubicBezTo>
                      <a:pt x="0" y="2239"/>
                      <a:pt x="12" y="2751"/>
                      <a:pt x="262" y="3262"/>
                    </a:cubicBezTo>
                    <a:cubicBezTo>
                      <a:pt x="715" y="4179"/>
                      <a:pt x="1727" y="4691"/>
                      <a:pt x="2703" y="4477"/>
                    </a:cubicBezTo>
                    <a:cubicBezTo>
                      <a:pt x="4001" y="4191"/>
                      <a:pt x="4703" y="2941"/>
                      <a:pt x="4418" y="1750"/>
                    </a:cubicBezTo>
                    <a:cubicBezTo>
                      <a:pt x="4180" y="726"/>
                      <a:pt x="3406" y="191"/>
                      <a:pt x="2620" y="48"/>
                    </a:cubicBezTo>
                    <a:cubicBezTo>
                      <a:pt x="2346" y="0"/>
                      <a:pt x="2072" y="12"/>
                      <a:pt x="1739" y="8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111"/>
              <p:cNvSpPr/>
              <p:nvPr/>
            </p:nvSpPr>
            <p:spPr>
              <a:xfrm>
                <a:off x="5016242" y="650343"/>
                <a:ext cx="333304" cy="331508"/>
              </a:xfrm>
              <a:custGeom>
                <a:rect b="b" l="l" r="r" t="t"/>
                <a:pathLst>
                  <a:path extrusionOk="0" h="4430" w="4454">
                    <a:moveTo>
                      <a:pt x="1905" y="1"/>
                    </a:moveTo>
                    <a:lnTo>
                      <a:pt x="1905" y="1"/>
                    </a:lnTo>
                    <a:cubicBezTo>
                      <a:pt x="1846" y="13"/>
                      <a:pt x="1774" y="25"/>
                      <a:pt x="1703" y="37"/>
                    </a:cubicBezTo>
                    <a:lnTo>
                      <a:pt x="1691" y="37"/>
                    </a:lnTo>
                    <a:cubicBezTo>
                      <a:pt x="1679" y="48"/>
                      <a:pt x="1679" y="72"/>
                      <a:pt x="1667" y="84"/>
                    </a:cubicBezTo>
                    <a:cubicBezTo>
                      <a:pt x="1298" y="691"/>
                      <a:pt x="1131" y="1608"/>
                      <a:pt x="1155" y="2418"/>
                    </a:cubicBezTo>
                    <a:cubicBezTo>
                      <a:pt x="1138" y="2419"/>
                      <a:pt x="1121" y="2420"/>
                      <a:pt x="1105" y="2420"/>
                    </a:cubicBezTo>
                    <a:cubicBezTo>
                      <a:pt x="973" y="2420"/>
                      <a:pt x="864" y="2382"/>
                      <a:pt x="726" y="2382"/>
                    </a:cubicBezTo>
                    <a:cubicBezTo>
                      <a:pt x="691" y="2001"/>
                      <a:pt x="512" y="1596"/>
                      <a:pt x="310" y="1322"/>
                    </a:cubicBezTo>
                    <a:cubicBezTo>
                      <a:pt x="286" y="1287"/>
                      <a:pt x="262" y="1263"/>
                      <a:pt x="226" y="1227"/>
                    </a:cubicBezTo>
                    <a:cubicBezTo>
                      <a:pt x="203" y="1275"/>
                      <a:pt x="179" y="1322"/>
                      <a:pt x="167" y="1370"/>
                    </a:cubicBezTo>
                    <a:cubicBezTo>
                      <a:pt x="167" y="1382"/>
                      <a:pt x="179" y="1394"/>
                      <a:pt x="179" y="1406"/>
                    </a:cubicBezTo>
                    <a:cubicBezTo>
                      <a:pt x="357" y="1656"/>
                      <a:pt x="476" y="1965"/>
                      <a:pt x="536" y="2334"/>
                    </a:cubicBezTo>
                    <a:cubicBezTo>
                      <a:pt x="345" y="2323"/>
                      <a:pt x="167" y="2299"/>
                      <a:pt x="0" y="2263"/>
                    </a:cubicBezTo>
                    <a:lnTo>
                      <a:pt x="0" y="2263"/>
                    </a:lnTo>
                    <a:cubicBezTo>
                      <a:pt x="0" y="2311"/>
                      <a:pt x="0" y="2358"/>
                      <a:pt x="12" y="2406"/>
                    </a:cubicBezTo>
                    <a:cubicBezTo>
                      <a:pt x="12" y="2418"/>
                      <a:pt x="24" y="2418"/>
                      <a:pt x="36" y="2418"/>
                    </a:cubicBezTo>
                    <a:cubicBezTo>
                      <a:pt x="203" y="2453"/>
                      <a:pt x="381" y="2477"/>
                      <a:pt x="548" y="2501"/>
                    </a:cubicBezTo>
                    <a:cubicBezTo>
                      <a:pt x="607" y="2894"/>
                      <a:pt x="524" y="3192"/>
                      <a:pt x="357" y="3454"/>
                    </a:cubicBezTo>
                    <a:cubicBezTo>
                      <a:pt x="405" y="3513"/>
                      <a:pt x="441" y="3573"/>
                      <a:pt x="488" y="3632"/>
                    </a:cubicBezTo>
                    <a:cubicBezTo>
                      <a:pt x="703" y="3335"/>
                      <a:pt x="798" y="2977"/>
                      <a:pt x="750" y="2537"/>
                    </a:cubicBezTo>
                    <a:cubicBezTo>
                      <a:pt x="893" y="2537"/>
                      <a:pt x="1024" y="2573"/>
                      <a:pt x="1179" y="2584"/>
                    </a:cubicBezTo>
                    <a:cubicBezTo>
                      <a:pt x="1191" y="3073"/>
                      <a:pt x="1298" y="3823"/>
                      <a:pt x="1548" y="4370"/>
                    </a:cubicBezTo>
                    <a:cubicBezTo>
                      <a:pt x="1631" y="4394"/>
                      <a:pt x="1715" y="4418"/>
                      <a:pt x="1786" y="4430"/>
                    </a:cubicBezTo>
                    <a:cubicBezTo>
                      <a:pt x="1536" y="3894"/>
                      <a:pt x="1346" y="3132"/>
                      <a:pt x="1334" y="2596"/>
                    </a:cubicBezTo>
                    <a:cubicBezTo>
                      <a:pt x="1465" y="2596"/>
                      <a:pt x="1584" y="2620"/>
                      <a:pt x="1715" y="2620"/>
                    </a:cubicBezTo>
                    <a:cubicBezTo>
                      <a:pt x="1786" y="3192"/>
                      <a:pt x="2119" y="3442"/>
                      <a:pt x="2465" y="3668"/>
                    </a:cubicBezTo>
                    <a:cubicBezTo>
                      <a:pt x="2751" y="3870"/>
                      <a:pt x="3048" y="4025"/>
                      <a:pt x="3382" y="4144"/>
                    </a:cubicBezTo>
                    <a:cubicBezTo>
                      <a:pt x="3453" y="4108"/>
                      <a:pt x="3524" y="4049"/>
                      <a:pt x="3596" y="4001"/>
                    </a:cubicBezTo>
                    <a:cubicBezTo>
                      <a:pt x="3262" y="3870"/>
                      <a:pt x="2917" y="3727"/>
                      <a:pt x="2608" y="3525"/>
                    </a:cubicBezTo>
                    <a:cubicBezTo>
                      <a:pt x="2298" y="3335"/>
                      <a:pt x="1965" y="3156"/>
                      <a:pt x="1893" y="2632"/>
                    </a:cubicBezTo>
                    <a:cubicBezTo>
                      <a:pt x="2703" y="2620"/>
                      <a:pt x="3560" y="2584"/>
                      <a:pt x="4441" y="2406"/>
                    </a:cubicBezTo>
                    <a:cubicBezTo>
                      <a:pt x="4441" y="2358"/>
                      <a:pt x="4453" y="2311"/>
                      <a:pt x="4453" y="2251"/>
                    </a:cubicBezTo>
                    <a:lnTo>
                      <a:pt x="4453" y="2251"/>
                    </a:lnTo>
                    <a:cubicBezTo>
                      <a:pt x="3659" y="2371"/>
                      <a:pt x="2836" y="2480"/>
                      <a:pt x="2110" y="2480"/>
                    </a:cubicBezTo>
                    <a:cubicBezTo>
                      <a:pt x="2040" y="2480"/>
                      <a:pt x="1972" y="2479"/>
                      <a:pt x="1905" y="2477"/>
                    </a:cubicBezTo>
                    <a:cubicBezTo>
                      <a:pt x="1965" y="1537"/>
                      <a:pt x="2870" y="1060"/>
                      <a:pt x="3715" y="548"/>
                    </a:cubicBezTo>
                    <a:cubicBezTo>
                      <a:pt x="3691" y="513"/>
                      <a:pt x="3655" y="489"/>
                      <a:pt x="3620" y="465"/>
                    </a:cubicBezTo>
                    <a:cubicBezTo>
                      <a:pt x="3596" y="477"/>
                      <a:pt x="3560" y="501"/>
                      <a:pt x="3548" y="513"/>
                    </a:cubicBezTo>
                    <a:cubicBezTo>
                      <a:pt x="2655" y="977"/>
                      <a:pt x="1786" y="1549"/>
                      <a:pt x="1727" y="2465"/>
                    </a:cubicBezTo>
                    <a:cubicBezTo>
                      <a:pt x="1596" y="2465"/>
                      <a:pt x="1477" y="2442"/>
                      <a:pt x="1334" y="2442"/>
                    </a:cubicBezTo>
                    <a:cubicBezTo>
                      <a:pt x="1298" y="1513"/>
                      <a:pt x="1477" y="691"/>
                      <a:pt x="190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111"/>
              <p:cNvSpPr/>
              <p:nvPr/>
            </p:nvSpPr>
            <p:spPr>
              <a:xfrm>
                <a:off x="5091075" y="670847"/>
                <a:ext cx="33001" cy="27688"/>
              </a:xfrm>
              <a:custGeom>
                <a:rect b="b" l="l" r="r" t="t"/>
                <a:pathLst>
                  <a:path extrusionOk="0" h="370" w="441">
                    <a:moveTo>
                      <a:pt x="167" y="370"/>
                    </a:moveTo>
                    <a:cubicBezTo>
                      <a:pt x="0" y="274"/>
                      <a:pt x="405" y="1"/>
                      <a:pt x="429" y="191"/>
                    </a:cubicBezTo>
                    <a:cubicBezTo>
                      <a:pt x="441" y="286"/>
                      <a:pt x="250" y="358"/>
                      <a:pt x="167" y="37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111"/>
              <p:cNvSpPr/>
              <p:nvPr/>
            </p:nvSpPr>
            <p:spPr>
              <a:xfrm>
                <a:off x="5039366" y="697562"/>
                <a:ext cx="49988" cy="48192"/>
              </a:xfrm>
              <a:custGeom>
                <a:rect b="b" l="l" r="r" t="t"/>
                <a:pathLst>
                  <a:path extrusionOk="0" h="644" w="668">
                    <a:moveTo>
                      <a:pt x="525" y="13"/>
                    </a:moveTo>
                    <a:cubicBezTo>
                      <a:pt x="560" y="1"/>
                      <a:pt x="644" y="13"/>
                      <a:pt x="656" y="84"/>
                    </a:cubicBezTo>
                    <a:cubicBezTo>
                      <a:pt x="667" y="191"/>
                      <a:pt x="501" y="322"/>
                      <a:pt x="441" y="382"/>
                    </a:cubicBezTo>
                    <a:cubicBezTo>
                      <a:pt x="370" y="465"/>
                      <a:pt x="275" y="644"/>
                      <a:pt x="156" y="620"/>
                    </a:cubicBezTo>
                    <a:cubicBezTo>
                      <a:pt x="1" y="584"/>
                      <a:pt x="179" y="346"/>
                      <a:pt x="251" y="263"/>
                    </a:cubicBezTo>
                    <a:cubicBezTo>
                      <a:pt x="286" y="215"/>
                      <a:pt x="322" y="179"/>
                      <a:pt x="358" y="144"/>
                    </a:cubicBezTo>
                    <a:cubicBezTo>
                      <a:pt x="406" y="84"/>
                      <a:pt x="441" y="25"/>
                      <a:pt x="525" y="1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111"/>
              <p:cNvSpPr/>
              <p:nvPr/>
            </p:nvSpPr>
            <p:spPr>
              <a:xfrm>
                <a:off x="5318269" y="778682"/>
                <a:ext cx="14293" cy="49090"/>
              </a:xfrm>
              <a:custGeom>
                <a:rect b="b" l="l" r="r" t="t"/>
                <a:pathLst>
                  <a:path extrusionOk="0" h="656" w="191">
                    <a:moveTo>
                      <a:pt x="60" y="12"/>
                    </a:moveTo>
                    <a:cubicBezTo>
                      <a:pt x="0" y="96"/>
                      <a:pt x="0" y="274"/>
                      <a:pt x="0" y="453"/>
                    </a:cubicBezTo>
                    <a:cubicBezTo>
                      <a:pt x="0" y="524"/>
                      <a:pt x="12" y="643"/>
                      <a:pt x="72" y="643"/>
                    </a:cubicBezTo>
                    <a:cubicBezTo>
                      <a:pt x="155" y="655"/>
                      <a:pt x="167" y="512"/>
                      <a:pt x="179" y="465"/>
                    </a:cubicBezTo>
                    <a:cubicBezTo>
                      <a:pt x="191" y="310"/>
                      <a:pt x="179" y="119"/>
                      <a:pt x="143" y="24"/>
                    </a:cubicBezTo>
                    <a:cubicBezTo>
                      <a:pt x="131" y="0"/>
                      <a:pt x="84" y="0"/>
                      <a:pt x="60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111"/>
              <p:cNvSpPr/>
              <p:nvPr/>
            </p:nvSpPr>
            <p:spPr>
              <a:xfrm>
                <a:off x="5290655" y="808091"/>
                <a:ext cx="21477" cy="27688"/>
              </a:xfrm>
              <a:custGeom>
                <a:rect b="b" l="l" r="r" t="t"/>
                <a:pathLst>
                  <a:path extrusionOk="0" h="370" w="287">
                    <a:moveTo>
                      <a:pt x="203" y="48"/>
                    </a:moveTo>
                    <a:cubicBezTo>
                      <a:pt x="36" y="0"/>
                      <a:pt x="0" y="369"/>
                      <a:pt x="143" y="369"/>
                    </a:cubicBezTo>
                    <a:cubicBezTo>
                      <a:pt x="203" y="369"/>
                      <a:pt x="286" y="203"/>
                      <a:pt x="262" y="107"/>
                    </a:cubicBezTo>
                    <a:cubicBezTo>
                      <a:pt x="262" y="84"/>
                      <a:pt x="227" y="60"/>
                      <a:pt x="203" y="4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111"/>
              <p:cNvSpPr/>
              <p:nvPr/>
            </p:nvSpPr>
            <p:spPr>
              <a:xfrm>
                <a:off x="5295071" y="882026"/>
                <a:ext cx="20579" cy="25892"/>
              </a:xfrm>
              <a:custGeom>
                <a:rect b="b" l="l" r="r" t="t"/>
                <a:pathLst>
                  <a:path extrusionOk="0" h="346" w="275">
                    <a:moveTo>
                      <a:pt x="203" y="12"/>
                    </a:moveTo>
                    <a:cubicBezTo>
                      <a:pt x="144" y="0"/>
                      <a:pt x="84" y="60"/>
                      <a:pt x="48" y="143"/>
                    </a:cubicBezTo>
                    <a:cubicBezTo>
                      <a:pt x="25" y="203"/>
                      <a:pt x="1" y="334"/>
                      <a:pt x="84" y="346"/>
                    </a:cubicBezTo>
                    <a:cubicBezTo>
                      <a:pt x="120" y="346"/>
                      <a:pt x="168" y="298"/>
                      <a:pt x="203" y="239"/>
                    </a:cubicBezTo>
                    <a:cubicBezTo>
                      <a:pt x="239" y="155"/>
                      <a:pt x="275" y="48"/>
                      <a:pt x="203" y="1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4" name="Google Shape;3244;p111"/>
            <p:cNvGrpSpPr/>
            <p:nvPr/>
          </p:nvGrpSpPr>
          <p:grpSpPr>
            <a:xfrm rot="-10254713">
              <a:off x="6141645" y="3494559"/>
              <a:ext cx="208749" cy="625959"/>
              <a:chOff x="8138680" y="2614680"/>
              <a:chExt cx="165858" cy="497346"/>
            </a:xfrm>
          </p:grpSpPr>
          <p:sp>
            <p:nvSpPr>
              <p:cNvPr id="3245" name="Google Shape;3245;p111"/>
              <p:cNvSpPr/>
              <p:nvPr/>
            </p:nvSpPr>
            <p:spPr>
              <a:xfrm>
                <a:off x="8138680" y="2729367"/>
                <a:ext cx="123715" cy="382659"/>
              </a:xfrm>
              <a:custGeom>
                <a:rect b="b" l="l" r="r" t="t"/>
                <a:pathLst>
                  <a:path extrusionOk="0" h="5085" w="1644">
                    <a:moveTo>
                      <a:pt x="1275" y="5084"/>
                    </a:moveTo>
                    <a:cubicBezTo>
                      <a:pt x="1644" y="3275"/>
                      <a:pt x="1501" y="1512"/>
                      <a:pt x="775" y="405"/>
                    </a:cubicBezTo>
                    <a:cubicBezTo>
                      <a:pt x="668" y="250"/>
                      <a:pt x="525" y="48"/>
                      <a:pt x="346" y="24"/>
                    </a:cubicBezTo>
                    <a:cubicBezTo>
                      <a:pt x="120" y="0"/>
                      <a:pt x="25" y="179"/>
                      <a:pt x="13" y="441"/>
                    </a:cubicBezTo>
                    <a:cubicBezTo>
                      <a:pt x="1" y="870"/>
                      <a:pt x="168" y="1239"/>
                      <a:pt x="334" y="1608"/>
                    </a:cubicBezTo>
                    <a:cubicBezTo>
                      <a:pt x="799" y="2620"/>
                      <a:pt x="1227" y="3798"/>
                      <a:pt x="1275" y="50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111"/>
              <p:cNvSpPr/>
              <p:nvPr/>
            </p:nvSpPr>
            <p:spPr>
              <a:xfrm>
                <a:off x="8253366" y="2614680"/>
                <a:ext cx="51172" cy="198968"/>
              </a:xfrm>
              <a:custGeom>
                <a:rect b="b" l="l" r="r" t="t"/>
                <a:pathLst>
                  <a:path extrusionOk="0" h="2644" w="680">
                    <a:moveTo>
                      <a:pt x="168" y="2644"/>
                    </a:moveTo>
                    <a:cubicBezTo>
                      <a:pt x="275" y="2370"/>
                      <a:pt x="310" y="2060"/>
                      <a:pt x="394" y="1751"/>
                    </a:cubicBezTo>
                    <a:cubicBezTo>
                      <a:pt x="501" y="1382"/>
                      <a:pt x="656" y="1060"/>
                      <a:pt x="680" y="608"/>
                    </a:cubicBezTo>
                    <a:cubicBezTo>
                      <a:pt x="680" y="441"/>
                      <a:pt x="680" y="72"/>
                      <a:pt x="465" y="36"/>
                    </a:cubicBezTo>
                    <a:cubicBezTo>
                      <a:pt x="227" y="0"/>
                      <a:pt x="179" y="322"/>
                      <a:pt x="132" y="560"/>
                    </a:cubicBezTo>
                    <a:cubicBezTo>
                      <a:pt x="1" y="1227"/>
                      <a:pt x="60" y="2072"/>
                      <a:pt x="168" y="2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0" name="Shape 3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" name="Google Shape;3251;p112"/>
          <p:cNvSpPr txBox="1"/>
          <p:nvPr>
            <p:ph type="title"/>
          </p:nvPr>
        </p:nvSpPr>
        <p:spPr>
          <a:xfrm>
            <a:off x="713100" y="445025"/>
            <a:ext cx="7717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Data Warehouse</a:t>
            </a:r>
            <a:r>
              <a:rPr lang="en"/>
              <a:t> Schema </a:t>
            </a:r>
            <a:endParaRPr u="sng">
              <a:solidFill>
                <a:schemeClr val="dk2"/>
              </a:solidFill>
            </a:endParaRPr>
          </a:p>
        </p:txBody>
      </p:sp>
      <p:grpSp>
        <p:nvGrpSpPr>
          <p:cNvPr id="3252" name="Google Shape;3252;p112"/>
          <p:cNvGrpSpPr/>
          <p:nvPr/>
        </p:nvGrpSpPr>
        <p:grpSpPr>
          <a:xfrm>
            <a:off x="7905089" y="1723005"/>
            <a:ext cx="474706" cy="474678"/>
            <a:chOff x="2285114" y="3126480"/>
            <a:chExt cx="474706" cy="474678"/>
          </a:xfrm>
        </p:grpSpPr>
        <p:sp>
          <p:nvSpPr>
            <p:cNvPr id="3253" name="Google Shape;3253;p112"/>
            <p:cNvSpPr/>
            <p:nvPr/>
          </p:nvSpPr>
          <p:spPr>
            <a:xfrm flipH="1">
              <a:off x="2285114" y="3126480"/>
              <a:ext cx="474706" cy="474678"/>
            </a:xfrm>
            <a:custGeom>
              <a:rect b="b" l="l" r="r" t="t"/>
              <a:pathLst>
                <a:path extrusionOk="0" h="10884" w="10884">
                  <a:moveTo>
                    <a:pt x="10455" y="6216"/>
                  </a:moveTo>
                  <a:cubicBezTo>
                    <a:pt x="10026" y="9003"/>
                    <a:pt x="7430" y="10884"/>
                    <a:pt x="4668" y="10455"/>
                  </a:cubicBezTo>
                  <a:cubicBezTo>
                    <a:pt x="1881" y="10027"/>
                    <a:pt x="0" y="7431"/>
                    <a:pt x="429" y="4668"/>
                  </a:cubicBezTo>
                  <a:cubicBezTo>
                    <a:pt x="857" y="1906"/>
                    <a:pt x="3453" y="1"/>
                    <a:pt x="6216" y="429"/>
                  </a:cubicBezTo>
                  <a:cubicBezTo>
                    <a:pt x="8978" y="858"/>
                    <a:pt x="10883" y="3454"/>
                    <a:pt x="10455" y="62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12"/>
            <p:cNvSpPr/>
            <p:nvPr/>
          </p:nvSpPr>
          <p:spPr>
            <a:xfrm flipH="1">
              <a:off x="2297588" y="3142616"/>
              <a:ext cx="441471" cy="439876"/>
            </a:xfrm>
            <a:custGeom>
              <a:rect b="b" l="l" r="r" t="t"/>
              <a:pathLst>
                <a:path extrusionOk="0" h="10086" w="10122">
                  <a:moveTo>
                    <a:pt x="4977" y="1"/>
                  </a:moveTo>
                  <a:cubicBezTo>
                    <a:pt x="4628" y="1"/>
                    <a:pt x="4287" y="38"/>
                    <a:pt x="3954" y="107"/>
                  </a:cubicBezTo>
                  <a:cubicBezTo>
                    <a:pt x="4073" y="321"/>
                    <a:pt x="4335" y="417"/>
                    <a:pt x="4573" y="512"/>
                  </a:cubicBezTo>
                  <a:cubicBezTo>
                    <a:pt x="4906" y="702"/>
                    <a:pt x="5287" y="845"/>
                    <a:pt x="5502" y="1060"/>
                  </a:cubicBezTo>
                  <a:cubicBezTo>
                    <a:pt x="5454" y="1441"/>
                    <a:pt x="5382" y="1822"/>
                    <a:pt x="5335" y="2203"/>
                  </a:cubicBezTo>
                  <a:cubicBezTo>
                    <a:pt x="4549" y="2655"/>
                    <a:pt x="3763" y="3084"/>
                    <a:pt x="2953" y="3489"/>
                  </a:cubicBezTo>
                  <a:cubicBezTo>
                    <a:pt x="2525" y="3274"/>
                    <a:pt x="2025" y="3108"/>
                    <a:pt x="1548" y="2917"/>
                  </a:cubicBezTo>
                  <a:cubicBezTo>
                    <a:pt x="1548" y="2369"/>
                    <a:pt x="1786" y="1822"/>
                    <a:pt x="1763" y="1298"/>
                  </a:cubicBezTo>
                  <a:cubicBezTo>
                    <a:pt x="1739" y="1274"/>
                    <a:pt x="1691" y="1250"/>
                    <a:pt x="1667" y="1226"/>
                  </a:cubicBezTo>
                  <a:cubicBezTo>
                    <a:pt x="834" y="1917"/>
                    <a:pt x="239" y="2893"/>
                    <a:pt x="0" y="4013"/>
                  </a:cubicBezTo>
                  <a:cubicBezTo>
                    <a:pt x="59" y="4035"/>
                    <a:pt x="117" y="4045"/>
                    <a:pt x="173" y="4045"/>
                  </a:cubicBezTo>
                  <a:cubicBezTo>
                    <a:pt x="665" y="4045"/>
                    <a:pt x="1071" y="3291"/>
                    <a:pt x="1477" y="3227"/>
                  </a:cubicBezTo>
                  <a:cubicBezTo>
                    <a:pt x="1929" y="3417"/>
                    <a:pt x="2429" y="3584"/>
                    <a:pt x="2930" y="3751"/>
                  </a:cubicBezTo>
                  <a:cubicBezTo>
                    <a:pt x="2930" y="4608"/>
                    <a:pt x="3120" y="5346"/>
                    <a:pt x="3215" y="6132"/>
                  </a:cubicBezTo>
                  <a:cubicBezTo>
                    <a:pt x="2787" y="6584"/>
                    <a:pt x="2429" y="7156"/>
                    <a:pt x="2001" y="7608"/>
                  </a:cubicBezTo>
                  <a:cubicBezTo>
                    <a:pt x="1501" y="7394"/>
                    <a:pt x="1072" y="7156"/>
                    <a:pt x="548" y="6965"/>
                  </a:cubicBezTo>
                  <a:cubicBezTo>
                    <a:pt x="477" y="7037"/>
                    <a:pt x="405" y="7085"/>
                    <a:pt x="334" y="7156"/>
                  </a:cubicBezTo>
                  <a:cubicBezTo>
                    <a:pt x="810" y="8204"/>
                    <a:pt x="1620" y="9085"/>
                    <a:pt x="2668" y="9609"/>
                  </a:cubicBezTo>
                  <a:cubicBezTo>
                    <a:pt x="2810" y="9537"/>
                    <a:pt x="2930" y="9371"/>
                    <a:pt x="2953" y="9299"/>
                  </a:cubicBezTo>
                  <a:cubicBezTo>
                    <a:pt x="2977" y="9085"/>
                    <a:pt x="2715" y="8823"/>
                    <a:pt x="2620" y="8609"/>
                  </a:cubicBezTo>
                  <a:cubicBezTo>
                    <a:pt x="2477" y="8371"/>
                    <a:pt x="2382" y="8156"/>
                    <a:pt x="2310" y="7918"/>
                  </a:cubicBezTo>
                  <a:cubicBezTo>
                    <a:pt x="2763" y="7394"/>
                    <a:pt x="3144" y="6823"/>
                    <a:pt x="3549" y="6299"/>
                  </a:cubicBezTo>
                  <a:cubicBezTo>
                    <a:pt x="4263" y="6489"/>
                    <a:pt x="5144" y="6561"/>
                    <a:pt x="5906" y="6704"/>
                  </a:cubicBezTo>
                  <a:cubicBezTo>
                    <a:pt x="6145" y="7370"/>
                    <a:pt x="6454" y="7966"/>
                    <a:pt x="6716" y="8585"/>
                  </a:cubicBezTo>
                  <a:cubicBezTo>
                    <a:pt x="6549" y="8990"/>
                    <a:pt x="5502" y="9585"/>
                    <a:pt x="5811" y="10085"/>
                  </a:cubicBezTo>
                  <a:cubicBezTo>
                    <a:pt x="7097" y="9847"/>
                    <a:pt x="8240" y="9156"/>
                    <a:pt x="9002" y="8132"/>
                  </a:cubicBezTo>
                  <a:cubicBezTo>
                    <a:pt x="8925" y="8036"/>
                    <a:pt x="8813" y="8002"/>
                    <a:pt x="8680" y="8002"/>
                  </a:cubicBezTo>
                  <a:cubicBezTo>
                    <a:pt x="8484" y="8002"/>
                    <a:pt x="8243" y="8076"/>
                    <a:pt x="8002" y="8132"/>
                  </a:cubicBezTo>
                  <a:cubicBezTo>
                    <a:pt x="7669" y="8204"/>
                    <a:pt x="7359" y="8299"/>
                    <a:pt x="7121" y="8323"/>
                  </a:cubicBezTo>
                  <a:cubicBezTo>
                    <a:pt x="6883" y="7656"/>
                    <a:pt x="6621" y="7037"/>
                    <a:pt x="6335" y="6394"/>
                  </a:cubicBezTo>
                  <a:cubicBezTo>
                    <a:pt x="6788" y="5799"/>
                    <a:pt x="7073" y="4965"/>
                    <a:pt x="7550" y="4394"/>
                  </a:cubicBezTo>
                  <a:cubicBezTo>
                    <a:pt x="8002" y="4322"/>
                    <a:pt x="8478" y="4298"/>
                    <a:pt x="8931" y="4251"/>
                  </a:cubicBezTo>
                  <a:cubicBezTo>
                    <a:pt x="9074" y="4394"/>
                    <a:pt x="9240" y="4632"/>
                    <a:pt x="9383" y="4870"/>
                  </a:cubicBezTo>
                  <a:cubicBezTo>
                    <a:pt x="9598" y="5156"/>
                    <a:pt x="9717" y="5489"/>
                    <a:pt x="10002" y="5537"/>
                  </a:cubicBezTo>
                  <a:cubicBezTo>
                    <a:pt x="10122" y="4322"/>
                    <a:pt x="9788" y="3155"/>
                    <a:pt x="9145" y="2203"/>
                  </a:cubicBezTo>
                  <a:cubicBezTo>
                    <a:pt x="8883" y="2584"/>
                    <a:pt x="9026" y="3393"/>
                    <a:pt x="8836" y="3941"/>
                  </a:cubicBezTo>
                  <a:cubicBezTo>
                    <a:pt x="8359" y="3965"/>
                    <a:pt x="7931" y="4036"/>
                    <a:pt x="7478" y="4132"/>
                  </a:cubicBezTo>
                  <a:cubicBezTo>
                    <a:pt x="7216" y="3774"/>
                    <a:pt x="6859" y="3465"/>
                    <a:pt x="6549" y="3131"/>
                  </a:cubicBezTo>
                  <a:cubicBezTo>
                    <a:pt x="6216" y="2822"/>
                    <a:pt x="5883" y="2488"/>
                    <a:pt x="5597" y="2155"/>
                  </a:cubicBezTo>
                  <a:cubicBezTo>
                    <a:pt x="5668" y="1798"/>
                    <a:pt x="5763" y="1441"/>
                    <a:pt x="5811" y="1036"/>
                  </a:cubicBezTo>
                  <a:cubicBezTo>
                    <a:pt x="6311" y="917"/>
                    <a:pt x="6859" y="845"/>
                    <a:pt x="7359" y="702"/>
                  </a:cubicBezTo>
                  <a:cubicBezTo>
                    <a:pt x="7359" y="679"/>
                    <a:pt x="7383" y="655"/>
                    <a:pt x="7383" y="631"/>
                  </a:cubicBezTo>
                  <a:cubicBezTo>
                    <a:pt x="6883" y="345"/>
                    <a:pt x="6335" y="155"/>
                    <a:pt x="5740" y="59"/>
                  </a:cubicBezTo>
                  <a:cubicBezTo>
                    <a:pt x="5481" y="20"/>
                    <a:pt x="5227" y="1"/>
                    <a:pt x="4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12"/>
            <p:cNvSpPr/>
            <p:nvPr/>
          </p:nvSpPr>
          <p:spPr>
            <a:xfrm flipH="1">
              <a:off x="2675643" y="3247981"/>
              <a:ext cx="38512" cy="59269"/>
            </a:xfrm>
            <a:custGeom>
              <a:rect b="b" l="l" r="r" t="t"/>
              <a:pathLst>
                <a:path extrusionOk="0" h="1359" w="883">
                  <a:moveTo>
                    <a:pt x="501" y="1215"/>
                  </a:moveTo>
                  <a:cubicBezTo>
                    <a:pt x="1" y="1358"/>
                    <a:pt x="239" y="1"/>
                    <a:pt x="668" y="311"/>
                  </a:cubicBezTo>
                  <a:cubicBezTo>
                    <a:pt x="882" y="477"/>
                    <a:pt x="668" y="1001"/>
                    <a:pt x="501" y="121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12"/>
            <p:cNvSpPr/>
            <p:nvPr/>
          </p:nvSpPr>
          <p:spPr>
            <a:xfrm flipH="1">
              <a:off x="2685020" y="3318632"/>
              <a:ext cx="40562" cy="104932"/>
            </a:xfrm>
            <a:custGeom>
              <a:rect b="b" l="l" r="r" t="t"/>
              <a:pathLst>
                <a:path extrusionOk="0" h="2406" w="930">
                  <a:moveTo>
                    <a:pt x="120" y="262"/>
                  </a:moveTo>
                  <a:cubicBezTo>
                    <a:pt x="191" y="167"/>
                    <a:pt x="358" y="0"/>
                    <a:pt x="549" y="143"/>
                  </a:cubicBezTo>
                  <a:cubicBezTo>
                    <a:pt x="787" y="310"/>
                    <a:pt x="715" y="905"/>
                    <a:pt x="739" y="1143"/>
                  </a:cubicBezTo>
                  <a:cubicBezTo>
                    <a:pt x="763" y="1429"/>
                    <a:pt x="930" y="1977"/>
                    <a:pt x="644" y="2167"/>
                  </a:cubicBezTo>
                  <a:cubicBezTo>
                    <a:pt x="263" y="2406"/>
                    <a:pt x="144" y="1572"/>
                    <a:pt x="96" y="1286"/>
                  </a:cubicBezTo>
                  <a:cubicBezTo>
                    <a:pt x="96" y="1143"/>
                    <a:pt x="96" y="977"/>
                    <a:pt x="72" y="858"/>
                  </a:cubicBezTo>
                  <a:cubicBezTo>
                    <a:pt x="72" y="620"/>
                    <a:pt x="1" y="429"/>
                    <a:pt x="120" y="26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12"/>
            <p:cNvSpPr/>
            <p:nvPr/>
          </p:nvSpPr>
          <p:spPr>
            <a:xfrm flipH="1">
              <a:off x="2366154" y="3477508"/>
              <a:ext cx="59229" cy="64459"/>
            </a:xfrm>
            <a:custGeom>
              <a:rect b="b" l="l" r="r" t="t"/>
              <a:pathLst>
                <a:path extrusionOk="0" h="1478" w="1358">
                  <a:moveTo>
                    <a:pt x="0" y="1335"/>
                  </a:moveTo>
                  <a:cubicBezTo>
                    <a:pt x="48" y="1073"/>
                    <a:pt x="358" y="692"/>
                    <a:pt x="667" y="358"/>
                  </a:cubicBezTo>
                  <a:cubicBezTo>
                    <a:pt x="810" y="215"/>
                    <a:pt x="1048" y="1"/>
                    <a:pt x="1191" y="96"/>
                  </a:cubicBezTo>
                  <a:cubicBezTo>
                    <a:pt x="1358" y="239"/>
                    <a:pt x="1143" y="549"/>
                    <a:pt x="1072" y="644"/>
                  </a:cubicBezTo>
                  <a:cubicBezTo>
                    <a:pt x="810" y="977"/>
                    <a:pt x="429" y="1358"/>
                    <a:pt x="191" y="1477"/>
                  </a:cubicBezTo>
                  <a:cubicBezTo>
                    <a:pt x="119" y="1477"/>
                    <a:pt x="24" y="1406"/>
                    <a:pt x="0" y="133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12"/>
            <p:cNvSpPr/>
            <p:nvPr/>
          </p:nvSpPr>
          <p:spPr>
            <a:xfrm flipH="1">
              <a:off x="2385868" y="3437037"/>
              <a:ext cx="42655" cy="45706"/>
            </a:xfrm>
            <a:custGeom>
              <a:rect b="b" l="l" r="r" t="t"/>
              <a:pathLst>
                <a:path extrusionOk="0" h="1048" w="978">
                  <a:moveTo>
                    <a:pt x="406" y="1000"/>
                  </a:moveTo>
                  <a:cubicBezTo>
                    <a:pt x="1" y="786"/>
                    <a:pt x="596" y="0"/>
                    <a:pt x="858" y="238"/>
                  </a:cubicBezTo>
                  <a:cubicBezTo>
                    <a:pt x="977" y="357"/>
                    <a:pt x="834" y="857"/>
                    <a:pt x="644" y="1000"/>
                  </a:cubicBezTo>
                  <a:cubicBezTo>
                    <a:pt x="572" y="1048"/>
                    <a:pt x="477" y="1024"/>
                    <a:pt x="406" y="10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12"/>
            <p:cNvSpPr/>
            <p:nvPr/>
          </p:nvSpPr>
          <p:spPr>
            <a:xfrm flipH="1">
              <a:off x="2310065" y="3358100"/>
              <a:ext cx="27041" cy="46753"/>
            </a:xfrm>
            <a:custGeom>
              <a:rect b="b" l="l" r="r" t="t"/>
              <a:pathLst>
                <a:path extrusionOk="0" h="1072" w="620">
                  <a:moveTo>
                    <a:pt x="143" y="1000"/>
                  </a:moveTo>
                  <a:cubicBezTo>
                    <a:pt x="1" y="953"/>
                    <a:pt x="1" y="715"/>
                    <a:pt x="72" y="477"/>
                  </a:cubicBezTo>
                  <a:cubicBezTo>
                    <a:pt x="143" y="310"/>
                    <a:pt x="334" y="0"/>
                    <a:pt x="501" y="143"/>
                  </a:cubicBezTo>
                  <a:cubicBezTo>
                    <a:pt x="596" y="191"/>
                    <a:pt x="620" y="381"/>
                    <a:pt x="548" y="572"/>
                  </a:cubicBezTo>
                  <a:cubicBezTo>
                    <a:pt x="477" y="786"/>
                    <a:pt x="358" y="1072"/>
                    <a:pt x="143" y="10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0" name="Google Shape;3260;p112"/>
          <p:cNvGrpSpPr/>
          <p:nvPr/>
        </p:nvGrpSpPr>
        <p:grpSpPr>
          <a:xfrm>
            <a:off x="349843" y="2197677"/>
            <a:ext cx="1922997" cy="2417628"/>
            <a:chOff x="228034" y="2085070"/>
            <a:chExt cx="2417040" cy="2880186"/>
          </a:xfrm>
        </p:grpSpPr>
        <p:grpSp>
          <p:nvGrpSpPr>
            <p:cNvPr id="3261" name="Google Shape;3261;p112"/>
            <p:cNvGrpSpPr/>
            <p:nvPr/>
          </p:nvGrpSpPr>
          <p:grpSpPr>
            <a:xfrm>
              <a:off x="228034" y="2085070"/>
              <a:ext cx="2417040" cy="2880186"/>
              <a:chOff x="211936" y="2060922"/>
              <a:chExt cx="2417040" cy="2880186"/>
            </a:xfrm>
          </p:grpSpPr>
          <p:sp>
            <p:nvSpPr>
              <p:cNvPr id="3262" name="Google Shape;3262;p112"/>
              <p:cNvSpPr/>
              <p:nvPr/>
            </p:nvSpPr>
            <p:spPr>
              <a:xfrm flipH="1">
                <a:off x="647167" y="2240645"/>
                <a:ext cx="388304" cy="477034"/>
              </a:xfrm>
              <a:custGeom>
                <a:rect b="b" l="l" r="r" t="t"/>
                <a:pathLst>
                  <a:path extrusionOk="0" h="10938" w="8903">
                    <a:moveTo>
                      <a:pt x="5208" y="0"/>
                    </a:moveTo>
                    <a:cubicBezTo>
                      <a:pt x="4576" y="0"/>
                      <a:pt x="3976" y="130"/>
                      <a:pt x="3521" y="380"/>
                    </a:cubicBezTo>
                    <a:cubicBezTo>
                      <a:pt x="2449" y="975"/>
                      <a:pt x="1187" y="2571"/>
                      <a:pt x="591" y="4381"/>
                    </a:cubicBezTo>
                    <a:cubicBezTo>
                      <a:pt x="0" y="6179"/>
                      <a:pt x="255" y="7929"/>
                      <a:pt x="2592" y="7929"/>
                    </a:cubicBezTo>
                    <a:cubicBezTo>
                      <a:pt x="2608" y="7929"/>
                      <a:pt x="2624" y="7929"/>
                      <a:pt x="2640" y="7929"/>
                    </a:cubicBezTo>
                    <a:lnTo>
                      <a:pt x="2640" y="7929"/>
                    </a:lnTo>
                    <a:cubicBezTo>
                      <a:pt x="2711" y="8477"/>
                      <a:pt x="2544" y="9168"/>
                      <a:pt x="2568" y="9763"/>
                    </a:cubicBezTo>
                    <a:cubicBezTo>
                      <a:pt x="2945" y="10698"/>
                      <a:pt x="3984" y="10938"/>
                      <a:pt x="4943" y="10938"/>
                    </a:cubicBezTo>
                    <a:cubicBezTo>
                      <a:pt x="5620" y="10938"/>
                      <a:pt x="6258" y="10818"/>
                      <a:pt x="6593" y="10739"/>
                    </a:cubicBezTo>
                    <a:cubicBezTo>
                      <a:pt x="6497" y="10263"/>
                      <a:pt x="6569" y="10168"/>
                      <a:pt x="6593" y="9739"/>
                    </a:cubicBezTo>
                    <a:cubicBezTo>
                      <a:pt x="6617" y="9310"/>
                      <a:pt x="6807" y="7453"/>
                      <a:pt x="6926" y="6977"/>
                    </a:cubicBezTo>
                    <a:cubicBezTo>
                      <a:pt x="6926" y="6977"/>
                      <a:pt x="7688" y="5738"/>
                      <a:pt x="8617" y="5453"/>
                    </a:cubicBezTo>
                    <a:cubicBezTo>
                      <a:pt x="8784" y="4167"/>
                      <a:pt x="8903" y="1952"/>
                      <a:pt x="8117" y="1118"/>
                    </a:cubicBezTo>
                    <a:cubicBezTo>
                      <a:pt x="7403" y="359"/>
                      <a:pt x="6261" y="0"/>
                      <a:pt x="5208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112"/>
              <p:cNvSpPr/>
              <p:nvPr/>
            </p:nvSpPr>
            <p:spPr>
              <a:xfrm flipH="1">
                <a:off x="844526" y="2390145"/>
                <a:ext cx="51945" cy="44703"/>
              </a:xfrm>
              <a:custGeom>
                <a:rect b="b" l="l" r="r" t="t"/>
                <a:pathLst>
                  <a:path extrusionOk="0" h="1025" w="1191">
                    <a:moveTo>
                      <a:pt x="1191" y="929"/>
                    </a:moveTo>
                    <a:cubicBezTo>
                      <a:pt x="810" y="0"/>
                      <a:pt x="0" y="310"/>
                      <a:pt x="0" y="310"/>
                    </a:cubicBezTo>
                    <a:cubicBezTo>
                      <a:pt x="0" y="310"/>
                      <a:pt x="72" y="619"/>
                      <a:pt x="477" y="858"/>
                    </a:cubicBezTo>
                    <a:cubicBezTo>
                      <a:pt x="762" y="1024"/>
                      <a:pt x="1191" y="929"/>
                      <a:pt x="1191" y="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112"/>
              <p:cNvSpPr/>
              <p:nvPr/>
            </p:nvSpPr>
            <p:spPr>
              <a:xfrm flipH="1">
                <a:off x="863193" y="2397384"/>
                <a:ext cx="33278" cy="27083"/>
              </a:xfrm>
              <a:custGeom>
                <a:rect b="b" l="l" r="r" t="t"/>
                <a:pathLst>
                  <a:path extrusionOk="0" h="621" w="763">
                    <a:moveTo>
                      <a:pt x="0" y="144"/>
                    </a:moveTo>
                    <a:cubicBezTo>
                      <a:pt x="0" y="144"/>
                      <a:pt x="405" y="1"/>
                      <a:pt x="762" y="215"/>
                    </a:cubicBezTo>
                    <a:cubicBezTo>
                      <a:pt x="762" y="263"/>
                      <a:pt x="762" y="334"/>
                      <a:pt x="762" y="358"/>
                    </a:cubicBezTo>
                    <a:cubicBezTo>
                      <a:pt x="691" y="525"/>
                      <a:pt x="548" y="620"/>
                      <a:pt x="357" y="596"/>
                    </a:cubicBezTo>
                    <a:cubicBezTo>
                      <a:pt x="72" y="382"/>
                      <a:pt x="0" y="144"/>
                      <a:pt x="0" y="144"/>
                    </a:cubicBezTo>
                    <a:close/>
                  </a:path>
                </a:pathLst>
              </a:custGeom>
              <a:solidFill>
                <a:srgbClr val="484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112"/>
              <p:cNvSpPr/>
              <p:nvPr/>
            </p:nvSpPr>
            <p:spPr>
              <a:xfrm flipH="1">
                <a:off x="825815" y="2375317"/>
                <a:ext cx="65466" cy="40821"/>
              </a:xfrm>
              <a:custGeom>
                <a:rect b="b" l="l" r="r" t="t"/>
                <a:pathLst>
                  <a:path extrusionOk="0" h="936" w="1501">
                    <a:moveTo>
                      <a:pt x="121" y="1"/>
                    </a:moveTo>
                    <a:cubicBezTo>
                      <a:pt x="78" y="1"/>
                      <a:pt x="38" y="3"/>
                      <a:pt x="0" y="7"/>
                    </a:cubicBezTo>
                    <a:lnTo>
                      <a:pt x="24" y="221"/>
                    </a:lnTo>
                    <a:cubicBezTo>
                      <a:pt x="57" y="216"/>
                      <a:pt x="95" y="213"/>
                      <a:pt x="138" y="213"/>
                    </a:cubicBezTo>
                    <a:cubicBezTo>
                      <a:pt x="464" y="213"/>
                      <a:pt x="1033" y="388"/>
                      <a:pt x="1286" y="936"/>
                    </a:cubicBezTo>
                    <a:lnTo>
                      <a:pt x="1501" y="840"/>
                    </a:lnTo>
                    <a:cubicBezTo>
                      <a:pt x="1218" y="232"/>
                      <a:pt x="560" y="1"/>
                      <a:pt x="1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112"/>
              <p:cNvSpPr/>
              <p:nvPr/>
            </p:nvSpPr>
            <p:spPr>
              <a:xfrm flipH="1">
                <a:off x="939039" y="2350677"/>
                <a:ext cx="47802" cy="41563"/>
              </a:xfrm>
              <a:custGeom>
                <a:rect b="b" l="l" r="r" t="t"/>
                <a:pathLst>
                  <a:path extrusionOk="0" h="953" w="1096">
                    <a:moveTo>
                      <a:pt x="1096" y="858"/>
                    </a:moveTo>
                    <a:cubicBezTo>
                      <a:pt x="739" y="0"/>
                      <a:pt x="0" y="262"/>
                      <a:pt x="0" y="262"/>
                    </a:cubicBezTo>
                    <a:cubicBezTo>
                      <a:pt x="0" y="262"/>
                      <a:pt x="72" y="548"/>
                      <a:pt x="429" y="786"/>
                    </a:cubicBezTo>
                    <a:cubicBezTo>
                      <a:pt x="715" y="953"/>
                      <a:pt x="1096" y="858"/>
                      <a:pt x="1096" y="85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112"/>
              <p:cNvSpPr/>
              <p:nvPr/>
            </p:nvSpPr>
            <p:spPr>
              <a:xfrm flipH="1">
                <a:off x="955656" y="2356913"/>
                <a:ext cx="31185" cy="24946"/>
              </a:xfrm>
              <a:custGeom>
                <a:rect b="b" l="l" r="r" t="t"/>
                <a:pathLst>
                  <a:path extrusionOk="0" h="572" w="715">
                    <a:moveTo>
                      <a:pt x="0" y="119"/>
                    </a:moveTo>
                    <a:cubicBezTo>
                      <a:pt x="0" y="119"/>
                      <a:pt x="358" y="0"/>
                      <a:pt x="715" y="191"/>
                    </a:cubicBezTo>
                    <a:cubicBezTo>
                      <a:pt x="715" y="238"/>
                      <a:pt x="715" y="310"/>
                      <a:pt x="691" y="334"/>
                    </a:cubicBezTo>
                    <a:cubicBezTo>
                      <a:pt x="643" y="477"/>
                      <a:pt x="501" y="572"/>
                      <a:pt x="334" y="572"/>
                    </a:cubicBezTo>
                    <a:cubicBezTo>
                      <a:pt x="48" y="357"/>
                      <a:pt x="0" y="119"/>
                      <a:pt x="0" y="119"/>
                    </a:cubicBezTo>
                    <a:close/>
                  </a:path>
                </a:pathLst>
              </a:custGeom>
              <a:solidFill>
                <a:srgbClr val="484F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112"/>
              <p:cNvSpPr/>
              <p:nvPr/>
            </p:nvSpPr>
            <p:spPr>
              <a:xfrm flipH="1">
                <a:off x="921375" y="2335849"/>
                <a:ext cx="61323" cy="38772"/>
              </a:xfrm>
              <a:custGeom>
                <a:rect b="b" l="l" r="r" t="t"/>
                <a:pathLst>
                  <a:path extrusionOk="0" h="889" w="1406">
                    <a:moveTo>
                      <a:pt x="115" y="1"/>
                    </a:moveTo>
                    <a:cubicBezTo>
                      <a:pt x="75" y="1"/>
                      <a:pt x="37" y="3"/>
                      <a:pt x="1" y="7"/>
                    </a:cubicBezTo>
                    <a:lnTo>
                      <a:pt x="24" y="221"/>
                    </a:lnTo>
                    <a:cubicBezTo>
                      <a:pt x="45" y="219"/>
                      <a:pt x="67" y="218"/>
                      <a:pt x="91" y="218"/>
                    </a:cubicBezTo>
                    <a:cubicBezTo>
                      <a:pt x="383" y="218"/>
                      <a:pt x="951" y="360"/>
                      <a:pt x="1215" y="888"/>
                    </a:cubicBezTo>
                    <a:lnTo>
                      <a:pt x="1406" y="793"/>
                    </a:lnTo>
                    <a:cubicBezTo>
                      <a:pt x="1145" y="229"/>
                      <a:pt x="529" y="1"/>
                      <a:pt x="1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112"/>
              <p:cNvSpPr/>
              <p:nvPr/>
            </p:nvSpPr>
            <p:spPr>
              <a:xfrm flipH="1">
                <a:off x="843479" y="2561494"/>
                <a:ext cx="78987" cy="78982"/>
              </a:xfrm>
              <a:custGeom>
                <a:rect b="b" l="l" r="r" t="t"/>
                <a:pathLst>
                  <a:path extrusionOk="0" h="1811" w="1811">
                    <a:moveTo>
                      <a:pt x="49" y="572"/>
                    </a:moveTo>
                    <a:cubicBezTo>
                      <a:pt x="787" y="596"/>
                      <a:pt x="1811" y="1"/>
                      <a:pt x="1811" y="1"/>
                    </a:cubicBezTo>
                    <a:cubicBezTo>
                      <a:pt x="1811" y="1"/>
                      <a:pt x="1477" y="1358"/>
                      <a:pt x="1" y="181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112"/>
              <p:cNvSpPr/>
              <p:nvPr/>
            </p:nvSpPr>
            <p:spPr>
              <a:xfrm flipH="1">
                <a:off x="915138" y="2389098"/>
                <a:ext cx="49896" cy="67556"/>
              </a:xfrm>
              <a:custGeom>
                <a:rect b="b" l="l" r="r" t="t"/>
                <a:pathLst>
                  <a:path extrusionOk="0" h="1549" w="1144">
                    <a:moveTo>
                      <a:pt x="977" y="72"/>
                    </a:moveTo>
                    <a:cubicBezTo>
                      <a:pt x="882" y="0"/>
                      <a:pt x="48" y="953"/>
                      <a:pt x="24" y="1072"/>
                    </a:cubicBezTo>
                    <a:cubicBezTo>
                      <a:pt x="1" y="1239"/>
                      <a:pt x="477" y="1548"/>
                      <a:pt x="548" y="1525"/>
                    </a:cubicBezTo>
                    <a:cubicBezTo>
                      <a:pt x="715" y="1406"/>
                      <a:pt x="1144" y="191"/>
                      <a:pt x="977" y="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112"/>
              <p:cNvSpPr/>
              <p:nvPr/>
            </p:nvSpPr>
            <p:spPr>
              <a:xfrm flipH="1">
                <a:off x="917231" y="2466988"/>
                <a:ext cx="75846" cy="25949"/>
              </a:xfrm>
              <a:custGeom>
                <a:rect b="b" l="l" r="r" t="t"/>
                <a:pathLst>
                  <a:path extrusionOk="0" h="595" w="1739">
                    <a:moveTo>
                      <a:pt x="191" y="1"/>
                    </a:moveTo>
                    <a:lnTo>
                      <a:pt x="1" y="167"/>
                    </a:lnTo>
                    <a:cubicBezTo>
                      <a:pt x="242" y="473"/>
                      <a:pt x="572" y="594"/>
                      <a:pt x="907" y="594"/>
                    </a:cubicBezTo>
                    <a:cubicBezTo>
                      <a:pt x="1199" y="594"/>
                      <a:pt x="1495" y="502"/>
                      <a:pt x="1739" y="358"/>
                    </a:cubicBezTo>
                    <a:lnTo>
                      <a:pt x="1596" y="143"/>
                    </a:lnTo>
                    <a:cubicBezTo>
                      <a:pt x="1396" y="266"/>
                      <a:pt x="1155" y="341"/>
                      <a:pt x="918" y="341"/>
                    </a:cubicBezTo>
                    <a:cubicBezTo>
                      <a:pt x="647" y="341"/>
                      <a:pt x="382" y="242"/>
                      <a:pt x="19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112"/>
              <p:cNvSpPr/>
              <p:nvPr/>
            </p:nvSpPr>
            <p:spPr>
              <a:xfrm flipH="1">
                <a:off x="850719" y="2446273"/>
                <a:ext cx="56133" cy="49718"/>
              </a:xfrm>
              <a:custGeom>
                <a:rect b="b" l="l" r="r" t="t"/>
                <a:pathLst>
                  <a:path extrusionOk="0" h="1140" w="1287">
                    <a:moveTo>
                      <a:pt x="649" y="1"/>
                    </a:moveTo>
                    <a:cubicBezTo>
                      <a:pt x="529" y="1"/>
                      <a:pt x="409" y="39"/>
                      <a:pt x="310" y="118"/>
                    </a:cubicBezTo>
                    <a:cubicBezTo>
                      <a:pt x="48" y="309"/>
                      <a:pt x="0" y="666"/>
                      <a:pt x="191" y="904"/>
                    </a:cubicBezTo>
                    <a:cubicBezTo>
                      <a:pt x="303" y="1059"/>
                      <a:pt x="474" y="1139"/>
                      <a:pt x="645" y="1139"/>
                    </a:cubicBezTo>
                    <a:cubicBezTo>
                      <a:pt x="762" y="1139"/>
                      <a:pt x="879" y="1101"/>
                      <a:pt x="977" y="1023"/>
                    </a:cubicBezTo>
                    <a:cubicBezTo>
                      <a:pt x="1238" y="833"/>
                      <a:pt x="1286" y="476"/>
                      <a:pt x="1096" y="214"/>
                    </a:cubicBezTo>
                    <a:cubicBezTo>
                      <a:pt x="985" y="75"/>
                      <a:pt x="817" y="1"/>
                      <a:pt x="64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112"/>
              <p:cNvSpPr/>
              <p:nvPr/>
            </p:nvSpPr>
            <p:spPr>
              <a:xfrm flipH="1">
                <a:off x="974323" y="2389098"/>
                <a:ext cx="36419" cy="46971"/>
              </a:xfrm>
              <a:custGeom>
                <a:rect b="b" l="l" r="r" t="t"/>
                <a:pathLst>
                  <a:path extrusionOk="0" h="1077" w="835">
                    <a:moveTo>
                      <a:pt x="406" y="0"/>
                    </a:moveTo>
                    <a:cubicBezTo>
                      <a:pt x="263" y="310"/>
                      <a:pt x="120" y="643"/>
                      <a:pt x="24" y="977"/>
                    </a:cubicBezTo>
                    <a:cubicBezTo>
                      <a:pt x="24" y="1001"/>
                      <a:pt x="1" y="1024"/>
                      <a:pt x="1" y="1048"/>
                    </a:cubicBezTo>
                    <a:cubicBezTo>
                      <a:pt x="62" y="1066"/>
                      <a:pt x="129" y="1077"/>
                      <a:pt x="198" y="1077"/>
                    </a:cubicBezTo>
                    <a:cubicBezTo>
                      <a:pt x="318" y="1077"/>
                      <a:pt x="443" y="1044"/>
                      <a:pt x="548" y="953"/>
                    </a:cubicBezTo>
                    <a:cubicBezTo>
                      <a:pt x="787" y="763"/>
                      <a:pt x="834" y="429"/>
                      <a:pt x="644" y="167"/>
                    </a:cubicBezTo>
                    <a:cubicBezTo>
                      <a:pt x="596" y="96"/>
                      <a:pt x="501" y="24"/>
                      <a:pt x="40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112"/>
              <p:cNvSpPr/>
              <p:nvPr/>
            </p:nvSpPr>
            <p:spPr>
              <a:xfrm flipH="1">
                <a:off x="302304" y="2060922"/>
                <a:ext cx="627402" cy="461159"/>
              </a:xfrm>
              <a:custGeom>
                <a:rect b="b" l="l" r="r" t="t"/>
                <a:pathLst>
                  <a:path extrusionOk="0" h="10574" w="14385">
                    <a:moveTo>
                      <a:pt x="6168" y="2024"/>
                    </a:moveTo>
                    <a:lnTo>
                      <a:pt x="5882" y="1977"/>
                    </a:lnTo>
                    <a:cubicBezTo>
                      <a:pt x="5787" y="2286"/>
                      <a:pt x="5882" y="2644"/>
                      <a:pt x="5739" y="2977"/>
                    </a:cubicBezTo>
                    <a:cubicBezTo>
                      <a:pt x="5644" y="3215"/>
                      <a:pt x="5478" y="3406"/>
                      <a:pt x="5382" y="3620"/>
                    </a:cubicBezTo>
                    <a:cubicBezTo>
                      <a:pt x="5192" y="4144"/>
                      <a:pt x="5406" y="4501"/>
                      <a:pt x="5644" y="4930"/>
                    </a:cubicBezTo>
                    <a:cubicBezTo>
                      <a:pt x="4168" y="3810"/>
                      <a:pt x="2263" y="3763"/>
                      <a:pt x="1143" y="4430"/>
                    </a:cubicBezTo>
                    <a:cubicBezTo>
                      <a:pt x="405" y="4882"/>
                      <a:pt x="215" y="5192"/>
                      <a:pt x="0" y="5382"/>
                    </a:cubicBezTo>
                    <a:cubicBezTo>
                      <a:pt x="1358" y="6263"/>
                      <a:pt x="3072" y="6239"/>
                      <a:pt x="4144" y="6001"/>
                    </a:cubicBezTo>
                    <a:cubicBezTo>
                      <a:pt x="3620" y="7502"/>
                      <a:pt x="4144" y="8121"/>
                      <a:pt x="4573" y="9192"/>
                    </a:cubicBezTo>
                    <a:cubicBezTo>
                      <a:pt x="4763" y="9192"/>
                      <a:pt x="4954" y="9169"/>
                      <a:pt x="5144" y="9216"/>
                    </a:cubicBezTo>
                    <a:cubicBezTo>
                      <a:pt x="5835" y="9407"/>
                      <a:pt x="6073" y="10026"/>
                      <a:pt x="6049" y="10574"/>
                    </a:cubicBezTo>
                    <a:cubicBezTo>
                      <a:pt x="6382" y="10264"/>
                      <a:pt x="6740" y="9740"/>
                      <a:pt x="6906" y="9264"/>
                    </a:cubicBezTo>
                    <a:cubicBezTo>
                      <a:pt x="7311" y="8192"/>
                      <a:pt x="7121" y="7168"/>
                      <a:pt x="6811" y="6430"/>
                    </a:cubicBezTo>
                    <a:cubicBezTo>
                      <a:pt x="7311" y="6692"/>
                      <a:pt x="7502" y="7049"/>
                      <a:pt x="7811" y="7383"/>
                    </a:cubicBezTo>
                    <a:cubicBezTo>
                      <a:pt x="8097" y="7692"/>
                      <a:pt x="8431" y="8049"/>
                      <a:pt x="8954" y="8240"/>
                    </a:cubicBezTo>
                    <a:cubicBezTo>
                      <a:pt x="9407" y="8407"/>
                      <a:pt x="9859" y="8383"/>
                      <a:pt x="10264" y="8335"/>
                    </a:cubicBezTo>
                    <a:cubicBezTo>
                      <a:pt x="10717" y="8288"/>
                      <a:pt x="11336" y="8168"/>
                      <a:pt x="11788" y="8478"/>
                    </a:cubicBezTo>
                    <a:cubicBezTo>
                      <a:pt x="12241" y="8788"/>
                      <a:pt x="12527" y="9288"/>
                      <a:pt x="13146" y="9454"/>
                    </a:cubicBezTo>
                    <a:lnTo>
                      <a:pt x="13265" y="9192"/>
                    </a:lnTo>
                    <a:cubicBezTo>
                      <a:pt x="12527" y="9026"/>
                      <a:pt x="12288" y="8335"/>
                      <a:pt x="11645" y="8097"/>
                    </a:cubicBezTo>
                    <a:cubicBezTo>
                      <a:pt x="10836" y="7787"/>
                      <a:pt x="9931" y="8288"/>
                      <a:pt x="9074" y="8002"/>
                    </a:cubicBezTo>
                    <a:cubicBezTo>
                      <a:pt x="8573" y="7811"/>
                      <a:pt x="8264" y="7454"/>
                      <a:pt x="7978" y="7144"/>
                    </a:cubicBezTo>
                    <a:cubicBezTo>
                      <a:pt x="7597" y="6740"/>
                      <a:pt x="7383" y="6311"/>
                      <a:pt x="6621" y="6073"/>
                    </a:cubicBezTo>
                    <a:lnTo>
                      <a:pt x="6502" y="5835"/>
                    </a:lnTo>
                    <a:cubicBezTo>
                      <a:pt x="7192" y="5692"/>
                      <a:pt x="8216" y="6454"/>
                      <a:pt x="8621" y="6882"/>
                    </a:cubicBezTo>
                    <a:cubicBezTo>
                      <a:pt x="9145" y="7454"/>
                      <a:pt x="9859" y="7811"/>
                      <a:pt x="10598" y="7716"/>
                    </a:cubicBezTo>
                    <a:cubicBezTo>
                      <a:pt x="10788" y="7692"/>
                      <a:pt x="11098" y="7573"/>
                      <a:pt x="11241" y="7478"/>
                    </a:cubicBezTo>
                    <a:cubicBezTo>
                      <a:pt x="11455" y="7359"/>
                      <a:pt x="11669" y="7192"/>
                      <a:pt x="11955" y="7264"/>
                    </a:cubicBezTo>
                    <a:cubicBezTo>
                      <a:pt x="12408" y="7359"/>
                      <a:pt x="12527" y="7525"/>
                      <a:pt x="12955" y="7740"/>
                    </a:cubicBezTo>
                    <a:cubicBezTo>
                      <a:pt x="13503" y="7978"/>
                      <a:pt x="13932" y="7930"/>
                      <a:pt x="14384" y="7692"/>
                    </a:cubicBezTo>
                    <a:cubicBezTo>
                      <a:pt x="14146" y="5525"/>
                      <a:pt x="13860" y="3358"/>
                      <a:pt x="13670" y="1167"/>
                    </a:cubicBezTo>
                    <a:cubicBezTo>
                      <a:pt x="12550" y="715"/>
                      <a:pt x="11788" y="1024"/>
                      <a:pt x="11169" y="1691"/>
                    </a:cubicBezTo>
                    <a:cubicBezTo>
                      <a:pt x="10836" y="2048"/>
                      <a:pt x="10598" y="2548"/>
                      <a:pt x="10098" y="2620"/>
                    </a:cubicBezTo>
                    <a:cubicBezTo>
                      <a:pt x="9645" y="2691"/>
                      <a:pt x="9216" y="2501"/>
                      <a:pt x="8764" y="2453"/>
                    </a:cubicBezTo>
                    <a:cubicBezTo>
                      <a:pt x="8335" y="2405"/>
                      <a:pt x="7978" y="2453"/>
                      <a:pt x="7597" y="2667"/>
                    </a:cubicBezTo>
                    <a:cubicBezTo>
                      <a:pt x="6883" y="3025"/>
                      <a:pt x="6430" y="3691"/>
                      <a:pt x="5978" y="4644"/>
                    </a:cubicBezTo>
                    <a:cubicBezTo>
                      <a:pt x="6144" y="3620"/>
                      <a:pt x="6859" y="2715"/>
                      <a:pt x="7526" y="2286"/>
                    </a:cubicBezTo>
                    <a:cubicBezTo>
                      <a:pt x="7811" y="2096"/>
                      <a:pt x="8145" y="2001"/>
                      <a:pt x="8478" y="2001"/>
                    </a:cubicBezTo>
                    <a:cubicBezTo>
                      <a:pt x="8883" y="2024"/>
                      <a:pt x="9335" y="2191"/>
                      <a:pt x="9740" y="2072"/>
                    </a:cubicBezTo>
                    <a:cubicBezTo>
                      <a:pt x="10193" y="1905"/>
                      <a:pt x="10598" y="1405"/>
                      <a:pt x="10955" y="1024"/>
                    </a:cubicBezTo>
                    <a:cubicBezTo>
                      <a:pt x="11360" y="619"/>
                      <a:pt x="11788" y="310"/>
                      <a:pt x="12336" y="286"/>
                    </a:cubicBezTo>
                    <a:lnTo>
                      <a:pt x="12360" y="24"/>
                    </a:lnTo>
                    <a:cubicBezTo>
                      <a:pt x="11645" y="0"/>
                      <a:pt x="11217" y="357"/>
                      <a:pt x="10741" y="857"/>
                    </a:cubicBezTo>
                    <a:cubicBezTo>
                      <a:pt x="10407" y="1191"/>
                      <a:pt x="10002" y="1762"/>
                      <a:pt x="9526" y="1834"/>
                    </a:cubicBezTo>
                    <a:cubicBezTo>
                      <a:pt x="9145" y="1881"/>
                      <a:pt x="8788" y="1715"/>
                      <a:pt x="8383" y="1739"/>
                    </a:cubicBezTo>
                    <a:cubicBezTo>
                      <a:pt x="8026" y="1739"/>
                      <a:pt x="7716" y="1858"/>
                      <a:pt x="7430" y="2048"/>
                    </a:cubicBezTo>
                    <a:cubicBezTo>
                      <a:pt x="6764" y="2429"/>
                      <a:pt x="5978" y="3287"/>
                      <a:pt x="5716" y="4501"/>
                    </a:cubicBezTo>
                    <a:cubicBezTo>
                      <a:pt x="5716" y="4501"/>
                      <a:pt x="5716" y="4501"/>
                      <a:pt x="5739" y="4525"/>
                    </a:cubicBezTo>
                    <a:cubicBezTo>
                      <a:pt x="5597" y="4334"/>
                      <a:pt x="5525" y="4072"/>
                      <a:pt x="5644" y="3739"/>
                    </a:cubicBezTo>
                    <a:cubicBezTo>
                      <a:pt x="5716" y="3525"/>
                      <a:pt x="5906" y="3310"/>
                      <a:pt x="6001" y="3072"/>
                    </a:cubicBezTo>
                    <a:cubicBezTo>
                      <a:pt x="6144" y="2691"/>
                      <a:pt x="6073" y="2358"/>
                      <a:pt x="6168" y="202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112"/>
              <p:cNvSpPr/>
              <p:nvPr/>
            </p:nvSpPr>
            <p:spPr>
              <a:xfrm flipH="1">
                <a:off x="660646" y="2461144"/>
                <a:ext cx="98744" cy="90976"/>
              </a:xfrm>
              <a:custGeom>
                <a:rect b="b" l="l" r="r" t="t"/>
                <a:pathLst>
                  <a:path extrusionOk="0" h="2086" w="2264">
                    <a:moveTo>
                      <a:pt x="1150" y="0"/>
                    </a:moveTo>
                    <a:cubicBezTo>
                      <a:pt x="649" y="0"/>
                      <a:pt x="205" y="339"/>
                      <a:pt x="120" y="849"/>
                    </a:cubicBezTo>
                    <a:cubicBezTo>
                      <a:pt x="1" y="1421"/>
                      <a:pt x="382" y="1968"/>
                      <a:pt x="953" y="2064"/>
                    </a:cubicBezTo>
                    <a:cubicBezTo>
                      <a:pt x="1024" y="2078"/>
                      <a:pt x="1094" y="2085"/>
                      <a:pt x="1163" y="2085"/>
                    </a:cubicBezTo>
                    <a:cubicBezTo>
                      <a:pt x="1648" y="2085"/>
                      <a:pt x="2064" y="1731"/>
                      <a:pt x="2168" y="1230"/>
                    </a:cubicBezTo>
                    <a:cubicBezTo>
                      <a:pt x="2263" y="682"/>
                      <a:pt x="1906" y="135"/>
                      <a:pt x="1334" y="15"/>
                    </a:cubicBezTo>
                    <a:cubicBezTo>
                      <a:pt x="1272" y="5"/>
                      <a:pt x="1211" y="0"/>
                      <a:pt x="1150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112"/>
              <p:cNvSpPr/>
              <p:nvPr/>
            </p:nvSpPr>
            <p:spPr>
              <a:xfrm flipH="1">
                <a:off x="366728" y="2175141"/>
                <a:ext cx="59229" cy="29133"/>
              </a:xfrm>
              <a:custGeom>
                <a:rect b="b" l="l" r="r" t="t"/>
                <a:pathLst>
                  <a:path extrusionOk="0" h="668" w="1358">
                    <a:moveTo>
                      <a:pt x="1310" y="72"/>
                    </a:moveTo>
                    <a:cubicBezTo>
                      <a:pt x="1096" y="1"/>
                      <a:pt x="738" y="120"/>
                      <a:pt x="381" y="239"/>
                    </a:cubicBezTo>
                    <a:cubicBezTo>
                      <a:pt x="238" y="286"/>
                      <a:pt x="0" y="358"/>
                      <a:pt x="48" y="501"/>
                    </a:cubicBezTo>
                    <a:cubicBezTo>
                      <a:pt x="72" y="668"/>
                      <a:pt x="357" y="620"/>
                      <a:pt x="453" y="596"/>
                    </a:cubicBezTo>
                    <a:cubicBezTo>
                      <a:pt x="786" y="525"/>
                      <a:pt x="1167" y="382"/>
                      <a:pt x="1334" y="263"/>
                    </a:cubicBezTo>
                    <a:cubicBezTo>
                      <a:pt x="1358" y="215"/>
                      <a:pt x="1334" y="120"/>
                      <a:pt x="1310" y="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112"/>
              <p:cNvSpPr/>
              <p:nvPr/>
            </p:nvSpPr>
            <p:spPr>
              <a:xfrm flipH="1">
                <a:off x="413483" y="2155428"/>
                <a:ext cx="33278" cy="25993"/>
              </a:xfrm>
              <a:custGeom>
                <a:rect b="b" l="l" r="r" t="t"/>
                <a:pathLst>
                  <a:path extrusionOk="0" h="596" w="763">
                    <a:moveTo>
                      <a:pt x="763" y="334"/>
                    </a:moveTo>
                    <a:cubicBezTo>
                      <a:pt x="763" y="0"/>
                      <a:pt x="1" y="143"/>
                      <a:pt x="96" y="429"/>
                    </a:cubicBezTo>
                    <a:cubicBezTo>
                      <a:pt x="144" y="548"/>
                      <a:pt x="525" y="596"/>
                      <a:pt x="692" y="500"/>
                    </a:cubicBezTo>
                    <a:cubicBezTo>
                      <a:pt x="739" y="477"/>
                      <a:pt x="763" y="405"/>
                      <a:pt x="763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112"/>
              <p:cNvSpPr/>
              <p:nvPr/>
            </p:nvSpPr>
            <p:spPr>
              <a:xfrm flipH="1">
                <a:off x="494475" y="2190710"/>
                <a:ext cx="34325" cy="17707"/>
              </a:xfrm>
              <a:custGeom>
                <a:rect b="b" l="l" r="r" t="t"/>
                <a:pathLst>
                  <a:path extrusionOk="0" h="406" w="787">
                    <a:moveTo>
                      <a:pt x="763" y="239"/>
                    </a:moveTo>
                    <a:cubicBezTo>
                      <a:pt x="786" y="120"/>
                      <a:pt x="620" y="25"/>
                      <a:pt x="429" y="1"/>
                    </a:cubicBezTo>
                    <a:cubicBezTo>
                      <a:pt x="286" y="1"/>
                      <a:pt x="1" y="49"/>
                      <a:pt x="48" y="191"/>
                    </a:cubicBezTo>
                    <a:cubicBezTo>
                      <a:pt x="72" y="263"/>
                      <a:pt x="191" y="358"/>
                      <a:pt x="334" y="382"/>
                    </a:cubicBezTo>
                    <a:cubicBezTo>
                      <a:pt x="501" y="406"/>
                      <a:pt x="763" y="406"/>
                      <a:pt x="763" y="23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112"/>
              <p:cNvSpPr/>
              <p:nvPr/>
            </p:nvSpPr>
            <p:spPr>
              <a:xfrm flipH="1">
                <a:off x="847610" y="3178421"/>
                <a:ext cx="1567392" cy="762390"/>
              </a:xfrm>
              <a:custGeom>
                <a:rect b="b" l="l" r="r" t="t"/>
                <a:pathLst>
                  <a:path extrusionOk="0" h="17481" w="35937">
                    <a:moveTo>
                      <a:pt x="35913" y="6668"/>
                    </a:moveTo>
                    <a:cubicBezTo>
                      <a:pt x="35937" y="6907"/>
                      <a:pt x="35841" y="7121"/>
                      <a:pt x="35770" y="7359"/>
                    </a:cubicBezTo>
                    <a:cubicBezTo>
                      <a:pt x="35198" y="8907"/>
                      <a:pt x="34127" y="10121"/>
                      <a:pt x="32698" y="10550"/>
                    </a:cubicBezTo>
                    <a:cubicBezTo>
                      <a:pt x="30983" y="11098"/>
                      <a:pt x="28602" y="10598"/>
                      <a:pt x="26625" y="9860"/>
                    </a:cubicBezTo>
                    <a:cubicBezTo>
                      <a:pt x="24839" y="9193"/>
                      <a:pt x="23077" y="8335"/>
                      <a:pt x="21338" y="7550"/>
                    </a:cubicBezTo>
                    <a:cubicBezTo>
                      <a:pt x="19600" y="6740"/>
                      <a:pt x="17861" y="5954"/>
                      <a:pt x="16218" y="5144"/>
                    </a:cubicBezTo>
                    <a:cubicBezTo>
                      <a:pt x="15051" y="8264"/>
                      <a:pt x="12741" y="10074"/>
                      <a:pt x="10455" y="11741"/>
                    </a:cubicBezTo>
                    <a:cubicBezTo>
                      <a:pt x="9312" y="12598"/>
                      <a:pt x="8121" y="13384"/>
                      <a:pt x="6931" y="14170"/>
                    </a:cubicBezTo>
                    <a:cubicBezTo>
                      <a:pt x="5740" y="14956"/>
                      <a:pt x="3382" y="16790"/>
                      <a:pt x="2120" y="17480"/>
                    </a:cubicBezTo>
                    <a:cubicBezTo>
                      <a:pt x="1429" y="16813"/>
                      <a:pt x="739" y="16170"/>
                      <a:pt x="0" y="15504"/>
                    </a:cubicBezTo>
                    <a:cubicBezTo>
                      <a:pt x="2001" y="13241"/>
                      <a:pt x="5216" y="9836"/>
                      <a:pt x="7288" y="7288"/>
                    </a:cubicBezTo>
                    <a:cubicBezTo>
                      <a:pt x="8955" y="5240"/>
                      <a:pt x="10788" y="2977"/>
                      <a:pt x="12765" y="1191"/>
                    </a:cubicBezTo>
                    <a:cubicBezTo>
                      <a:pt x="13218" y="786"/>
                      <a:pt x="13670" y="334"/>
                      <a:pt x="14242" y="167"/>
                    </a:cubicBezTo>
                    <a:cubicBezTo>
                      <a:pt x="14765" y="0"/>
                      <a:pt x="15504" y="72"/>
                      <a:pt x="16194" y="96"/>
                    </a:cubicBezTo>
                    <a:cubicBezTo>
                      <a:pt x="19457" y="215"/>
                      <a:pt x="23029" y="1143"/>
                      <a:pt x="26077" y="1953"/>
                    </a:cubicBezTo>
                    <a:cubicBezTo>
                      <a:pt x="26887" y="2167"/>
                      <a:pt x="27721" y="2310"/>
                      <a:pt x="28459" y="2620"/>
                    </a:cubicBezTo>
                    <a:cubicBezTo>
                      <a:pt x="29078" y="2858"/>
                      <a:pt x="29697" y="3239"/>
                      <a:pt x="30269" y="3596"/>
                    </a:cubicBezTo>
                    <a:cubicBezTo>
                      <a:pt x="32031" y="4692"/>
                      <a:pt x="33936" y="5716"/>
                      <a:pt x="35746" y="6787"/>
                    </a:cubicBezTo>
                    <a:cubicBezTo>
                      <a:pt x="35841" y="6764"/>
                      <a:pt x="35770" y="6573"/>
                      <a:pt x="35913" y="6668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112"/>
              <p:cNvSpPr/>
              <p:nvPr/>
            </p:nvSpPr>
            <p:spPr>
              <a:xfrm flipH="1">
                <a:off x="1149865" y="3358013"/>
                <a:ext cx="969125" cy="442580"/>
              </a:xfrm>
              <a:custGeom>
                <a:rect b="b" l="l" r="r" t="t"/>
                <a:pathLst>
                  <a:path extrusionOk="0" h="10148" w="22220">
                    <a:moveTo>
                      <a:pt x="9391" y="0"/>
                    </a:moveTo>
                    <a:cubicBezTo>
                      <a:pt x="9373" y="0"/>
                      <a:pt x="9354" y="1"/>
                      <a:pt x="9336" y="2"/>
                    </a:cubicBezTo>
                    <a:cubicBezTo>
                      <a:pt x="8788" y="74"/>
                      <a:pt x="8288" y="1050"/>
                      <a:pt x="7883" y="1598"/>
                    </a:cubicBezTo>
                    <a:cubicBezTo>
                      <a:pt x="7407" y="2288"/>
                      <a:pt x="6954" y="2908"/>
                      <a:pt x="6526" y="3384"/>
                    </a:cubicBezTo>
                    <a:cubicBezTo>
                      <a:pt x="4621" y="5646"/>
                      <a:pt x="2620" y="7766"/>
                      <a:pt x="525" y="9671"/>
                    </a:cubicBezTo>
                    <a:cubicBezTo>
                      <a:pt x="370" y="9826"/>
                      <a:pt x="214" y="9960"/>
                      <a:pt x="40" y="10113"/>
                    </a:cubicBezTo>
                    <a:lnTo>
                      <a:pt x="40" y="10113"/>
                    </a:lnTo>
                    <a:cubicBezTo>
                      <a:pt x="75" y="10086"/>
                      <a:pt x="109" y="10069"/>
                      <a:pt x="144" y="10052"/>
                    </a:cubicBezTo>
                    <a:cubicBezTo>
                      <a:pt x="1334" y="9266"/>
                      <a:pt x="2525" y="8456"/>
                      <a:pt x="3668" y="7623"/>
                    </a:cubicBezTo>
                    <a:cubicBezTo>
                      <a:pt x="5954" y="5956"/>
                      <a:pt x="8264" y="4146"/>
                      <a:pt x="9431" y="1026"/>
                    </a:cubicBezTo>
                    <a:cubicBezTo>
                      <a:pt x="11074" y="1836"/>
                      <a:pt x="12813" y="2622"/>
                      <a:pt x="14551" y="3432"/>
                    </a:cubicBezTo>
                    <a:cubicBezTo>
                      <a:pt x="16075" y="4122"/>
                      <a:pt x="17623" y="4884"/>
                      <a:pt x="19219" y="5503"/>
                    </a:cubicBezTo>
                    <a:cubicBezTo>
                      <a:pt x="20195" y="5146"/>
                      <a:pt x="21196" y="4837"/>
                      <a:pt x="22220" y="4527"/>
                    </a:cubicBezTo>
                    <a:cubicBezTo>
                      <a:pt x="20886" y="4265"/>
                      <a:pt x="19529" y="3789"/>
                      <a:pt x="18385" y="3384"/>
                    </a:cubicBezTo>
                    <a:cubicBezTo>
                      <a:pt x="16909" y="2812"/>
                      <a:pt x="15409" y="2193"/>
                      <a:pt x="13956" y="1622"/>
                    </a:cubicBezTo>
                    <a:cubicBezTo>
                      <a:pt x="12908" y="1217"/>
                      <a:pt x="11622" y="788"/>
                      <a:pt x="10503" y="359"/>
                    </a:cubicBezTo>
                    <a:cubicBezTo>
                      <a:pt x="10096" y="201"/>
                      <a:pt x="9733" y="0"/>
                      <a:pt x="9391" y="0"/>
                    </a:cubicBezTo>
                    <a:close/>
                    <a:moveTo>
                      <a:pt x="40" y="10113"/>
                    </a:moveTo>
                    <a:cubicBezTo>
                      <a:pt x="27" y="10123"/>
                      <a:pt x="14" y="10134"/>
                      <a:pt x="1" y="10147"/>
                    </a:cubicBezTo>
                    <a:cubicBezTo>
                      <a:pt x="14" y="10136"/>
                      <a:pt x="27" y="10124"/>
                      <a:pt x="40" y="10113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112"/>
              <p:cNvSpPr/>
              <p:nvPr/>
            </p:nvSpPr>
            <p:spPr>
              <a:xfrm flipH="1">
                <a:off x="1729423" y="3209560"/>
                <a:ext cx="83174" cy="68602"/>
              </a:xfrm>
              <a:custGeom>
                <a:rect b="b" l="l" r="r" t="t"/>
                <a:pathLst>
                  <a:path extrusionOk="0" h="1573" w="1907">
                    <a:moveTo>
                      <a:pt x="1501" y="334"/>
                    </a:moveTo>
                    <a:cubicBezTo>
                      <a:pt x="1287" y="1"/>
                      <a:pt x="834" y="572"/>
                      <a:pt x="549" y="787"/>
                    </a:cubicBezTo>
                    <a:cubicBezTo>
                      <a:pt x="382" y="906"/>
                      <a:pt x="1" y="953"/>
                      <a:pt x="120" y="1168"/>
                    </a:cubicBezTo>
                    <a:cubicBezTo>
                      <a:pt x="358" y="1573"/>
                      <a:pt x="1906" y="906"/>
                      <a:pt x="1501" y="334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112"/>
              <p:cNvSpPr/>
              <p:nvPr/>
            </p:nvSpPr>
            <p:spPr>
              <a:xfrm flipH="1">
                <a:off x="2028574" y="3580344"/>
                <a:ext cx="384335" cy="360457"/>
              </a:xfrm>
              <a:custGeom>
                <a:rect b="b" l="l" r="r" t="t"/>
                <a:pathLst>
                  <a:path extrusionOk="0" h="8265" w="8812">
                    <a:moveTo>
                      <a:pt x="5597" y="1"/>
                    </a:moveTo>
                    <a:cubicBezTo>
                      <a:pt x="4263" y="1548"/>
                      <a:pt x="2739" y="3192"/>
                      <a:pt x="1429" y="4644"/>
                    </a:cubicBezTo>
                    <a:cubicBezTo>
                      <a:pt x="953" y="5216"/>
                      <a:pt x="476" y="5764"/>
                      <a:pt x="0" y="6335"/>
                    </a:cubicBezTo>
                    <a:cubicBezTo>
                      <a:pt x="715" y="6978"/>
                      <a:pt x="1405" y="7621"/>
                      <a:pt x="2072" y="8264"/>
                    </a:cubicBezTo>
                    <a:cubicBezTo>
                      <a:pt x="3334" y="7574"/>
                      <a:pt x="5692" y="5740"/>
                      <a:pt x="6883" y="4954"/>
                    </a:cubicBezTo>
                    <a:cubicBezTo>
                      <a:pt x="7526" y="4525"/>
                      <a:pt x="8168" y="4097"/>
                      <a:pt x="8811" y="3644"/>
                    </a:cubicBezTo>
                    <a:cubicBezTo>
                      <a:pt x="8288" y="2573"/>
                      <a:pt x="7478" y="1501"/>
                      <a:pt x="6335" y="572"/>
                    </a:cubicBezTo>
                    <a:cubicBezTo>
                      <a:pt x="6168" y="429"/>
                      <a:pt x="5906" y="215"/>
                      <a:pt x="559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112"/>
              <p:cNvSpPr/>
              <p:nvPr/>
            </p:nvSpPr>
            <p:spPr>
              <a:xfrm flipH="1">
                <a:off x="2077380" y="3623955"/>
                <a:ext cx="148596" cy="162064"/>
              </a:xfrm>
              <a:custGeom>
                <a:rect b="b" l="l" r="r" t="t"/>
                <a:pathLst>
                  <a:path extrusionOk="0" h="3716" w="3407">
                    <a:moveTo>
                      <a:pt x="429" y="1"/>
                    </a:moveTo>
                    <a:cubicBezTo>
                      <a:pt x="287" y="167"/>
                      <a:pt x="144" y="334"/>
                      <a:pt x="1" y="477"/>
                    </a:cubicBezTo>
                    <a:cubicBezTo>
                      <a:pt x="120" y="572"/>
                      <a:pt x="239" y="644"/>
                      <a:pt x="334" y="715"/>
                    </a:cubicBezTo>
                    <a:cubicBezTo>
                      <a:pt x="1572" y="1596"/>
                      <a:pt x="2430" y="2668"/>
                      <a:pt x="2954" y="3716"/>
                    </a:cubicBezTo>
                    <a:cubicBezTo>
                      <a:pt x="3097" y="3621"/>
                      <a:pt x="3263" y="3525"/>
                      <a:pt x="3406" y="3406"/>
                    </a:cubicBezTo>
                    <a:cubicBezTo>
                      <a:pt x="2882" y="2382"/>
                      <a:pt x="2096" y="1334"/>
                      <a:pt x="1001" y="453"/>
                    </a:cubicBezTo>
                    <a:cubicBezTo>
                      <a:pt x="858" y="334"/>
                      <a:pt x="668" y="191"/>
                      <a:pt x="4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112"/>
              <p:cNvSpPr/>
              <p:nvPr/>
            </p:nvSpPr>
            <p:spPr>
              <a:xfrm flipH="1">
                <a:off x="2113755" y="3663424"/>
                <a:ext cx="141313" cy="143398"/>
              </a:xfrm>
              <a:custGeom>
                <a:rect b="b" l="l" r="r" t="t"/>
                <a:pathLst>
                  <a:path extrusionOk="0" h="3288" w="3240">
                    <a:moveTo>
                      <a:pt x="311" y="1"/>
                    </a:moveTo>
                    <a:cubicBezTo>
                      <a:pt x="191" y="96"/>
                      <a:pt x="96" y="215"/>
                      <a:pt x="1" y="334"/>
                    </a:cubicBezTo>
                    <a:cubicBezTo>
                      <a:pt x="168" y="429"/>
                      <a:pt x="334" y="525"/>
                      <a:pt x="453" y="620"/>
                    </a:cubicBezTo>
                    <a:cubicBezTo>
                      <a:pt x="1454" y="1382"/>
                      <a:pt x="2287" y="2358"/>
                      <a:pt x="2882" y="3287"/>
                    </a:cubicBezTo>
                    <a:cubicBezTo>
                      <a:pt x="3025" y="3216"/>
                      <a:pt x="3121" y="3144"/>
                      <a:pt x="3240" y="3073"/>
                    </a:cubicBezTo>
                    <a:cubicBezTo>
                      <a:pt x="2597" y="2049"/>
                      <a:pt x="1596" y="1025"/>
                      <a:pt x="525" y="167"/>
                    </a:cubicBezTo>
                    <a:cubicBezTo>
                      <a:pt x="453" y="96"/>
                      <a:pt x="382" y="48"/>
                      <a:pt x="31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112"/>
              <p:cNvSpPr/>
              <p:nvPr/>
            </p:nvSpPr>
            <p:spPr>
              <a:xfrm flipH="1">
                <a:off x="2290305" y="3741314"/>
                <a:ext cx="338670" cy="276329"/>
              </a:xfrm>
              <a:custGeom>
                <a:rect b="b" l="l" r="r" t="t"/>
                <a:pathLst>
                  <a:path extrusionOk="0" h="6336" w="7765">
                    <a:moveTo>
                      <a:pt x="3573" y="1906"/>
                    </a:moveTo>
                    <a:cubicBezTo>
                      <a:pt x="2787" y="1382"/>
                      <a:pt x="2025" y="953"/>
                      <a:pt x="1120" y="810"/>
                    </a:cubicBezTo>
                    <a:cubicBezTo>
                      <a:pt x="858" y="787"/>
                      <a:pt x="501" y="715"/>
                      <a:pt x="286" y="930"/>
                    </a:cubicBezTo>
                    <a:cubicBezTo>
                      <a:pt x="1" y="1215"/>
                      <a:pt x="334" y="1787"/>
                      <a:pt x="644" y="2239"/>
                    </a:cubicBezTo>
                    <a:cubicBezTo>
                      <a:pt x="1311" y="3216"/>
                      <a:pt x="1977" y="4073"/>
                      <a:pt x="2787" y="4978"/>
                    </a:cubicBezTo>
                    <a:cubicBezTo>
                      <a:pt x="3454" y="5716"/>
                      <a:pt x="4097" y="6335"/>
                      <a:pt x="4811" y="6193"/>
                    </a:cubicBezTo>
                    <a:cubicBezTo>
                      <a:pt x="5311" y="6073"/>
                      <a:pt x="5811" y="5764"/>
                      <a:pt x="6312" y="5454"/>
                    </a:cubicBezTo>
                    <a:cubicBezTo>
                      <a:pt x="6812" y="5121"/>
                      <a:pt x="7264" y="4764"/>
                      <a:pt x="7764" y="4287"/>
                    </a:cubicBezTo>
                    <a:cubicBezTo>
                      <a:pt x="7336" y="3573"/>
                      <a:pt x="6693" y="2668"/>
                      <a:pt x="5954" y="1882"/>
                    </a:cubicBezTo>
                    <a:cubicBezTo>
                      <a:pt x="6526" y="1477"/>
                      <a:pt x="6478" y="1025"/>
                      <a:pt x="6097" y="477"/>
                    </a:cubicBezTo>
                    <a:cubicBezTo>
                      <a:pt x="5954" y="287"/>
                      <a:pt x="5692" y="1"/>
                      <a:pt x="5526" y="1"/>
                    </a:cubicBezTo>
                    <a:cubicBezTo>
                      <a:pt x="5192" y="1"/>
                      <a:pt x="3835" y="1549"/>
                      <a:pt x="3573" y="1906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112"/>
              <p:cNvSpPr/>
              <p:nvPr/>
            </p:nvSpPr>
            <p:spPr>
              <a:xfrm flipH="1">
                <a:off x="2423289" y="3740005"/>
                <a:ext cx="52992" cy="83431"/>
              </a:xfrm>
              <a:custGeom>
                <a:rect b="b" l="l" r="r" t="t"/>
                <a:pathLst>
                  <a:path extrusionOk="0" h="1913" w="1215">
                    <a:moveTo>
                      <a:pt x="858" y="197"/>
                    </a:moveTo>
                    <a:cubicBezTo>
                      <a:pt x="882" y="221"/>
                      <a:pt x="905" y="221"/>
                      <a:pt x="929" y="221"/>
                    </a:cubicBezTo>
                    <a:cubicBezTo>
                      <a:pt x="953" y="245"/>
                      <a:pt x="977" y="269"/>
                      <a:pt x="977" y="317"/>
                    </a:cubicBezTo>
                    <a:cubicBezTo>
                      <a:pt x="1001" y="650"/>
                      <a:pt x="524" y="1293"/>
                      <a:pt x="239" y="1579"/>
                    </a:cubicBezTo>
                    <a:cubicBezTo>
                      <a:pt x="286" y="1174"/>
                      <a:pt x="501" y="483"/>
                      <a:pt x="739" y="269"/>
                    </a:cubicBezTo>
                    <a:cubicBezTo>
                      <a:pt x="786" y="221"/>
                      <a:pt x="810" y="197"/>
                      <a:pt x="858" y="197"/>
                    </a:cubicBezTo>
                    <a:close/>
                    <a:moveTo>
                      <a:pt x="811" y="1"/>
                    </a:moveTo>
                    <a:cubicBezTo>
                      <a:pt x="737" y="1"/>
                      <a:pt x="675" y="47"/>
                      <a:pt x="596" y="126"/>
                    </a:cubicBezTo>
                    <a:cubicBezTo>
                      <a:pt x="239" y="459"/>
                      <a:pt x="0" y="1460"/>
                      <a:pt x="48" y="1817"/>
                    </a:cubicBezTo>
                    <a:cubicBezTo>
                      <a:pt x="48" y="1864"/>
                      <a:pt x="72" y="1888"/>
                      <a:pt x="96" y="1912"/>
                    </a:cubicBezTo>
                    <a:cubicBezTo>
                      <a:pt x="120" y="1912"/>
                      <a:pt x="167" y="1912"/>
                      <a:pt x="191" y="1888"/>
                    </a:cubicBezTo>
                    <a:cubicBezTo>
                      <a:pt x="405" y="1769"/>
                      <a:pt x="1215" y="793"/>
                      <a:pt x="1191" y="317"/>
                    </a:cubicBezTo>
                    <a:cubicBezTo>
                      <a:pt x="1191" y="174"/>
                      <a:pt x="1120" y="78"/>
                      <a:pt x="1001" y="31"/>
                    </a:cubicBezTo>
                    <a:cubicBezTo>
                      <a:pt x="977" y="31"/>
                      <a:pt x="905" y="7"/>
                      <a:pt x="858" y="7"/>
                    </a:cubicBezTo>
                    <a:cubicBezTo>
                      <a:pt x="841" y="3"/>
                      <a:pt x="826" y="1"/>
                      <a:pt x="8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112"/>
              <p:cNvSpPr/>
              <p:nvPr/>
            </p:nvSpPr>
            <p:spPr>
              <a:xfrm flipH="1">
                <a:off x="2458573" y="3732592"/>
                <a:ext cx="42655" cy="90845"/>
              </a:xfrm>
              <a:custGeom>
                <a:rect b="b" l="l" r="r" t="t"/>
                <a:pathLst>
                  <a:path extrusionOk="0" h="2083" w="978">
                    <a:moveTo>
                      <a:pt x="474" y="207"/>
                    </a:moveTo>
                    <a:cubicBezTo>
                      <a:pt x="495" y="207"/>
                      <a:pt x="513" y="213"/>
                      <a:pt x="525" y="225"/>
                    </a:cubicBezTo>
                    <a:cubicBezTo>
                      <a:pt x="572" y="225"/>
                      <a:pt x="596" y="272"/>
                      <a:pt x="620" y="367"/>
                    </a:cubicBezTo>
                    <a:cubicBezTo>
                      <a:pt x="739" y="701"/>
                      <a:pt x="692" y="1368"/>
                      <a:pt x="620" y="1725"/>
                    </a:cubicBezTo>
                    <a:cubicBezTo>
                      <a:pt x="430" y="1344"/>
                      <a:pt x="239" y="653"/>
                      <a:pt x="334" y="344"/>
                    </a:cubicBezTo>
                    <a:cubicBezTo>
                      <a:pt x="334" y="296"/>
                      <a:pt x="358" y="248"/>
                      <a:pt x="406" y="225"/>
                    </a:cubicBezTo>
                    <a:cubicBezTo>
                      <a:pt x="430" y="213"/>
                      <a:pt x="453" y="207"/>
                      <a:pt x="474" y="207"/>
                    </a:cubicBezTo>
                    <a:close/>
                    <a:moveTo>
                      <a:pt x="468" y="1"/>
                    </a:moveTo>
                    <a:cubicBezTo>
                      <a:pt x="415" y="1"/>
                      <a:pt x="363" y="19"/>
                      <a:pt x="310" y="58"/>
                    </a:cubicBezTo>
                    <a:cubicBezTo>
                      <a:pt x="215" y="82"/>
                      <a:pt x="168" y="177"/>
                      <a:pt x="120" y="296"/>
                    </a:cubicBezTo>
                    <a:cubicBezTo>
                      <a:pt x="1" y="772"/>
                      <a:pt x="358" y="1749"/>
                      <a:pt x="572" y="2034"/>
                    </a:cubicBezTo>
                    <a:cubicBezTo>
                      <a:pt x="572" y="2058"/>
                      <a:pt x="620" y="2082"/>
                      <a:pt x="644" y="2082"/>
                    </a:cubicBezTo>
                    <a:cubicBezTo>
                      <a:pt x="692" y="2058"/>
                      <a:pt x="715" y="2058"/>
                      <a:pt x="739" y="2011"/>
                    </a:cubicBezTo>
                    <a:cubicBezTo>
                      <a:pt x="834" y="1820"/>
                      <a:pt x="977" y="772"/>
                      <a:pt x="811" y="296"/>
                    </a:cubicBezTo>
                    <a:cubicBezTo>
                      <a:pt x="763" y="153"/>
                      <a:pt x="692" y="58"/>
                      <a:pt x="596" y="34"/>
                    </a:cubicBezTo>
                    <a:cubicBezTo>
                      <a:pt x="553" y="13"/>
                      <a:pt x="511" y="1"/>
                      <a:pt x="4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112"/>
              <p:cNvSpPr/>
              <p:nvPr/>
            </p:nvSpPr>
            <p:spPr>
              <a:xfrm flipH="1">
                <a:off x="2470000" y="3772496"/>
                <a:ext cx="57179" cy="48846"/>
              </a:xfrm>
              <a:custGeom>
                <a:rect b="b" l="l" r="r" t="t"/>
                <a:pathLst>
                  <a:path extrusionOk="0" h="1120" w="1311">
                    <a:moveTo>
                      <a:pt x="143" y="0"/>
                    </a:moveTo>
                    <a:lnTo>
                      <a:pt x="1" y="167"/>
                    </a:lnTo>
                    <a:lnTo>
                      <a:pt x="1167" y="1119"/>
                    </a:lnTo>
                    <a:lnTo>
                      <a:pt x="1310" y="977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112"/>
              <p:cNvSpPr/>
              <p:nvPr/>
            </p:nvSpPr>
            <p:spPr>
              <a:xfrm flipH="1">
                <a:off x="2358869" y="3779735"/>
                <a:ext cx="206735" cy="103231"/>
              </a:xfrm>
              <a:custGeom>
                <a:rect b="b" l="l" r="r" t="t"/>
                <a:pathLst>
                  <a:path extrusionOk="0" h="2367" w="4740">
                    <a:moveTo>
                      <a:pt x="4597" y="930"/>
                    </a:moveTo>
                    <a:cubicBezTo>
                      <a:pt x="4571" y="943"/>
                      <a:pt x="4559" y="955"/>
                      <a:pt x="4546" y="968"/>
                    </a:cubicBezTo>
                    <a:lnTo>
                      <a:pt x="4546" y="968"/>
                    </a:lnTo>
                    <a:cubicBezTo>
                      <a:pt x="4563" y="956"/>
                      <a:pt x="4580" y="943"/>
                      <a:pt x="4597" y="930"/>
                    </a:cubicBezTo>
                    <a:close/>
                    <a:moveTo>
                      <a:pt x="4546" y="968"/>
                    </a:moveTo>
                    <a:cubicBezTo>
                      <a:pt x="4533" y="979"/>
                      <a:pt x="4519" y="989"/>
                      <a:pt x="4506" y="999"/>
                    </a:cubicBezTo>
                    <a:lnTo>
                      <a:pt x="4506" y="999"/>
                    </a:lnTo>
                    <a:cubicBezTo>
                      <a:pt x="4525" y="989"/>
                      <a:pt x="4536" y="979"/>
                      <a:pt x="4546" y="968"/>
                    </a:cubicBezTo>
                    <a:close/>
                    <a:moveTo>
                      <a:pt x="4506" y="999"/>
                    </a:moveTo>
                    <a:cubicBezTo>
                      <a:pt x="4504" y="1000"/>
                      <a:pt x="4503" y="1000"/>
                      <a:pt x="4501" y="1001"/>
                    </a:cubicBezTo>
                    <a:cubicBezTo>
                      <a:pt x="4502" y="1001"/>
                      <a:pt x="4502" y="1001"/>
                      <a:pt x="4502" y="1002"/>
                    </a:cubicBezTo>
                    <a:lnTo>
                      <a:pt x="4502" y="1002"/>
                    </a:lnTo>
                    <a:cubicBezTo>
                      <a:pt x="4503" y="1001"/>
                      <a:pt x="4504" y="1000"/>
                      <a:pt x="4506" y="999"/>
                    </a:cubicBezTo>
                    <a:close/>
                    <a:moveTo>
                      <a:pt x="0" y="1"/>
                    </a:moveTo>
                    <a:lnTo>
                      <a:pt x="0" y="1"/>
                    </a:lnTo>
                    <a:cubicBezTo>
                      <a:pt x="24" y="168"/>
                      <a:pt x="72" y="358"/>
                      <a:pt x="119" y="477"/>
                    </a:cubicBezTo>
                    <a:cubicBezTo>
                      <a:pt x="405" y="1501"/>
                      <a:pt x="1310" y="2263"/>
                      <a:pt x="2191" y="2359"/>
                    </a:cubicBezTo>
                    <a:cubicBezTo>
                      <a:pt x="2252" y="2364"/>
                      <a:pt x="2312" y="2367"/>
                      <a:pt x="2372" y="2367"/>
                    </a:cubicBezTo>
                    <a:cubicBezTo>
                      <a:pt x="3091" y="2367"/>
                      <a:pt x="3776" y="1979"/>
                      <a:pt x="4501" y="1430"/>
                    </a:cubicBezTo>
                    <a:cubicBezTo>
                      <a:pt x="4573" y="1382"/>
                      <a:pt x="4668" y="1335"/>
                      <a:pt x="4739" y="1263"/>
                    </a:cubicBezTo>
                    <a:cubicBezTo>
                      <a:pt x="4668" y="1168"/>
                      <a:pt x="4597" y="1073"/>
                      <a:pt x="4502" y="1002"/>
                    </a:cubicBezTo>
                    <a:lnTo>
                      <a:pt x="4502" y="1002"/>
                    </a:lnTo>
                    <a:cubicBezTo>
                      <a:pt x="3784" y="1542"/>
                      <a:pt x="3044" y="1950"/>
                      <a:pt x="2343" y="1950"/>
                    </a:cubicBezTo>
                    <a:cubicBezTo>
                      <a:pt x="1863" y="1950"/>
                      <a:pt x="1401" y="1759"/>
                      <a:pt x="977" y="1287"/>
                    </a:cubicBezTo>
                    <a:cubicBezTo>
                      <a:pt x="691" y="953"/>
                      <a:pt x="524" y="596"/>
                      <a:pt x="453" y="287"/>
                    </a:cubicBezTo>
                    <a:cubicBezTo>
                      <a:pt x="453" y="239"/>
                      <a:pt x="429" y="191"/>
                      <a:pt x="429" y="120"/>
                    </a:cubicBezTo>
                    <a:cubicBezTo>
                      <a:pt x="286" y="72"/>
                      <a:pt x="143" y="25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112"/>
              <p:cNvSpPr/>
              <p:nvPr/>
            </p:nvSpPr>
            <p:spPr>
              <a:xfrm flipH="1">
                <a:off x="2355773" y="3935646"/>
                <a:ext cx="144409" cy="53949"/>
              </a:xfrm>
              <a:custGeom>
                <a:rect b="b" l="l" r="r" t="t"/>
                <a:pathLst>
                  <a:path extrusionOk="0" h="1237" w="3311">
                    <a:moveTo>
                      <a:pt x="1780" y="1"/>
                    </a:moveTo>
                    <a:cubicBezTo>
                      <a:pt x="1451" y="1"/>
                      <a:pt x="1114" y="91"/>
                      <a:pt x="787" y="236"/>
                    </a:cubicBezTo>
                    <a:cubicBezTo>
                      <a:pt x="572" y="308"/>
                      <a:pt x="96" y="498"/>
                      <a:pt x="1" y="712"/>
                    </a:cubicBezTo>
                    <a:cubicBezTo>
                      <a:pt x="72" y="784"/>
                      <a:pt x="144" y="855"/>
                      <a:pt x="215" y="927"/>
                    </a:cubicBezTo>
                    <a:cubicBezTo>
                      <a:pt x="382" y="879"/>
                      <a:pt x="596" y="736"/>
                      <a:pt x="787" y="641"/>
                    </a:cubicBezTo>
                    <a:cubicBezTo>
                      <a:pt x="1094" y="488"/>
                      <a:pt x="1423" y="382"/>
                      <a:pt x="1744" y="382"/>
                    </a:cubicBezTo>
                    <a:cubicBezTo>
                      <a:pt x="2169" y="382"/>
                      <a:pt x="2580" y="567"/>
                      <a:pt x="2906" y="1070"/>
                    </a:cubicBezTo>
                    <a:cubicBezTo>
                      <a:pt x="2954" y="1117"/>
                      <a:pt x="2978" y="1165"/>
                      <a:pt x="2978" y="1236"/>
                    </a:cubicBezTo>
                    <a:cubicBezTo>
                      <a:pt x="3097" y="1165"/>
                      <a:pt x="3192" y="1094"/>
                      <a:pt x="3311" y="1022"/>
                    </a:cubicBezTo>
                    <a:cubicBezTo>
                      <a:pt x="3287" y="951"/>
                      <a:pt x="3239" y="903"/>
                      <a:pt x="3216" y="855"/>
                    </a:cubicBezTo>
                    <a:cubicBezTo>
                      <a:pt x="2818" y="237"/>
                      <a:pt x="2311" y="1"/>
                      <a:pt x="17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112"/>
              <p:cNvSpPr/>
              <p:nvPr/>
            </p:nvSpPr>
            <p:spPr>
              <a:xfrm flipH="1">
                <a:off x="2428478" y="3785972"/>
                <a:ext cx="197358" cy="225433"/>
              </a:xfrm>
              <a:custGeom>
                <a:rect b="b" l="l" r="r" t="t"/>
                <a:pathLst>
                  <a:path extrusionOk="0" h="5169" w="4525">
                    <a:moveTo>
                      <a:pt x="143" y="1"/>
                    </a:moveTo>
                    <a:lnTo>
                      <a:pt x="143" y="1"/>
                    </a:lnTo>
                    <a:cubicBezTo>
                      <a:pt x="0" y="310"/>
                      <a:pt x="286" y="810"/>
                      <a:pt x="572" y="1215"/>
                    </a:cubicBezTo>
                    <a:cubicBezTo>
                      <a:pt x="1239" y="2192"/>
                      <a:pt x="1905" y="3049"/>
                      <a:pt x="2715" y="3954"/>
                    </a:cubicBezTo>
                    <a:cubicBezTo>
                      <a:pt x="3310" y="4621"/>
                      <a:pt x="3906" y="5169"/>
                      <a:pt x="4525" y="5169"/>
                    </a:cubicBez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112"/>
              <p:cNvSpPr/>
              <p:nvPr/>
            </p:nvSpPr>
            <p:spPr>
              <a:xfrm flipH="1">
                <a:off x="827859" y="3198134"/>
                <a:ext cx="810236" cy="471582"/>
              </a:xfrm>
              <a:custGeom>
                <a:rect b="b" l="l" r="r" t="t"/>
                <a:pathLst>
                  <a:path extrusionOk="0" h="10813" w="18577">
                    <a:moveTo>
                      <a:pt x="2239" y="1"/>
                    </a:moveTo>
                    <a:cubicBezTo>
                      <a:pt x="4406" y="406"/>
                      <a:pt x="6407" y="834"/>
                      <a:pt x="8383" y="1334"/>
                    </a:cubicBezTo>
                    <a:cubicBezTo>
                      <a:pt x="9050" y="1525"/>
                      <a:pt x="9669" y="1739"/>
                      <a:pt x="10312" y="1882"/>
                    </a:cubicBezTo>
                    <a:cubicBezTo>
                      <a:pt x="10503" y="1954"/>
                      <a:pt x="10670" y="1930"/>
                      <a:pt x="10813" y="1977"/>
                    </a:cubicBezTo>
                    <a:cubicBezTo>
                      <a:pt x="11146" y="2073"/>
                      <a:pt x="11503" y="2311"/>
                      <a:pt x="11860" y="2478"/>
                    </a:cubicBezTo>
                    <a:cubicBezTo>
                      <a:pt x="12765" y="2978"/>
                      <a:pt x="13789" y="3597"/>
                      <a:pt x="14718" y="4121"/>
                    </a:cubicBezTo>
                    <a:cubicBezTo>
                      <a:pt x="15694" y="4668"/>
                      <a:pt x="16671" y="5145"/>
                      <a:pt x="17647" y="5716"/>
                    </a:cubicBezTo>
                    <a:cubicBezTo>
                      <a:pt x="17933" y="5883"/>
                      <a:pt x="18195" y="6145"/>
                      <a:pt x="18552" y="6216"/>
                    </a:cubicBezTo>
                    <a:cubicBezTo>
                      <a:pt x="18576" y="6693"/>
                      <a:pt x="18433" y="7217"/>
                      <a:pt x="18266" y="7669"/>
                    </a:cubicBezTo>
                    <a:cubicBezTo>
                      <a:pt x="17766" y="8979"/>
                      <a:pt x="16838" y="9979"/>
                      <a:pt x="15718" y="10408"/>
                    </a:cubicBezTo>
                    <a:cubicBezTo>
                      <a:pt x="14670" y="10813"/>
                      <a:pt x="13146" y="10813"/>
                      <a:pt x="11741" y="10622"/>
                    </a:cubicBezTo>
                    <a:cubicBezTo>
                      <a:pt x="7217" y="9955"/>
                      <a:pt x="3501" y="8145"/>
                      <a:pt x="1" y="6859"/>
                    </a:cubicBezTo>
                    <a:cubicBezTo>
                      <a:pt x="548" y="4359"/>
                      <a:pt x="1311" y="2192"/>
                      <a:pt x="2144" y="96"/>
                    </a:cubicBezTo>
                    <a:cubicBezTo>
                      <a:pt x="2168" y="25"/>
                      <a:pt x="2192" y="1"/>
                      <a:pt x="223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112"/>
              <p:cNvSpPr/>
              <p:nvPr/>
            </p:nvSpPr>
            <p:spPr>
              <a:xfrm flipH="1">
                <a:off x="836190" y="3464032"/>
                <a:ext cx="728152" cy="1326343"/>
              </a:xfrm>
              <a:custGeom>
                <a:rect b="b" l="l" r="r" t="t"/>
                <a:pathLst>
                  <a:path extrusionOk="0" h="30412" w="16695">
                    <a:moveTo>
                      <a:pt x="16671" y="0"/>
                    </a:moveTo>
                    <a:cubicBezTo>
                      <a:pt x="16695" y="0"/>
                      <a:pt x="16695" y="24"/>
                      <a:pt x="16695" y="48"/>
                    </a:cubicBezTo>
                    <a:cubicBezTo>
                      <a:pt x="16623" y="4811"/>
                      <a:pt x="14408" y="7002"/>
                      <a:pt x="11312" y="8026"/>
                    </a:cubicBezTo>
                    <a:cubicBezTo>
                      <a:pt x="11146" y="8097"/>
                      <a:pt x="10884" y="8121"/>
                      <a:pt x="10717" y="8216"/>
                    </a:cubicBezTo>
                    <a:cubicBezTo>
                      <a:pt x="10503" y="8359"/>
                      <a:pt x="10265" y="8693"/>
                      <a:pt x="10050" y="8931"/>
                    </a:cubicBezTo>
                    <a:cubicBezTo>
                      <a:pt x="8479" y="10574"/>
                      <a:pt x="6931" y="12241"/>
                      <a:pt x="5430" y="13979"/>
                    </a:cubicBezTo>
                    <a:cubicBezTo>
                      <a:pt x="5406" y="14122"/>
                      <a:pt x="5526" y="14241"/>
                      <a:pt x="5597" y="14360"/>
                    </a:cubicBezTo>
                    <a:cubicBezTo>
                      <a:pt x="6073" y="15218"/>
                      <a:pt x="6478" y="16289"/>
                      <a:pt x="6692" y="17385"/>
                    </a:cubicBezTo>
                    <a:cubicBezTo>
                      <a:pt x="6954" y="18647"/>
                      <a:pt x="7002" y="20076"/>
                      <a:pt x="7050" y="21505"/>
                    </a:cubicBezTo>
                    <a:cubicBezTo>
                      <a:pt x="7193" y="24315"/>
                      <a:pt x="7121" y="27387"/>
                      <a:pt x="6859" y="30411"/>
                    </a:cubicBezTo>
                    <a:cubicBezTo>
                      <a:pt x="6073" y="30387"/>
                      <a:pt x="5264" y="30364"/>
                      <a:pt x="4501" y="30364"/>
                    </a:cubicBezTo>
                    <a:cubicBezTo>
                      <a:pt x="4359" y="30221"/>
                      <a:pt x="4359" y="30006"/>
                      <a:pt x="4311" y="29840"/>
                    </a:cubicBezTo>
                    <a:cubicBezTo>
                      <a:pt x="3454" y="27196"/>
                      <a:pt x="2715" y="24505"/>
                      <a:pt x="1906" y="21743"/>
                    </a:cubicBezTo>
                    <a:cubicBezTo>
                      <a:pt x="1501" y="20362"/>
                      <a:pt x="1096" y="18909"/>
                      <a:pt x="739" y="17361"/>
                    </a:cubicBezTo>
                    <a:cubicBezTo>
                      <a:pt x="382" y="15837"/>
                      <a:pt x="1" y="14194"/>
                      <a:pt x="405" y="12336"/>
                    </a:cubicBezTo>
                    <a:cubicBezTo>
                      <a:pt x="620" y="11384"/>
                      <a:pt x="1191" y="10479"/>
                      <a:pt x="1668" y="9669"/>
                    </a:cubicBezTo>
                    <a:cubicBezTo>
                      <a:pt x="2168" y="8859"/>
                      <a:pt x="2715" y="8121"/>
                      <a:pt x="3216" y="7407"/>
                    </a:cubicBezTo>
                    <a:cubicBezTo>
                      <a:pt x="4287" y="5906"/>
                      <a:pt x="5335" y="4525"/>
                      <a:pt x="6407" y="3096"/>
                    </a:cubicBezTo>
                    <a:cubicBezTo>
                      <a:pt x="9717" y="1929"/>
                      <a:pt x="13289" y="1096"/>
                      <a:pt x="16671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112"/>
              <p:cNvSpPr/>
              <p:nvPr/>
            </p:nvSpPr>
            <p:spPr>
              <a:xfrm flipH="1">
                <a:off x="836192" y="3464032"/>
                <a:ext cx="533935" cy="1326343"/>
              </a:xfrm>
              <a:custGeom>
                <a:rect b="b" l="l" r="r" t="t"/>
                <a:pathLst>
                  <a:path extrusionOk="0" h="30412" w="12242">
                    <a:moveTo>
                      <a:pt x="12218" y="0"/>
                    </a:moveTo>
                    <a:cubicBezTo>
                      <a:pt x="12122" y="48"/>
                      <a:pt x="12027" y="72"/>
                      <a:pt x="11932" y="96"/>
                    </a:cubicBezTo>
                    <a:cubicBezTo>
                      <a:pt x="11932" y="96"/>
                      <a:pt x="11932" y="96"/>
                      <a:pt x="11956" y="119"/>
                    </a:cubicBezTo>
                    <a:cubicBezTo>
                      <a:pt x="11980" y="358"/>
                      <a:pt x="11884" y="572"/>
                      <a:pt x="11813" y="810"/>
                    </a:cubicBezTo>
                    <a:cubicBezTo>
                      <a:pt x="11456" y="1810"/>
                      <a:pt x="10860" y="2668"/>
                      <a:pt x="10098" y="3263"/>
                    </a:cubicBezTo>
                    <a:cubicBezTo>
                      <a:pt x="9860" y="3954"/>
                      <a:pt x="9574" y="4477"/>
                      <a:pt x="9169" y="4930"/>
                    </a:cubicBezTo>
                    <a:cubicBezTo>
                      <a:pt x="8407" y="5811"/>
                      <a:pt x="7145" y="6144"/>
                      <a:pt x="6097" y="6597"/>
                    </a:cubicBezTo>
                    <a:cubicBezTo>
                      <a:pt x="5740" y="6740"/>
                      <a:pt x="5335" y="6907"/>
                      <a:pt x="5073" y="7121"/>
                    </a:cubicBezTo>
                    <a:cubicBezTo>
                      <a:pt x="4859" y="7311"/>
                      <a:pt x="4716" y="7669"/>
                      <a:pt x="4502" y="7954"/>
                    </a:cubicBezTo>
                    <a:cubicBezTo>
                      <a:pt x="3454" y="9336"/>
                      <a:pt x="2406" y="10550"/>
                      <a:pt x="1358" y="11884"/>
                    </a:cubicBezTo>
                    <a:cubicBezTo>
                      <a:pt x="1025" y="12289"/>
                      <a:pt x="263" y="13003"/>
                      <a:pt x="120" y="13551"/>
                    </a:cubicBezTo>
                    <a:cubicBezTo>
                      <a:pt x="1" y="14122"/>
                      <a:pt x="287" y="15051"/>
                      <a:pt x="430" y="15718"/>
                    </a:cubicBezTo>
                    <a:cubicBezTo>
                      <a:pt x="930" y="17790"/>
                      <a:pt x="1501" y="19790"/>
                      <a:pt x="1763" y="21910"/>
                    </a:cubicBezTo>
                    <a:cubicBezTo>
                      <a:pt x="2049" y="24172"/>
                      <a:pt x="2120" y="26410"/>
                      <a:pt x="2168" y="28768"/>
                    </a:cubicBezTo>
                    <a:cubicBezTo>
                      <a:pt x="2168" y="29316"/>
                      <a:pt x="2168" y="29864"/>
                      <a:pt x="2192" y="30411"/>
                    </a:cubicBezTo>
                    <a:lnTo>
                      <a:pt x="2406" y="30411"/>
                    </a:lnTo>
                    <a:cubicBezTo>
                      <a:pt x="2668" y="27387"/>
                      <a:pt x="2740" y="24315"/>
                      <a:pt x="2597" y="21505"/>
                    </a:cubicBezTo>
                    <a:cubicBezTo>
                      <a:pt x="2549" y="20076"/>
                      <a:pt x="2501" y="18647"/>
                      <a:pt x="2239" y="17385"/>
                    </a:cubicBezTo>
                    <a:cubicBezTo>
                      <a:pt x="2025" y="16289"/>
                      <a:pt x="1620" y="15218"/>
                      <a:pt x="1144" y="14360"/>
                    </a:cubicBezTo>
                    <a:cubicBezTo>
                      <a:pt x="1073" y="14241"/>
                      <a:pt x="953" y="14122"/>
                      <a:pt x="977" y="13979"/>
                    </a:cubicBezTo>
                    <a:cubicBezTo>
                      <a:pt x="2478" y="12241"/>
                      <a:pt x="4026" y="10574"/>
                      <a:pt x="5597" y="8931"/>
                    </a:cubicBezTo>
                    <a:cubicBezTo>
                      <a:pt x="5812" y="8693"/>
                      <a:pt x="6050" y="8359"/>
                      <a:pt x="6264" y="8216"/>
                    </a:cubicBezTo>
                    <a:cubicBezTo>
                      <a:pt x="6431" y="8121"/>
                      <a:pt x="6693" y="8097"/>
                      <a:pt x="6859" y="8026"/>
                    </a:cubicBezTo>
                    <a:cubicBezTo>
                      <a:pt x="9955" y="7002"/>
                      <a:pt x="12170" y="4811"/>
                      <a:pt x="12242" y="48"/>
                    </a:cubicBezTo>
                    <a:cubicBezTo>
                      <a:pt x="12242" y="24"/>
                      <a:pt x="12242" y="0"/>
                      <a:pt x="12218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112"/>
              <p:cNvSpPr/>
              <p:nvPr/>
            </p:nvSpPr>
            <p:spPr>
              <a:xfrm flipH="1">
                <a:off x="1455218" y="3992646"/>
                <a:ext cx="70700" cy="78982"/>
              </a:xfrm>
              <a:custGeom>
                <a:rect b="b" l="l" r="r" t="t"/>
                <a:pathLst>
                  <a:path extrusionOk="0" h="1811" w="1621">
                    <a:moveTo>
                      <a:pt x="977" y="168"/>
                    </a:moveTo>
                    <a:cubicBezTo>
                      <a:pt x="620" y="1"/>
                      <a:pt x="525" y="715"/>
                      <a:pt x="382" y="1049"/>
                    </a:cubicBezTo>
                    <a:cubicBezTo>
                      <a:pt x="286" y="1239"/>
                      <a:pt x="1" y="1477"/>
                      <a:pt x="191" y="1596"/>
                    </a:cubicBezTo>
                    <a:cubicBezTo>
                      <a:pt x="620" y="1811"/>
                      <a:pt x="1620" y="453"/>
                      <a:pt x="977" y="168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112"/>
              <p:cNvSpPr/>
              <p:nvPr/>
            </p:nvSpPr>
            <p:spPr>
              <a:xfrm flipH="1">
                <a:off x="1251667" y="4408917"/>
                <a:ext cx="221259" cy="381435"/>
              </a:xfrm>
              <a:custGeom>
                <a:rect b="b" l="l" r="r" t="t"/>
                <a:pathLst>
                  <a:path extrusionOk="0" h="8746" w="5073">
                    <a:moveTo>
                      <a:pt x="3522" y="0"/>
                    </a:moveTo>
                    <a:cubicBezTo>
                      <a:pt x="2679" y="0"/>
                      <a:pt x="1778" y="119"/>
                      <a:pt x="858" y="386"/>
                    </a:cubicBezTo>
                    <a:cubicBezTo>
                      <a:pt x="667" y="434"/>
                      <a:pt x="334" y="553"/>
                      <a:pt x="0" y="672"/>
                    </a:cubicBezTo>
                    <a:cubicBezTo>
                      <a:pt x="738" y="3220"/>
                      <a:pt x="1429" y="5721"/>
                      <a:pt x="2215" y="8174"/>
                    </a:cubicBezTo>
                    <a:cubicBezTo>
                      <a:pt x="2263" y="8340"/>
                      <a:pt x="2263" y="8555"/>
                      <a:pt x="2405" y="8698"/>
                    </a:cubicBezTo>
                    <a:cubicBezTo>
                      <a:pt x="3168" y="8698"/>
                      <a:pt x="3977" y="8721"/>
                      <a:pt x="4763" y="8745"/>
                    </a:cubicBezTo>
                    <a:cubicBezTo>
                      <a:pt x="5001" y="5840"/>
                      <a:pt x="5073" y="2863"/>
                      <a:pt x="4977" y="124"/>
                    </a:cubicBezTo>
                    <a:cubicBezTo>
                      <a:pt x="4520" y="44"/>
                      <a:pt x="4032" y="0"/>
                      <a:pt x="352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112"/>
              <p:cNvSpPr/>
              <p:nvPr/>
            </p:nvSpPr>
            <p:spPr>
              <a:xfrm flipH="1">
                <a:off x="1253717" y="4468839"/>
                <a:ext cx="203638" cy="51463"/>
              </a:xfrm>
              <a:custGeom>
                <a:rect b="b" l="l" r="r" t="t"/>
                <a:pathLst>
                  <a:path extrusionOk="0" h="1180" w="4669">
                    <a:moveTo>
                      <a:pt x="3266" y="0"/>
                    </a:moveTo>
                    <a:cubicBezTo>
                      <a:pt x="2435" y="0"/>
                      <a:pt x="1549" y="113"/>
                      <a:pt x="643" y="370"/>
                    </a:cubicBezTo>
                    <a:cubicBezTo>
                      <a:pt x="477" y="417"/>
                      <a:pt x="262" y="489"/>
                      <a:pt x="0" y="584"/>
                    </a:cubicBezTo>
                    <a:cubicBezTo>
                      <a:pt x="48" y="775"/>
                      <a:pt x="120" y="989"/>
                      <a:pt x="167" y="1180"/>
                    </a:cubicBezTo>
                    <a:cubicBezTo>
                      <a:pt x="286" y="1156"/>
                      <a:pt x="381" y="1108"/>
                      <a:pt x="477" y="1084"/>
                    </a:cubicBezTo>
                    <a:cubicBezTo>
                      <a:pt x="1487" y="721"/>
                      <a:pt x="2456" y="557"/>
                      <a:pt x="3355" y="557"/>
                    </a:cubicBezTo>
                    <a:cubicBezTo>
                      <a:pt x="3812" y="557"/>
                      <a:pt x="4251" y="599"/>
                      <a:pt x="4668" y="679"/>
                    </a:cubicBezTo>
                    <a:cubicBezTo>
                      <a:pt x="4668" y="489"/>
                      <a:pt x="4644" y="298"/>
                      <a:pt x="4644" y="108"/>
                    </a:cubicBezTo>
                    <a:cubicBezTo>
                      <a:pt x="4208" y="38"/>
                      <a:pt x="3746" y="0"/>
                      <a:pt x="326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112"/>
              <p:cNvSpPr/>
              <p:nvPr/>
            </p:nvSpPr>
            <p:spPr>
              <a:xfrm flipH="1">
                <a:off x="1253717" y="4515547"/>
                <a:ext cx="189115" cy="46316"/>
              </a:xfrm>
              <a:custGeom>
                <a:rect b="b" l="l" r="r" t="t"/>
                <a:pathLst>
                  <a:path extrusionOk="0" h="1062" w="4336">
                    <a:moveTo>
                      <a:pt x="3816" y="1"/>
                    </a:moveTo>
                    <a:cubicBezTo>
                      <a:pt x="2678" y="1"/>
                      <a:pt x="1383" y="231"/>
                      <a:pt x="144" y="609"/>
                    </a:cubicBezTo>
                    <a:cubicBezTo>
                      <a:pt x="96" y="609"/>
                      <a:pt x="48" y="632"/>
                      <a:pt x="1" y="656"/>
                    </a:cubicBezTo>
                    <a:cubicBezTo>
                      <a:pt x="48" y="799"/>
                      <a:pt x="72" y="942"/>
                      <a:pt x="120" y="1061"/>
                    </a:cubicBezTo>
                    <a:cubicBezTo>
                      <a:pt x="263" y="1014"/>
                      <a:pt x="382" y="966"/>
                      <a:pt x="501" y="918"/>
                    </a:cubicBezTo>
                    <a:cubicBezTo>
                      <a:pt x="1592" y="554"/>
                      <a:pt x="2735" y="431"/>
                      <a:pt x="3784" y="431"/>
                    </a:cubicBezTo>
                    <a:cubicBezTo>
                      <a:pt x="3971" y="431"/>
                      <a:pt x="4155" y="435"/>
                      <a:pt x="4335" y="442"/>
                    </a:cubicBezTo>
                    <a:cubicBezTo>
                      <a:pt x="4335" y="299"/>
                      <a:pt x="4335" y="180"/>
                      <a:pt x="4335" y="37"/>
                    </a:cubicBezTo>
                    <a:cubicBezTo>
                      <a:pt x="4311" y="37"/>
                      <a:pt x="4287" y="37"/>
                      <a:pt x="4264" y="13"/>
                    </a:cubicBezTo>
                    <a:cubicBezTo>
                      <a:pt x="4117" y="5"/>
                      <a:pt x="3968" y="1"/>
                      <a:pt x="38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112"/>
              <p:cNvSpPr/>
              <p:nvPr/>
            </p:nvSpPr>
            <p:spPr>
              <a:xfrm flipH="1">
                <a:off x="1249573" y="4700983"/>
                <a:ext cx="315816" cy="239956"/>
              </a:xfrm>
              <a:custGeom>
                <a:rect b="b" l="l" r="r" t="t"/>
                <a:pathLst>
                  <a:path extrusionOk="0" h="5502" w="7241">
                    <a:moveTo>
                      <a:pt x="2739" y="2882"/>
                    </a:moveTo>
                    <a:cubicBezTo>
                      <a:pt x="1858" y="3239"/>
                      <a:pt x="1049" y="3620"/>
                      <a:pt x="453" y="4287"/>
                    </a:cubicBezTo>
                    <a:cubicBezTo>
                      <a:pt x="263" y="4477"/>
                      <a:pt x="1" y="4763"/>
                      <a:pt x="48" y="5049"/>
                    </a:cubicBezTo>
                    <a:cubicBezTo>
                      <a:pt x="144" y="5454"/>
                      <a:pt x="787" y="5501"/>
                      <a:pt x="1358" y="5501"/>
                    </a:cubicBezTo>
                    <a:cubicBezTo>
                      <a:pt x="2525" y="5501"/>
                      <a:pt x="3597" y="5430"/>
                      <a:pt x="4811" y="5287"/>
                    </a:cubicBezTo>
                    <a:cubicBezTo>
                      <a:pt x="5788" y="5168"/>
                      <a:pt x="6669" y="4977"/>
                      <a:pt x="6955" y="4311"/>
                    </a:cubicBezTo>
                    <a:cubicBezTo>
                      <a:pt x="7169" y="3834"/>
                      <a:pt x="7169" y="3239"/>
                      <a:pt x="7193" y="2644"/>
                    </a:cubicBezTo>
                    <a:cubicBezTo>
                      <a:pt x="7240" y="2072"/>
                      <a:pt x="7193" y="1477"/>
                      <a:pt x="7074" y="786"/>
                    </a:cubicBezTo>
                    <a:cubicBezTo>
                      <a:pt x="6240" y="739"/>
                      <a:pt x="5121" y="786"/>
                      <a:pt x="4073" y="905"/>
                    </a:cubicBezTo>
                    <a:cubicBezTo>
                      <a:pt x="4049" y="215"/>
                      <a:pt x="3668" y="0"/>
                      <a:pt x="2978" y="0"/>
                    </a:cubicBezTo>
                    <a:cubicBezTo>
                      <a:pt x="2763" y="0"/>
                      <a:pt x="2382" y="72"/>
                      <a:pt x="2287" y="215"/>
                    </a:cubicBezTo>
                    <a:cubicBezTo>
                      <a:pt x="2096" y="477"/>
                      <a:pt x="2597" y="2477"/>
                      <a:pt x="2739" y="2882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112"/>
              <p:cNvSpPr/>
              <p:nvPr/>
            </p:nvSpPr>
            <p:spPr>
              <a:xfrm flipH="1">
                <a:off x="1443791" y="4744333"/>
                <a:ext cx="55129" cy="82079"/>
              </a:xfrm>
              <a:custGeom>
                <a:rect b="b" l="l" r="r" t="t"/>
                <a:pathLst>
                  <a:path extrusionOk="0" h="1882" w="1264">
                    <a:moveTo>
                      <a:pt x="337" y="215"/>
                    </a:moveTo>
                    <a:cubicBezTo>
                      <a:pt x="358" y="215"/>
                      <a:pt x="382" y="221"/>
                      <a:pt x="406" y="245"/>
                    </a:cubicBezTo>
                    <a:cubicBezTo>
                      <a:pt x="668" y="387"/>
                      <a:pt x="930" y="1150"/>
                      <a:pt x="1025" y="1554"/>
                    </a:cubicBezTo>
                    <a:cubicBezTo>
                      <a:pt x="691" y="1269"/>
                      <a:pt x="263" y="721"/>
                      <a:pt x="215" y="411"/>
                    </a:cubicBezTo>
                    <a:cubicBezTo>
                      <a:pt x="191" y="340"/>
                      <a:pt x="215" y="292"/>
                      <a:pt x="239" y="268"/>
                    </a:cubicBezTo>
                    <a:cubicBezTo>
                      <a:pt x="239" y="245"/>
                      <a:pt x="263" y="245"/>
                      <a:pt x="287" y="221"/>
                    </a:cubicBezTo>
                    <a:cubicBezTo>
                      <a:pt x="299" y="221"/>
                      <a:pt x="316" y="215"/>
                      <a:pt x="337" y="215"/>
                    </a:cubicBezTo>
                    <a:close/>
                    <a:moveTo>
                      <a:pt x="343" y="1"/>
                    </a:moveTo>
                    <a:cubicBezTo>
                      <a:pt x="287" y="1"/>
                      <a:pt x="227" y="18"/>
                      <a:pt x="168" y="54"/>
                    </a:cubicBezTo>
                    <a:cubicBezTo>
                      <a:pt x="144" y="78"/>
                      <a:pt x="96" y="126"/>
                      <a:pt x="48" y="149"/>
                    </a:cubicBezTo>
                    <a:cubicBezTo>
                      <a:pt x="1" y="221"/>
                      <a:pt x="1" y="316"/>
                      <a:pt x="1" y="435"/>
                    </a:cubicBezTo>
                    <a:cubicBezTo>
                      <a:pt x="96" y="911"/>
                      <a:pt x="787" y="1697"/>
                      <a:pt x="1096" y="1864"/>
                    </a:cubicBezTo>
                    <a:cubicBezTo>
                      <a:pt x="1108" y="1876"/>
                      <a:pt x="1126" y="1882"/>
                      <a:pt x="1144" y="1882"/>
                    </a:cubicBezTo>
                    <a:cubicBezTo>
                      <a:pt x="1162" y="1882"/>
                      <a:pt x="1180" y="1876"/>
                      <a:pt x="1192" y="1864"/>
                    </a:cubicBezTo>
                    <a:cubicBezTo>
                      <a:pt x="1215" y="1840"/>
                      <a:pt x="1239" y="1816"/>
                      <a:pt x="1239" y="1793"/>
                    </a:cubicBezTo>
                    <a:cubicBezTo>
                      <a:pt x="1263" y="1531"/>
                      <a:pt x="930" y="316"/>
                      <a:pt x="501" y="54"/>
                    </a:cubicBezTo>
                    <a:cubicBezTo>
                      <a:pt x="453" y="18"/>
                      <a:pt x="400" y="1"/>
                      <a:pt x="34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112"/>
              <p:cNvSpPr/>
              <p:nvPr/>
            </p:nvSpPr>
            <p:spPr>
              <a:xfrm flipH="1">
                <a:off x="1446931" y="4775340"/>
                <a:ext cx="82083" cy="53425"/>
              </a:xfrm>
              <a:custGeom>
                <a:rect b="b" l="l" r="r" t="t"/>
                <a:pathLst>
                  <a:path extrusionOk="0" h="1225" w="1882">
                    <a:moveTo>
                      <a:pt x="343" y="206"/>
                    </a:moveTo>
                    <a:cubicBezTo>
                      <a:pt x="369" y="206"/>
                      <a:pt x="405" y="212"/>
                      <a:pt x="453" y="224"/>
                    </a:cubicBezTo>
                    <a:cubicBezTo>
                      <a:pt x="810" y="319"/>
                      <a:pt x="1310" y="748"/>
                      <a:pt x="1572" y="986"/>
                    </a:cubicBezTo>
                    <a:cubicBezTo>
                      <a:pt x="1143" y="939"/>
                      <a:pt x="477" y="701"/>
                      <a:pt x="262" y="462"/>
                    </a:cubicBezTo>
                    <a:cubicBezTo>
                      <a:pt x="238" y="415"/>
                      <a:pt x="215" y="367"/>
                      <a:pt x="215" y="319"/>
                    </a:cubicBezTo>
                    <a:cubicBezTo>
                      <a:pt x="215" y="272"/>
                      <a:pt x="262" y="224"/>
                      <a:pt x="286" y="224"/>
                    </a:cubicBezTo>
                    <a:cubicBezTo>
                      <a:pt x="298" y="212"/>
                      <a:pt x="316" y="206"/>
                      <a:pt x="343" y="206"/>
                    </a:cubicBezTo>
                    <a:close/>
                    <a:moveTo>
                      <a:pt x="324" y="1"/>
                    </a:moveTo>
                    <a:cubicBezTo>
                      <a:pt x="260" y="1"/>
                      <a:pt x="206" y="18"/>
                      <a:pt x="167" y="58"/>
                    </a:cubicBezTo>
                    <a:cubicBezTo>
                      <a:pt x="96" y="105"/>
                      <a:pt x="24" y="177"/>
                      <a:pt x="24" y="296"/>
                    </a:cubicBezTo>
                    <a:cubicBezTo>
                      <a:pt x="0" y="391"/>
                      <a:pt x="24" y="486"/>
                      <a:pt x="119" y="581"/>
                    </a:cubicBezTo>
                    <a:cubicBezTo>
                      <a:pt x="429" y="939"/>
                      <a:pt x="1429" y="1224"/>
                      <a:pt x="1786" y="1224"/>
                    </a:cubicBezTo>
                    <a:cubicBezTo>
                      <a:pt x="1834" y="1224"/>
                      <a:pt x="1858" y="1201"/>
                      <a:pt x="1882" y="1177"/>
                    </a:cubicBezTo>
                    <a:cubicBezTo>
                      <a:pt x="1882" y="1129"/>
                      <a:pt x="1882" y="1105"/>
                      <a:pt x="1882" y="1058"/>
                    </a:cubicBezTo>
                    <a:cubicBezTo>
                      <a:pt x="1763" y="867"/>
                      <a:pt x="1000" y="153"/>
                      <a:pt x="500" y="34"/>
                    </a:cubicBezTo>
                    <a:cubicBezTo>
                      <a:pt x="436" y="12"/>
                      <a:pt x="377" y="1"/>
                      <a:pt x="3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112"/>
              <p:cNvSpPr/>
              <p:nvPr/>
            </p:nvSpPr>
            <p:spPr>
              <a:xfrm flipH="1">
                <a:off x="1450028" y="4819388"/>
                <a:ext cx="65510" cy="27040"/>
              </a:xfrm>
              <a:custGeom>
                <a:rect b="b" l="l" r="r" t="t"/>
                <a:pathLst>
                  <a:path extrusionOk="0" h="620" w="1502">
                    <a:moveTo>
                      <a:pt x="1454" y="0"/>
                    </a:moveTo>
                    <a:lnTo>
                      <a:pt x="1" y="405"/>
                    </a:lnTo>
                    <a:lnTo>
                      <a:pt x="48" y="619"/>
                    </a:lnTo>
                    <a:lnTo>
                      <a:pt x="1501" y="214"/>
                    </a:lnTo>
                    <a:lnTo>
                      <a:pt x="145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112"/>
              <p:cNvSpPr/>
              <p:nvPr/>
            </p:nvSpPr>
            <p:spPr>
              <a:xfrm flipH="1">
                <a:off x="1371085" y="4736265"/>
                <a:ext cx="164167" cy="155479"/>
              </a:xfrm>
              <a:custGeom>
                <a:rect b="b" l="l" r="r" t="t"/>
                <a:pathLst>
                  <a:path extrusionOk="0" h="3565" w="3764">
                    <a:moveTo>
                      <a:pt x="3358" y="1"/>
                    </a:moveTo>
                    <a:cubicBezTo>
                      <a:pt x="3358" y="7"/>
                      <a:pt x="3359" y="12"/>
                      <a:pt x="3359" y="18"/>
                    </a:cubicBezTo>
                    <a:lnTo>
                      <a:pt x="3359" y="18"/>
                    </a:lnTo>
                    <a:cubicBezTo>
                      <a:pt x="3359" y="12"/>
                      <a:pt x="3359" y="7"/>
                      <a:pt x="3358" y="1"/>
                    </a:cubicBezTo>
                    <a:close/>
                    <a:moveTo>
                      <a:pt x="3359" y="18"/>
                    </a:moveTo>
                    <a:cubicBezTo>
                      <a:pt x="3452" y="1559"/>
                      <a:pt x="3186" y="2978"/>
                      <a:pt x="1596" y="3168"/>
                    </a:cubicBezTo>
                    <a:cubicBezTo>
                      <a:pt x="1502" y="3179"/>
                      <a:pt x="1410" y="3183"/>
                      <a:pt x="1321" y="3183"/>
                    </a:cubicBezTo>
                    <a:cubicBezTo>
                      <a:pt x="1005" y="3183"/>
                      <a:pt x="724" y="3124"/>
                      <a:pt x="500" y="3049"/>
                    </a:cubicBezTo>
                    <a:cubicBezTo>
                      <a:pt x="453" y="3025"/>
                      <a:pt x="405" y="3002"/>
                      <a:pt x="334" y="2954"/>
                    </a:cubicBezTo>
                    <a:cubicBezTo>
                      <a:pt x="215" y="3049"/>
                      <a:pt x="119" y="3144"/>
                      <a:pt x="0" y="3240"/>
                    </a:cubicBezTo>
                    <a:cubicBezTo>
                      <a:pt x="143" y="3335"/>
                      <a:pt x="334" y="3383"/>
                      <a:pt x="453" y="3430"/>
                    </a:cubicBezTo>
                    <a:cubicBezTo>
                      <a:pt x="728" y="3522"/>
                      <a:pt x="1013" y="3565"/>
                      <a:pt x="1294" y="3565"/>
                    </a:cubicBezTo>
                    <a:cubicBezTo>
                      <a:pt x="2038" y="3565"/>
                      <a:pt x="2753" y="3264"/>
                      <a:pt x="3168" y="2763"/>
                    </a:cubicBezTo>
                    <a:cubicBezTo>
                      <a:pt x="3668" y="2168"/>
                      <a:pt x="3763" y="1358"/>
                      <a:pt x="3739" y="358"/>
                    </a:cubicBezTo>
                    <a:cubicBezTo>
                      <a:pt x="3739" y="263"/>
                      <a:pt x="3739" y="168"/>
                      <a:pt x="3739" y="72"/>
                    </a:cubicBezTo>
                    <a:cubicBezTo>
                      <a:pt x="3620" y="72"/>
                      <a:pt x="3501" y="96"/>
                      <a:pt x="3382" y="96"/>
                    </a:cubicBezTo>
                    <a:cubicBezTo>
                      <a:pt x="3382" y="75"/>
                      <a:pt x="3364" y="55"/>
                      <a:pt x="3359" y="1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112"/>
              <p:cNvSpPr/>
              <p:nvPr/>
            </p:nvSpPr>
            <p:spPr>
              <a:xfrm flipH="1">
                <a:off x="1251668" y="4818298"/>
                <a:ext cx="97654" cy="111212"/>
              </a:xfrm>
              <a:custGeom>
                <a:rect b="b" l="l" r="r" t="t"/>
                <a:pathLst>
                  <a:path extrusionOk="0" h="2550" w="2239">
                    <a:moveTo>
                      <a:pt x="1995" y="1"/>
                    </a:moveTo>
                    <a:cubicBezTo>
                      <a:pt x="865" y="1"/>
                      <a:pt x="331" y="753"/>
                      <a:pt x="167" y="1644"/>
                    </a:cubicBezTo>
                    <a:cubicBezTo>
                      <a:pt x="119" y="1859"/>
                      <a:pt x="0" y="2359"/>
                      <a:pt x="119" y="2549"/>
                    </a:cubicBezTo>
                    <a:cubicBezTo>
                      <a:pt x="214" y="2549"/>
                      <a:pt x="310" y="2526"/>
                      <a:pt x="405" y="2526"/>
                    </a:cubicBezTo>
                    <a:cubicBezTo>
                      <a:pt x="476" y="2359"/>
                      <a:pt x="453" y="2097"/>
                      <a:pt x="500" y="1883"/>
                    </a:cubicBezTo>
                    <a:cubicBezTo>
                      <a:pt x="594" y="1109"/>
                      <a:pt x="988" y="382"/>
                      <a:pt x="1999" y="382"/>
                    </a:cubicBezTo>
                    <a:cubicBezTo>
                      <a:pt x="2015" y="382"/>
                      <a:pt x="2032" y="382"/>
                      <a:pt x="2048" y="382"/>
                    </a:cubicBezTo>
                    <a:cubicBezTo>
                      <a:pt x="2120" y="382"/>
                      <a:pt x="2167" y="382"/>
                      <a:pt x="2239" y="406"/>
                    </a:cubicBezTo>
                    <a:cubicBezTo>
                      <a:pt x="2239" y="287"/>
                      <a:pt x="2239" y="144"/>
                      <a:pt x="2239" y="25"/>
                    </a:cubicBezTo>
                    <a:cubicBezTo>
                      <a:pt x="2167" y="25"/>
                      <a:pt x="2120" y="1"/>
                      <a:pt x="2048" y="1"/>
                    </a:cubicBezTo>
                    <a:cubicBezTo>
                      <a:pt x="2030" y="1"/>
                      <a:pt x="2013" y="1"/>
                      <a:pt x="199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112"/>
              <p:cNvSpPr/>
              <p:nvPr/>
            </p:nvSpPr>
            <p:spPr>
              <a:xfrm flipH="1">
                <a:off x="1266190" y="4897278"/>
                <a:ext cx="295012" cy="43831"/>
              </a:xfrm>
              <a:custGeom>
                <a:rect b="b" l="l" r="r" t="t"/>
                <a:pathLst>
                  <a:path extrusionOk="0" h="1005" w="6764">
                    <a:moveTo>
                      <a:pt x="6763" y="0"/>
                    </a:moveTo>
                    <a:lnTo>
                      <a:pt x="0" y="667"/>
                    </a:lnTo>
                    <a:cubicBezTo>
                      <a:pt x="167" y="953"/>
                      <a:pt x="762" y="1000"/>
                      <a:pt x="1262" y="1000"/>
                    </a:cubicBezTo>
                    <a:cubicBezTo>
                      <a:pt x="1383" y="1003"/>
                      <a:pt x="1502" y="1004"/>
                      <a:pt x="1621" y="1004"/>
                    </a:cubicBezTo>
                    <a:cubicBezTo>
                      <a:pt x="2652" y="1004"/>
                      <a:pt x="3626" y="914"/>
                      <a:pt x="4715" y="786"/>
                    </a:cubicBezTo>
                    <a:cubicBezTo>
                      <a:pt x="5596" y="667"/>
                      <a:pt x="6406" y="500"/>
                      <a:pt x="67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112"/>
              <p:cNvSpPr/>
              <p:nvPr/>
            </p:nvSpPr>
            <p:spPr>
              <a:xfrm flipH="1">
                <a:off x="794625" y="3419374"/>
                <a:ext cx="717772" cy="632556"/>
              </a:xfrm>
              <a:custGeom>
                <a:rect b="b" l="l" r="r" t="t"/>
                <a:pathLst>
                  <a:path extrusionOk="0" h="14504" w="16457">
                    <a:moveTo>
                      <a:pt x="16194" y="0"/>
                    </a:moveTo>
                    <a:cubicBezTo>
                      <a:pt x="16218" y="0"/>
                      <a:pt x="16218" y="24"/>
                      <a:pt x="16218" y="48"/>
                    </a:cubicBezTo>
                    <a:cubicBezTo>
                      <a:pt x="16456" y="2096"/>
                      <a:pt x="15908" y="4644"/>
                      <a:pt x="15003" y="5906"/>
                    </a:cubicBezTo>
                    <a:cubicBezTo>
                      <a:pt x="14360" y="6764"/>
                      <a:pt x="13432" y="7549"/>
                      <a:pt x="12622" y="8121"/>
                    </a:cubicBezTo>
                    <a:cubicBezTo>
                      <a:pt x="11955" y="8573"/>
                      <a:pt x="11217" y="8859"/>
                      <a:pt x="10431" y="9216"/>
                    </a:cubicBezTo>
                    <a:cubicBezTo>
                      <a:pt x="10193" y="9312"/>
                      <a:pt x="9907" y="9431"/>
                      <a:pt x="9740" y="9574"/>
                    </a:cubicBezTo>
                    <a:cubicBezTo>
                      <a:pt x="9359" y="9883"/>
                      <a:pt x="9050" y="10407"/>
                      <a:pt x="8740" y="10812"/>
                    </a:cubicBezTo>
                    <a:cubicBezTo>
                      <a:pt x="7764" y="12050"/>
                      <a:pt x="6859" y="13241"/>
                      <a:pt x="5859" y="14503"/>
                    </a:cubicBezTo>
                    <a:cubicBezTo>
                      <a:pt x="3858" y="13217"/>
                      <a:pt x="1763" y="12003"/>
                      <a:pt x="0" y="10526"/>
                    </a:cubicBezTo>
                    <a:cubicBezTo>
                      <a:pt x="1691" y="8145"/>
                      <a:pt x="6764" y="2025"/>
                      <a:pt x="6764" y="2025"/>
                    </a:cubicBezTo>
                    <a:cubicBezTo>
                      <a:pt x="6764" y="2025"/>
                      <a:pt x="11455" y="1191"/>
                      <a:pt x="13527" y="667"/>
                    </a:cubicBezTo>
                    <a:cubicBezTo>
                      <a:pt x="14408" y="429"/>
                      <a:pt x="15313" y="191"/>
                      <a:pt x="1619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112"/>
              <p:cNvSpPr/>
              <p:nvPr/>
            </p:nvSpPr>
            <p:spPr>
              <a:xfrm flipH="1">
                <a:off x="1188513" y="2382862"/>
                <a:ext cx="296887" cy="262809"/>
              </a:xfrm>
              <a:custGeom>
                <a:rect b="b" l="l" r="r" t="t"/>
                <a:pathLst>
                  <a:path extrusionOk="0" h="6026" w="6807">
                    <a:moveTo>
                      <a:pt x="2263" y="1"/>
                    </a:moveTo>
                    <a:cubicBezTo>
                      <a:pt x="1787" y="1025"/>
                      <a:pt x="1191" y="3525"/>
                      <a:pt x="334" y="5240"/>
                    </a:cubicBezTo>
                    <a:cubicBezTo>
                      <a:pt x="0" y="5883"/>
                      <a:pt x="1739" y="5954"/>
                      <a:pt x="2525" y="6026"/>
                    </a:cubicBezTo>
                    <a:cubicBezTo>
                      <a:pt x="2739" y="5573"/>
                      <a:pt x="2953" y="5073"/>
                      <a:pt x="3168" y="4692"/>
                    </a:cubicBezTo>
                    <a:cubicBezTo>
                      <a:pt x="3406" y="4335"/>
                      <a:pt x="3668" y="3954"/>
                      <a:pt x="3977" y="3692"/>
                    </a:cubicBezTo>
                    <a:cubicBezTo>
                      <a:pt x="4501" y="3287"/>
                      <a:pt x="4882" y="3096"/>
                      <a:pt x="5383" y="2477"/>
                    </a:cubicBezTo>
                    <a:cubicBezTo>
                      <a:pt x="5573" y="2215"/>
                      <a:pt x="6335" y="1287"/>
                      <a:pt x="6669" y="786"/>
                    </a:cubicBezTo>
                    <a:cubicBezTo>
                      <a:pt x="6777" y="634"/>
                      <a:pt x="6806" y="423"/>
                      <a:pt x="6594" y="423"/>
                    </a:cubicBezTo>
                    <a:cubicBezTo>
                      <a:pt x="6574" y="423"/>
                      <a:pt x="6551" y="425"/>
                      <a:pt x="6526" y="429"/>
                    </a:cubicBezTo>
                    <a:cubicBezTo>
                      <a:pt x="6026" y="501"/>
                      <a:pt x="5478" y="1167"/>
                      <a:pt x="5192" y="1406"/>
                    </a:cubicBezTo>
                    <a:cubicBezTo>
                      <a:pt x="4810" y="1245"/>
                      <a:pt x="4495" y="1186"/>
                      <a:pt x="4191" y="1186"/>
                    </a:cubicBezTo>
                    <a:cubicBezTo>
                      <a:pt x="4136" y="1186"/>
                      <a:pt x="4080" y="1188"/>
                      <a:pt x="4025" y="1191"/>
                    </a:cubicBezTo>
                    <a:cubicBezTo>
                      <a:pt x="4013" y="1194"/>
                      <a:pt x="4002" y="1195"/>
                      <a:pt x="3990" y="1195"/>
                    </a:cubicBezTo>
                    <a:cubicBezTo>
                      <a:pt x="3629" y="1195"/>
                      <a:pt x="3371" y="139"/>
                      <a:pt x="2263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112"/>
              <p:cNvSpPr/>
              <p:nvPr/>
            </p:nvSpPr>
            <p:spPr>
              <a:xfrm flipH="1">
                <a:off x="1255811" y="2394288"/>
                <a:ext cx="136122" cy="95075"/>
              </a:xfrm>
              <a:custGeom>
                <a:rect b="b" l="l" r="r" t="t"/>
                <a:pathLst>
                  <a:path extrusionOk="0" h="2180" w="3121">
                    <a:moveTo>
                      <a:pt x="25" y="1"/>
                    </a:moveTo>
                    <a:cubicBezTo>
                      <a:pt x="25" y="1"/>
                      <a:pt x="1" y="596"/>
                      <a:pt x="477" y="1810"/>
                    </a:cubicBezTo>
                    <a:cubicBezTo>
                      <a:pt x="578" y="2056"/>
                      <a:pt x="802" y="2179"/>
                      <a:pt x="1043" y="2179"/>
                    </a:cubicBezTo>
                    <a:cubicBezTo>
                      <a:pt x="1198" y="2179"/>
                      <a:pt x="1361" y="2128"/>
                      <a:pt x="1501" y="2025"/>
                    </a:cubicBezTo>
                    <a:cubicBezTo>
                      <a:pt x="1954" y="1739"/>
                      <a:pt x="2597" y="1358"/>
                      <a:pt x="3120" y="1191"/>
                    </a:cubicBezTo>
                    <a:cubicBezTo>
                      <a:pt x="3120" y="1191"/>
                      <a:pt x="2406" y="763"/>
                      <a:pt x="1501" y="429"/>
                    </a:cubicBezTo>
                    <a:cubicBezTo>
                      <a:pt x="668" y="120"/>
                      <a:pt x="548" y="72"/>
                      <a:pt x="25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112"/>
              <p:cNvSpPr/>
              <p:nvPr/>
            </p:nvSpPr>
            <p:spPr>
              <a:xfrm flipH="1">
                <a:off x="1258908" y="2330921"/>
                <a:ext cx="131979" cy="128831"/>
              </a:xfrm>
              <a:custGeom>
                <a:rect b="b" l="l" r="r" t="t"/>
                <a:pathLst>
                  <a:path extrusionOk="0" h="2954" w="3026">
                    <a:moveTo>
                      <a:pt x="1477" y="2097"/>
                    </a:moveTo>
                    <a:cubicBezTo>
                      <a:pt x="1263" y="2335"/>
                      <a:pt x="1048" y="2763"/>
                      <a:pt x="763" y="2644"/>
                    </a:cubicBezTo>
                    <a:cubicBezTo>
                      <a:pt x="477" y="2549"/>
                      <a:pt x="620" y="2073"/>
                      <a:pt x="644" y="1739"/>
                    </a:cubicBezTo>
                    <a:cubicBezTo>
                      <a:pt x="548" y="1882"/>
                      <a:pt x="429" y="2097"/>
                      <a:pt x="239" y="2049"/>
                    </a:cubicBezTo>
                    <a:cubicBezTo>
                      <a:pt x="1" y="1977"/>
                      <a:pt x="24" y="1287"/>
                      <a:pt x="191" y="834"/>
                    </a:cubicBezTo>
                    <a:cubicBezTo>
                      <a:pt x="453" y="215"/>
                      <a:pt x="1144" y="1"/>
                      <a:pt x="1120" y="715"/>
                    </a:cubicBezTo>
                    <a:cubicBezTo>
                      <a:pt x="1453" y="453"/>
                      <a:pt x="1977" y="715"/>
                      <a:pt x="1882" y="1144"/>
                    </a:cubicBezTo>
                    <a:cubicBezTo>
                      <a:pt x="2072" y="1001"/>
                      <a:pt x="2215" y="858"/>
                      <a:pt x="2453" y="977"/>
                    </a:cubicBezTo>
                    <a:cubicBezTo>
                      <a:pt x="3025" y="1287"/>
                      <a:pt x="2049" y="2954"/>
                      <a:pt x="1572" y="2763"/>
                    </a:cubicBezTo>
                    <a:cubicBezTo>
                      <a:pt x="1334" y="2668"/>
                      <a:pt x="1406" y="2382"/>
                      <a:pt x="1477" y="2097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112"/>
              <p:cNvSpPr/>
              <p:nvPr/>
            </p:nvSpPr>
            <p:spPr>
              <a:xfrm flipH="1">
                <a:off x="1276572" y="2342696"/>
                <a:ext cx="93554" cy="47494"/>
              </a:xfrm>
              <a:custGeom>
                <a:rect b="b" l="l" r="r" t="t"/>
                <a:pathLst>
                  <a:path extrusionOk="0" h="1089" w="2145">
                    <a:moveTo>
                      <a:pt x="352" y="0"/>
                    </a:moveTo>
                    <a:cubicBezTo>
                      <a:pt x="244" y="0"/>
                      <a:pt x="119" y="55"/>
                      <a:pt x="1" y="160"/>
                    </a:cubicBezTo>
                    <a:cubicBezTo>
                      <a:pt x="96" y="160"/>
                      <a:pt x="168" y="160"/>
                      <a:pt x="239" y="207"/>
                    </a:cubicBezTo>
                    <a:cubicBezTo>
                      <a:pt x="406" y="279"/>
                      <a:pt x="501" y="374"/>
                      <a:pt x="572" y="517"/>
                    </a:cubicBezTo>
                    <a:cubicBezTo>
                      <a:pt x="596" y="493"/>
                      <a:pt x="644" y="469"/>
                      <a:pt x="668" y="469"/>
                    </a:cubicBezTo>
                    <a:cubicBezTo>
                      <a:pt x="713" y="458"/>
                      <a:pt x="758" y="453"/>
                      <a:pt x="802" y="453"/>
                    </a:cubicBezTo>
                    <a:cubicBezTo>
                      <a:pt x="1039" y="453"/>
                      <a:pt x="1258" y="606"/>
                      <a:pt x="1358" y="826"/>
                    </a:cubicBezTo>
                    <a:cubicBezTo>
                      <a:pt x="1382" y="874"/>
                      <a:pt x="1382" y="922"/>
                      <a:pt x="1382" y="993"/>
                    </a:cubicBezTo>
                    <a:cubicBezTo>
                      <a:pt x="1477" y="886"/>
                      <a:pt x="1608" y="838"/>
                      <a:pt x="1733" y="838"/>
                    </a:cubicBezTo>
                    <a:cubicBezTo>
                      <a:pt x="1858" y="838"/>
                      <a:pt x="1977" y="886"/>
                      <a:pt x="2049" y="969"/>
                    </a:cubicBezTo>
                    <a:cubicBezTo>
                      <a:pt x="2097" y="1017"/>
                      <a:pt x="2120" y="1041"/>
                      <a:pt x="2144" y="1088"/>
                    </a:cubicBezTo>
                    <a:cubicBezTo>
                      <a:pt x="2144" y="922"/>
                      <a:pt x="2097" y="779"/>
                      <a:pt x="1977" y="707"/>
                    </a:cubicBezTo>
                    <a:cubicBezTo>
                      <a:pt x="1905" y="671"/>
                      <a:pt x="1840" y="655"/>
                      <a:pt x="1778" y="655"/>
                    </a:cubicBezTo>
                    <a:cubicBezTo>
                      <a:pt x="1638" y="655"/>
                      <a:pt x="1522" y="741"/>
                      <a:pt x="1406" y="874"/>
                    </a:cubicBezTo>
                    <a:cubicBezTo>
                      <a:pt x="1506" y="540"/>
                      <a:pt x="1255" y="311"/>
                      <a:pt x="981" y="311"/>
                    </a:cubicBezTo>
                    <a:cubicBezTo>
                      <a:pt x="864" y="311"/>
                      <a:pt x="743" y="353"/>
                      <a:pt x="644" y="445"/>
                    </a:cubicBezTo>
                    <a:cubicBezTo>
                      <a:pt x="644" y="350"/>
                      <a:pt x="644" y="279"/>
                      <a:pt x="620" y="231"/>
                    </a:cubicBezTo>
                    <a:cubicBezTo>
                      <a:pt x="620" y="231"/>
                      <a:pt x="620" y="207"/>
                      <a:pt x="620" y="207"/>
                    </a:cubicBezTo>
                    <a:cubicBezTo>
                      <a:pt x="620" y="183"/>
                      <a:pt x="596" y="160"/>
                      <a:pt x="596" y="160"/>
                    </a:cubicBezTo>
                    <a:cubicBezTo>
                      <a:pt x="596" y="136"/>
                      <a:pt x="572" y="136"/>
                      <a:pt x="572" y="112"/>
                    </a:cubicBezTo>
                    <a:cubicBezTo>
                      <a:pt x="519" y="37"/>
                      <a:pt x="441" y="0"/>
                      <a:pt x="352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112"/>
              <p:cNvSpPr/>
              <p:nvPr/>
            </p:nvSpPr>
            <p:spPr>
              <a:xfrm flipH="1">
                <a:off x="1225674" y="2374576"/>
                <a:ext cx="72750" cy="91412"/>
              </a:xfrm>
              <a:custGeom>
                <a:rect b="b" l="l" r="r" t="t"/>
                <a:pathLst>
                  <a:path extrusionOk="0" h="2096" w="1668">
                    <a:moveTo>
                      <a:pt x="1096" y="95"/>
                    </a:moveTo>
                    <a:cubicBezTo>
                      <a:pt x="857" y="0"/>
                      <a:pt x="595" y="167"/>
                      <a:pt x="500" y="405"/>
                    </a:cubicBezTo>
                    <a:cubicBezTo>
                      <a:pt x="476" y="524"/>
                      <a:pt x="143" y="1215"/>
                      <a:pt x="95" y="1310"/>
                    </a:cubicBezTo>
                    <a:cubicBezTo>
                      <a:pt x="24" y="1572"/>
                      <a:pt x="0" y="1810"/>
                      <a:pt x="214" y="1905"/>
                    </a:cubicBezTo>
                    <a:cubicBezTo>
                      <a:pt x="691" y="2096"/>
                      <a:pt x="1667" y="405"/>
                      <a:pt x="1096" y="95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112"/>
              <p:cNvSpPr/>
              <p:nvPr/>
            </p:nvSpPr>
            <p:spPr>
              <a:xfrm flipH="1">
                <a:off x="1242292" y="2376669"/>
                <a:ext cx="34325" cy="21806"/>
              </a:xfrm>
              <a:custGeom>
                <a:rect b="b" l="l" r="r" t="t"/>
                <a:pathLst>
                  <a:path extrusionOk="0" h="500" w="787">
                    <a:moveTo>
                      <a:pt x="415" y="1"/>
                    </a:moveTo>
                    <a:cubicBezTo>
                      <a:pt x="154" y="1"/>
                      <a:pt x="20" y="317"/>
                      <a:pt x="0" y="357"/>
                    </a:cubicBezTo>
                    <a:cubicBezTo>
                      <a:pt x="101" y="256"/>
                      <a:pt x="216" y="212"/>
                      <a:pt x="328" y="212"/>
                    </a:cubicBezTo>
                    <a:cubicBezTo>
                      <a:pt x="506" y="212"/>
                      <a:pt x="674" y="324"/>
                      <a:pt x="762" y="500"/>
                    </a:cubicBezTo>
                    <a:cubicBezTo>
                      <a:pt x="786" y="309"/>
                      <a:pt x="738" y="143"/>
                      <a:pt x="596" y="47"/>
                    </a:cubicBezTo>
                    <a:cubicBezTo>
                      <a:pt x="530" y="14"/>
                      <a:pt x="470" y="1"/>
                      <a:pt x="415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112"/>
              <p:cNvSpPr/>
              <p:nvPr/>
            </p:nvSpPr>
            <p:spPr>
              <a:xfrm flipH="1">
                <a:off x="1026263" y="2498127"/>
                <a:ext cx="693871" cy="586893"/>
              </a:xfrm>
              <a:custGeom>
                <a:rect b="b" l="l" r="r" t="t"/>
                <a:pathLst>
                  <a:path extrusionOk="0" h="13457" w="15909">
                    <a:moveTo>
                      <a:pt x="6978" y="1"/>
                    </a:moveTo>
                    <a:cubicBezTo>
                      <a:pt x="7692" y="215"/>
                      <a:pt x="8383" y="477"/>
                      <a:pt x="9145" y="692"/>
                    </a:cubicBezTo>
                    <a:cubicBezTo>
                      <a:pt x="8097" y="3097"/>
                      <a:pt x="7026" y="5454"/>
                      <a:pt x="5906" y="7764"/>
                    </a:cubicBezTo>
                    <a:cubicBezTo>
                      <a:pt x="9026" y="6645"/>
                      <a:pt x="12432" y="5574"/>
                      <a:pt x="15908" y="4835"/>
                    </a:cubicBezTo>
                    <a:cubicBezTo>
                      <a:pt x="15647" y="5955"/>
                      <a:pt x="15408" y="7193"/>
                      <a:pt x="15146" y="8479"/>
                    </a:cubicBezTo>
                    <a:cubicBezTo>
                      <a:pt x="15075" y="8908"/>
                      <a:pt x="15123" y="9455"/>
                      <a:pt x="14956" y="9741"/>
                    </a:cubicBezTo>
                    <a:cubicBezTo>
                      <a:pt x="14837" y="9979"/>
                      <a:pt x="13956" y="10217"/>
                      <a:pt x="13551" y="10408"/>
                    </a:cubicBezTo>
                    <a:cubicBezTo>
                      <a:pt x="11122" y="11408"/>
                      <a:pt x="8621" y="12408"/>
                      <a:pt x="5978" y="12980"/>
                    </a:cubicBezTo>
                    <a:cubicBezTo>
                      <a:pt x="4906" y="13218"/>
                      <a:pt x="3715" y="13456"/>
                      <a:pt x="2525" y="13361"/>
                    </a:cubicBezTo>
                    <a:cubicBezTo>
                      <a:pt x="953" y="13218"/>
                      <a:pt x="0" y="12765"/>
                      <a:pt x="358" y="11194"/>
                    </a:cubicBezTo>
                    <a:cubicBezTo>
                      <a:pt x="477" y="10622"/>
                      <a:pt x="739" y="10051"/>
                      <a:pt x="977" y="9527"/>
                    </a:cubicBezTo>
                    <a:cubicBezTo>
                      <a:pt x="2168" y="7074"/>
                      <a:pt x="3668" y="4788"/>
                      <a:pt x="5097" y="2644"/>
                    </a:cubicBezTo>
                    <a:cubicBezTo>
                      <a:pt x="5740" y="1692"/>
                      <a:pt x="6311" y="739"/>
                      <a:pt x="6978" y="1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112"/>
              <p:cNvSpPr/>
              <p:nvPr/>
            </p:nvSpPr>
            <p:spPr>
              <a:xfrm flipH="1">
                <a:off x="1405366" y="2816970"/>
                <a:ext cx="86227" cy="77761"/>
              </a:xfrm>
              <a:custGeom>
                <a:rect b="b" l="l" r="r" t="t"/>
                <a:pathLst>
                  <a:path extrusionOk="0" h="1783" w="1977">
                    <a:moveTo>
                      <a:pt x="1976" y="1"/>
                    </a:moveTo>
                    <a:cubicBezTo>
                      <a:pt x="1530" y="142"/>
                      <a:pt x="1107" y="283"/>
                      <a:pt x="684" y="447"/>
                    </a:cubicBezTo>
                    <a:lnTo>
                      <a:pt x="684" y="447"/>
                    </a:lnTo>
                    <a:cubicBezTo>
                      <a:pt x="690" y="440"/>
                      <a:pt x="690" y="430"/>
                      <a:pt x="690" y="430"/>
                    </a:cubicBezTo>
                    <a:lnTo>
                      <a:pt x="690" y="430"/>
                    </a:lnTo>
                    <a:cubicBezTo>
                      <a:pt x="686" y="436"/>
                      <a:pt x="682" y="443"/>
                      <a:pt x="678" y="449"/>
                    </a:cubicBezTo>
                    <a:lnTo>
                      <a:pt x="678" y="449"/>
                    </a:lnTo>
                    <a:cubicBezTo>
                      <a:pt x="674" y="450"/>
                      <a:pt x="670" y="452"/>
                      <a:pt x="666" y="453"/>
                    </a:cubicBezTo>
                    <a:cubicBezTo>
                      <a:pt x="670" y="453"/>
                      <a:pt x="673" y="453"/>
                      <a:pt x="676" y="452"/>
                    </a:cubicBezTo>
                    <a:lnTo>
                      <a:pt x="676" y="452"/>
                    </a:lnTo>
                    <a:cubicBezTo>
                      <a:pt x="302" y="1040"/>
                      <a:pt x="1" y="1646"/>
                      <a:pt x="95" y="1763"/>
                    </a:cubicBezTo>
                    <a:cubicBezTo>
                      <a:pt x="105" y="1776"/>
                      <a:pt x="122" y="1783"/>
                      <a:pt x="145" y="1783"/>
                    </a:cubicBezTo>
                    <a:cubicBezTo>
                      <a:pt x="463" y="1783"/>
                      <a:pt x="1932" y="644"/>
                      <a:pt x="1976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112"/>
              <p:cNvSpPr/>
              <p:nvPr/>
            </p:nvSpPr>
            <p:spPr>
              <a:xfrm flipH="1">
                <a:off x="1055354" y="2520979"/>
                <a:ext cx="664780" cy="560813"/>
              </a:xfrm>
              <a:custGeom>
                <a:rect b="b" l="l" r="r" t="t"/>
                <a:pathLst>
                  <a:path extrusionOk="0" h="12859" w="15242">
                    <a:moveTo>
                      <a:pt x="6549" y="1"/>
                    </a:moveTo>
                    <a:cubicBezTo>
                      <a:pt x="6049" y="644"/>
                      <a:pt x="5597" y="1382"/>
                      <a:pt x="5097" y="2120"/>
                    </a:cubicBezTo>
                    <a:cubicBezTo>
                      <a:pt x="3668" y="4264"/>
                      <a:pt x="2168" y="6550"/>
                      <a:pt x="977" y="9003"/>
                    </a:cubicBezTo>
                    <a:cubicBezTo>
                      <a:pt x="739" y="9527"/>
                      <a:pt x="477" y="10098"/>
                      <a:pt x="358" y="10670"/>
                    </a:cubicBezTo>
                    <a:cubicBezTo>
                      <a:pt x="0" y="12241"/>
                      <a:pt x="953" y="12694"/>
                      <a:pt x="2525" y="12837"/>
                    </a:cubicBezTo>
                    <a:cubicBezTo>
                      <a:pt x="2709" y="12852"/>
                      <a:pt x="2893" y="12858"/>
                      <a:pt x="3077" y="12858"/>
                    </a:cubicBezTo>
                    <a:cubicBezTo>
                      <a:pt x="4081" y="12858"/>
                      <a:pt x="5072" y="12657"/>
                      <a:pt x="5978" y="12456"/>
                    </a:cubicBezTo>
                    <a:cubicBezTo>
                      <a:pt x="8621" y="11884"/>
                      <a:pt x="11122" y="10884"/>
                      <a:pt x="13551" y="9884"/>
                    </a:cubicBezTo>
                    <a:cubicBezTo>
                      <a:pt x="13956" y="9693"/>
                      <a:pt x="14837" y="9455"/>
                      <a:pt x="14956" y="9217"/>
                    </a:cubicBezTo>
                    <a:cubicBezTo>
                      <a:pt x="15123" y="8931"/>
                      <a:pt x="15075" y="8384"/>
                      <a:pt x="15146" y="7955"/>
                    </a:cubicBezTo>
                    <a:cubicBezTo>
                      <a:pt x="15194" y="7812"/>
                      <a:pt x="15218" y="7645"/>
                      <a:pt x="15242" y="7502"/>
                    </a:cubicBezTo>
                    <a:lnTo>
                      <a:pt x="15242" y="7502"/>
                    </a:lnTo>
                    <a:cubicBezTo>
                      <a:pt x="14027" y="8074"/>
                      <a:pt x="12860" y="8622"/>
                      <a:pt x="11646" y="9146"/>
                    </a:cubicBezTo>
                    <a:cubicBezTo>
                      <a:pt x="9741" y="9955"/>
                      <a:pt x="8026" y="10527"/>
                      <a:pt x="5811" y="11027"/>
                    </a:cubicBezTo>
                    <a:cubicBezTo>
                      <a:pt x="5192" y="11170"/>
                      <a:pt x="4549" y="11337"/>
                      <a:pt x="3692" y="11432"/>
                    </a:cubicBezTo>
                    <a:cubicBezTo>
                      <a:pt x="3418" y="11466"/>
                      <a:pt x="2954" y="11527"/>
                      <a:pt x="2510" y="11527"/>
                    </a:cubicBezTo>
                    <a:cubicBezTo>
                      <a:pt x="2026" y="11527"/>
                      <a:pt x="1567" y="11454"/>
                      <a:pt x="1405" y="11194"/>
                    </a:cubicBezTo>
                    <a:cubicBezTo>
                      <a:pt x="1239" y="10908"/>
                      <a:pt x="1453" y="10122"/>
                      <a:pt x="1620" y="9622"/>
                    </a:cubicBezTo>
                    <a:cubicBezTo>
                      <a:pt x="1810" y="9050"/>
                      <a:pt x="2001" y="8550"/>
                      <a:pt x="2191" y="8145"/>
                    </a:cubicBezTo>
                    <a:cubicBezTo>
                      <a:pt x="3215" y="5764"/>
                      <a:pt x="6383" y="715"/>
                      <a:pt x="6549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112"/>
              <p:cNvSpPr/>
              <p:nvPr/>
            </p:nvSpPr>
            <p:spPr>
              <a:xfrm flipH="1">
                <a:off x="897471" y="2649764"/>
                <a:ext cx="418617" cy="377074"/>
              </a:xfrm>
              <a:custGeom>
                <a:rect b="b" l="l" r="r" t="t"/>
                <a:pathLst>
                  <a:path extrusionOk="0" h="8646" w="9598">
                    <a:moveTo>
                      <a:pt x="2548" y="8645"/>
                    </a:moveTo>
                    <a:cubicBezTo>
                      <a:pt x="1524" y="6907"/>
                      <a:pt x="738" y="5002"/>
                      <a:pt x="0" y="3073"/>
                    </a:cubicBezTo>
                    <a:cubicBezTo>
                      <a:pt x="238" y="2811"/>
                      <a:pt x="619" y="2716"/>
                      <a:pt x="953" y="2549"/>
                    </a:cubicBezTo>
                    <a:cubicBezTo>
                      <a:pt x="2572" y="1835"/>
                      <a:pt x="4287" y="1096"/>
                      <a:pt x="6121" y="501"/>
                    </a:cubicBezTo>
                    <a:cubicBezTo>
                      <a:pt x="6883" y="263"/>
                      <a:pt x="7645" y="25"/>
                      <a:pt x="8431" y="25"/>
                    </a:cubicBezTo>
                    <a:cubicBezTo>
                      <a:pt x="9264" y="1"/>
                      <a:pt x="9597" y="668"/>
                      <a:pt x="9574" y="1430"/>
                    </a:cubicBezTo>
                    <a:cubicBezTo>
                      <a:pt x="9526" y="2525"/>
                      <a:pt x="9002" y="3430"/>
                      <a:pt x="8478" y="4168"/>
                    </a:cubicBezTo>
                    <a:cubicBezTo>
                      <a:pt x="6978" y="6312"/>
                      <a:pt x="4715" y="7645"/>
                      <a:pt x="2548" y="864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112"/>
              <p:cNvSpPr/>
              <p:nvPr/>
            </p:nvSpPr>
            <p:spPr>
              <a:xfrm flipH="1">
                <a:off x="484093" y="3545019"/>
                <a:ext cx="271111" cy="236859"/>
              </a:xfrm>
              <a:custGeom>
                <a:rect b="b" l="l" r="r" t="t"/>
                <a:pathLst>
                  <a:path extrusionOk="0" h="5431" w="6216">
                    <a:moveTo>
                      <a:pt x="2548" y="1263"/>
                    </a:moveTo>
                    <a:cubicBezTo>
                      <a:pt x="2763" y="858"/>
                      <a:pt x="3001" y="430"/>
                      <a:pt x="3215" y="1"/>
                    </a:cubicBezTo>
                    <a:cubicBezTo>
                      <a:pt x="4120" y="501"/>
                      <a:pt x="5334" y="430"/>
                      <a:pt x="6216" y="953"/>
                    </a:cubicBezTo>
                    <a:cubicBezTo>
                      <a:pt x="5930" y="1311"/>
                      <a:pt x="4549" y="3049"/>
                      <a:pt x="4453" y="3240"/>
                    </a:cubicBezTo>
                    <a:cubicBezTo>
                      <a:pt x="4334" y="3454"/>
                      <a:pt x="4287" y="3811"/>
                      <a:pt x="4191" y="4097"/>
                    </a:cubicBezTo>
                    <a:cubicBezTo>
                      <a:pt x="4096" y="4383"/>
                      <a:pt x="4001" y="4668"/>
                      <a:pt x="3882" y="4859"/>
                    </a:cubicBezTo>
                    <a:cubicBezTo>
                      <a:pt x="3763" y="5050"/>
                      <a:pt x="3429" y="5431"/>
                      <a:pt x="3120" y="5383"/>
                    </a:cubicBezTo>
                    <a:cubicBezTo>
                      <a:pt x="2858" y="5359"/>
                      <a:pt x="2882" y="5145"/>
                      <a:pt x="2691" y="5026"/>
                    </a:cubicBezTo>
                    <a:cubicBezTo>
                      <a:pt x="2477" y="5073"/>
                      <a:pt x="2310" y="5145"/>
                      <a:pt x="2143" y="5097"/>
                    </a:cubicBezTo>
                    <a:cubicBezTo>
                      <a:pt x="1905" y="5002"/>
                      <a:pt x="1929" y="4788"/>
                      <a:pt x="1786" y="4597"/>
                    </a:cubicBezTo>
                    <a:cubicBezTo>
                      <a:pt x="1572" y="4573"/>
                      <a:pt x="1405" y="4716"/>
                      <a:pt x="1215" y="4668"/>
                    </a:cubicBezTo>
                    <a:cubicBezTo>
                      <a:pt x="1024" y="4597"/>
                      <a:pt x="1024" y="4430"/>
                      <a:pt x="929" y="4264"/>
                    </a:cubicBezTo>
                    <a:cubicBezTo>
                      <a:pt x="595" y="4240"/>
                      <a:pt x="333" y="4240"/>
                      <a:pt x="214" y="4025"/>
                    </a:cubicBezTo>
                    <a:cubicBezTo>
                      <a:pt x="0" y="3621"/>
                      <a:pt x="572" y="2954"/>
                      <a:pt x="667" y="2597"/>
                    </a:cubicBezTo>
                    <a:cubicBezTo>
                      <a:pt x="643" y="2478"/>
                      <a:pt x="548" y="2430"/>
                      <a:pt x="500" y="2358"/>
                    </a:cubicBezTo>
                    <a:cubicBezTo>
                      <a:pt x="238" y="1858"/>
                      <a:pt x="786" y="1501"/>
                      <a:pt x="1262" y="1334"/>
                    </a:cubicBezTo>
                    <a:cubicBezTo>
                      <a:pt x="1667" y="1192"/>
                      <a:pt x="2143" y="1192"/>
                      <a:pt x="2548" y="1263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112"/>
              <p:cNvSpPr/>
              <p:nvPr/>
            </p:nvSpPr>
            <p:spPr>
              <a:xfrm flipH="1">
                <a:off x="675214" y="3619551"/>
                <a:ext cx="56133" cy="38728"/>
              </a:xfrm>
              <a:custGeom>
                <a:rect b="b" l="l" r="r" t="t"/>
                <a:pathLst>
                  <a:path extrusionOk="0" h="888" w="1287">
                    <a:moveTo>
                      <a:pt x="1142" y="1"/>
                    </a:moveTo>
                    <a:cubicBezTo>
                      <a:pt x="876" y="1"/>
                      <a:pt x="472" y="218"/>
                      <a:pt x="215" y="435"/>
                    </a:cubicBezTo>
                    <a:cubicBezTo>
                      <a:pt x="144" y="483"/>
                      <a:pt x="72" y="578"/>
                      <a:pt x="1" y="697"/>
                    </a:cubicBezTo>
                    <a:cubicBezTo>
                      <a:pt x="48" y="745"/>
                      <a:pt x="96" y="792"/>
                      <a:pt x="120" y="888"/>
                    </a:cubicBezTo>
                    <a:cubicBezTo>
                      <a:pt x="501" y="602"/>
                      <a:pt x="1287" y="30"/>
                      <a:pt x="1287" y="30"/>
                    </a:cubicBezTo>
                    <a:cubicBezTo>
                      <a:pt x="1246" y="10"/>
                      <a:pt x="1197" y="1"/>
                      <a:pt x="1142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112"/>
              <p:cNvSpPr/>
              <p:nvPr/>
            </p:nvSpPr>
            <p:spPr>
              <a:xfrm flipH="1">
                <a:off x="697021" y="3697659"/>
                <a:ext cx="29048" cy="34367"/>
              </a:xfrm>
              <a:custGeom>
                <a:rect b="b" l="l" r="r" t="t"/>
                <a:pathLst>
                  <a:path extrusionOk="0" h="788" w="666">
                    <a:moveTo>
                      <a:pt x="647" y="1"/>
                    </a:moveTo>
                    <a:cubicBezTo>
                      <a:pt x="406" y="1"/>
                      <a:pt x="0" y="438"/>
                      <a:pt x="46" y="740"/>
                    </a:cubicBezTo>
                    <a:cubicBezTo>
                      <a:pt x="118" y="764"/>
                      <a:pt x="189" y="764"/>
                      <a:pt x="261" y="764"/>
                    </a:cubicBezTo>
                    <a:cubicBezTo>
                      <a:pt x="285" y="764"/>
                      <a:pt x="285" y="787"/>
                      <a:pt x="285" y="787"/>
                    </a:cubicBezTo>
                    <a:cubicBezTo>
                      <a:pt x="308" y="597"/>
                      <a:pt x="428" y="383"/>
                      <a:pt x="666" y="2"/>
                    </a:cubicBezTo>
                    <a:cubicBezTo>
                      <a:pt x="660" y="1"/>
                      <a:pt x="653" y="1"/>
                      <a:pt x="647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112"/>
              <p:cNvSpPr/>
              <p:nvPr/>
            </p:nvSpPr>
            <p:spPr>
              <a:xfrm flipH="1">
                <a:off x="658597" y="3712225"/>
                <a:ext cx="27041" cy="34323"/>
              </a:xfrm>
              <a:custGeom>
                <a:rect b="b" l="l" r="r" t="t"/>
                <a:pathLst>
                  <a:path extrusionOk="0" h="787" w="620">
                    <a:moveTo>
                      <a:pt x="596" y="0"/>
                    </a:moveTo>
                    <a:cubicBezTo>
                      <a:pt x="295" y="0"/>
                      <a:pt x="1" y="439"/>
                      <a:pt x="1" y="787"/>
                    </a:cubicBezTo>
                    <a:cubicBezTo>
                      <a:pt x="72" y="763"/>
                      <a:pt x="120" y="763"/>
                      <a:pt x="191" y="763"/>
                    </a:cubicBezTo>
                    <a:cubicBezTo>
                      <a:pt x="191" y="787"/>
                      <a:pt x="191" y="787"/>
                      <a:pt x="215" y="787"/>
                    </a:cubicBezTo>
                    <a:cubicBezTo>
                      <a:pt x="286" y="477"/>
                      <a:pt x="453" y="168"/>
                      <a:pt x="620" y="1"/>
                    </a:cubicBezTo>
                    <a:cubicBezTo>
                      <a:pt x="612" y="0"/>
                      <a:pt x="604" y="0"/>
                      <a:pt x="596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112"/>
              <p:cNvSpPr/>
              <p:nvPr/>
            </p:nvSpPr>
            <p:spPr>
              <a:xfrm flipH="1">
                <a:off x="624316" y="3727838"/>
                <a:ext cx="22898" cy="38466"/>
              </a:xfrm>
              <a:custGeom>
                <a:rect b="b" l="l" r="r" t="t"/>
                <a:pathLst>
                  <a:path extrusionOk="0" h="882" w="525">
                    <a:moveTo>
                      <a:pt x="525" y="0"/>
                    </a:moveTo>
                    <a:lnTo>
                      <a:pt x="525" y="0"/>
                    </a:lnTo>
                    <a:cubicBezTo>
                      <a:pt x="215" y="95"/>
                      <a:pt x="1" y="476"/>
                      <a:pt x="1" y="881"/>
                    </a:cubicBezTo>
                    <a:cubicBezTo>
                      <a:pt x="72" y="858"/>
                      <a:pt x="144" y="834"/>
                      <a:pt x="215" y="834"/>
                    </a:cubicBezTo>
                    <a:cubicBezTo>
                      <a:pt x="287" y="476"/>
                      <a:pt x="453" y="143"/>
                      <a:pt x="525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112"/>
              <p:cNvSpPr/>
              <p:nvPr/>
            </p:nvSpPr>
            <p:spPr>
              <a:xfrm flipH="1">
                <a:off x="211936" y="2715224"/>
                <a:ext cx="501747" cy="981499"/>
              </a:xfrm>
              <a:custGeom>
                <a:rect b="b" l="l" r="r" t="t"/>
                <a:pathLst>
                  <a:path extrusionOk="0" h="22505" w="11504">
                    <a:moveTo>
                      <a:pt x="1" y="0"/>
                    </a:moveTo>
                    <a:cubicBezTo>
                      <a:pt x="24" y="0"/>
                      <a:pt x="24" y="24"/>
                      <a:pt x="24" y="48"/>
                    </a:cubicBezTo>
                    <a:cubicBezTo>
                      <a:pt x="2430" y="1524"/>
                      <a:pt x="4621" y="3096"/>
                      <a:pt x="6597" y="4954"/>
                    </a:cubicBezTo>
                    <a:cubicBezTo>
                      <a:pt x="7978" y="6240"/>
                      <a:pt x="9503" y="7668"/>
                      <a:pt x="10550" y="9335"/>
                    </a:cubicBezTo>
                    <a:cubicBezTo>
                      <a:pt x="11027" y="10121"/>
                      <a:pt x="11503" y="10979"/>
                      <a:pt x="11193" y="12074"/>
                    </a:cubicBezTo>
                    <a:cubicBezTo>
                      <a:pt x="11027" y="12622"/>
                      <a:pt x="10670" y="13122"/>
                      <a:pt x="10312" y="13646"/>
                    </a:cubicBezTo>
                    <a:cubicBezTo>
                      <a:pt x="9360" y="15051"/>
                      <a:pt x="8312" y="16384"/>
                      <a:pt x="7288" y="17599"/>
                    </a:cubicBezTo>
                    <a:cubicBezTo>
                      <a:pt x="6192" y="18885"/>
                      <a:pt x="5192" y="20100"/>
                      <a:pt x="4097" y="21362"/>
                    </a:cubicBezTo>
                    <a:cubicBezTo>
                      <a:pt x="3739" y="21767"/>
                      <a:pt x="3406" y="22219"/>
                      <a:pt x="2977" y="22505"/>
                    </a:cubicBezTo>
                    <a:cubicBezTo>
                      <a:pt x="2477" y="22219"/>
                      <a:pt x="1572" y="21624"/>
                      <a:pt x="1144" y="21314"/>
                    </a:cubicBezTo>
                    <a:cubicBezTo>
                      <a:pt x="2596" y="17623"/>
                      <a:pt x="4716" y="14622"/>
                      <a:pt x="6526" y="11407"/>
                    </a:cubicBezTo>
                    <a:cubicBezTo>
                      <a:pt x="6097" y="10836"/>
                      <a:pt x="5549" y="10407"/>
                      <a:pt x="5025" y="9931"/>
                    </a:cubicBezTo>
                    <a:cubicBezTo>
                      <a:pt x="3501" y="8526"/>
                      <a:pt x="1953" y="7073"/>
                      <a:pt x="525" y="5597"/>
                    </a:cubicBezTo>
                    <a:cubicBezTo>
                      <a:pt x="572" y="4311"/>
                      <a:pt x="405" y="3072"/>
                      <a:pt x="286" y="1882"/>
                    </a:cubicBezTo>
                    <a:cubicBezTo>
                      <a:pt x="263" y="1477"/>
                      <a:pt x="263" y="1072"/>
                      <a:pt x="191" y="691"/>
                    </a:cubicBezTo>
                    <a:cubicBezTo>
                      <a:pt x="144" y="453"/>
                      <a:pt x="1" y="262"/>
                      <a:pt x="1" y="0"/>
                    </a:cubicBezTo>
                    <a:close/>
                  </a:path>
                </a:pathLst>
              </a:custGeom>
              <a:solidFill>
                <a:srgbClr val="A67C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112"/>
              <p:cNvSpPr/>
              <p:nvPr/>
            </p:nvSpPr>
            <p:spPr>
              <a:xfrm flipH="1">
                <a:off x="211936" y="2759882"/>
                <a:ext cx="433184" cy="889084"/>
              </a:xfrm>
              <a:custGeom>
                <a:rect b="b" l="l" r="r" t="t"/>
                <a:pathLst>
                  <a:path extrusionOk="0" h="20386" w="9932">
                    <a:moveTo>
                      <a:pt x="0" y="0"/>
                    </a:moveTo>
                    <a:lnTo>
                      <a:pt x="0" y="0"/>
                    </a:lnTo>
                    <a:cubicBezTo>
                      <a:pt x="48" y="72"/>
                      <a:pt x="119" y="119"/>
                      <a:pt x="143" y="167"/>
                    </a:cubicBezTo>
                    <a:cubicBezTo>
                      <a:pt x="334" y="357"/>
                      <a:pt x="596" y="596"/>
                      <a:pt x="786" y="786"/>
                    </a:cubicBezTo>
                    <a:cubicBezTo>
                      <a:pt x="2167" y="2048"/>
                      <a:pt x="3358" y="3239"/>
                      <a:pt x="4668" y="4430"/>
                    </a:cubicBezTo>
                    <a:cubicBezTo>
                      <a:pt x="5478" y="5192"/>
                      <a:pt x="6406" y="5978"/>
                      <a:pt x="7097" y="6930"/>
                    </a:cubicBezTo>
                    <a:cubicBezTo>
                      <a:pt x="7788" y="7859"/>
                      <a:pt x="8526" y="9002"/>
                      <a:pt x="8335" y="10359"/>
                    </a:cubicBezTo>
                    <a:cubicBezTo>
                      <a:pt x="8121" y="11669"/>
                      <a:pt x="7430" y="12765"/>
                      <a:pt x="6811" y="13741"/>
                    </a:cubicBezTo>
                    <a:cubicBezTo>
                      <a:pt x="6192" y="14717"/>
                      <a:pt x="2572" y="20385"/>
                      <a:pt x="2572" y="20385"/>
                    </a:cubicBezTo>
                    <a:cubicBezTo>
                      <a:pt x="3668" y="19099"/>
                      <a:pt x="4620" y="17861"/>
                      <a:pt x="5716" y="16575"/>
                    </a:cubicBezTo>
                    <a:cubicBezTo>
                      <a:pt x="6740" y="15360"/>
                      <a:pt x="7788" y="14027"/>
                      <a:pt x="8740" y="12622"/>
                    </a:cubicBezTo>
                    <a:cubicBezTo>
                      <a:pt x="9098" y="12098"/>
                      <a:pt x="9455" y="11598"/>
                      <a:pt x="9621" y="11050"/>
                    </a:cubicBezTo>
                    <a:cubicBezTo>
                      <a:pt x="9931" y="9955"/>
                      <a:pt x="9455" y="9097"/>
                      <a:pt x="8978" y="8311"/>
                    </a:cubicBezTo>
                    <a:cubicBezTo>
                      <a:pt x="7931" y="6644"/>
                      <a:pt x="6406" y="5216"/>
                      <a:pt x="5025" y="3930"/>
                    </a:cubicBezTo>
                    <a:cubicBezTo>
                      <a:pt x="3477" y="2477"/>
                      <a:pt x="1810" y="1191"/>
                      <a:pt x="0" y="0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112"/>
              <p:cNvSpPr/>
              <p:nvPr/>
            </p:nvSpPr>
            <p:spPr>
              <a:xfrm flipH="1">
                <a:off x="354253" y="3142922"/>
                <a:ext cx="102888" cy="68777"/>
              </a:xfrm>
              <a:custGeom>
                <a:rect b="b" l="l" r="r" t="t"/>
                <a:pathLst>
                  <a:path extrusionOk="0" h="1577" w="2359">
                    <a:moveTo>
                      <a:pt x="2122" y="1"/>
                    </a:moveTo>
                    <a:cubicBezTo>
                      <a:pt x="1771" y="1"/>
                      <a:pt x="634" y="527"/>
                      <a:pt x="1" y="886"/>
                    </a:cubicBezTo>
                    <a:cubicBezTo>
                      <a:pt x="239" y="1100"/>
                      <a:pt x="453" y="1338"/>
                      <a:pt x="644" y="1576"/>
                    </a:cubicBezTo>
                    <a:cubicBezTo>
                      <a:pt x="1382" y="1243"/>
                      <a:pt x="2358" y="171"/>
                      <a:pt x="2216" y="29"/>
                    </a:cubicBezTo>
                    <a:cubicBezTo>
                      <a:pt x="2199" y="9"/>
                      <a:pt x="2167" y="1"/>
                      <a:pt x="2122" y="1"/>
                    </a:cubicBezTo>
                    <a:close/>
                  </a:path>
                </a:pathLst>
              </a:custGeom>
              <a:solidFill>
                <a:srgbClr val="9D754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112"/>
              <p:cNvSpPr/>
              <p:nvPr/>
            </p:nvSpPr>
            <p:spPr>
              <a:xfrm flipH="1">
                <a:off x="425910" y="2677806"/>
                <a:ext cx="327243" cy="414450"/>
              </a:xfrm>
              <a:custGeom>
                <a:rect b="b" l="l" r="r" t="t"/>
                <a:pathLst>
                  <a:path extrusionOk="0" h="9503" w="7503">
                    <a:moveTo>
                      <a:pt x="7502" y="5335"/>
                    </a:moveTo>
                    <a:cubicBezTo>
                      <a:pt x="6526" y="6859"/>
                      <a:pt x="5359" y="8145"/>
                      <a:pt x="4263" y="9503"/>
                    </a:cubicBezTo>
                    <a:cubicBezTo>
                      <a:pt x="3311" y="8645"/>
                      <a:pt x="2334" y="7836"/>
                      <a:pt x="1453" y="6859"/>
                    </a:cubicBezTo>
                    <a:cubicBezTo>
                      <a:pt x="1310" y="6717"/>
                      <a:pt x="1144" y="6550"/>
                      <a:pt x="1096" y="6431"/>
                    </a:cubicBezTo>
                    <a:cubicBezTo>
                      <a:pt x="953" y="6074"/>
                      <a:pt x="1001" y="5240"/>
                      <a:pt x="953" y="4764"/>
                    </a:cubicBezTo>
                    <a:cubicBezTo>
                      <a:pt x="858" y="3383"/>
                      <a:pt x="691" y="2001"/>
                      <a:pt x="334" y="787"/>
                    </a:cubicBezTo>
                    <a:cubicBezTo>
                      <a:pt x="286" y="596"/>
                      <a:pt x="263" y="406"/>
                      <a:pt x="167" y="239"/>
                    </a:cubicBezTo>
                    <a:cubicBezTo>
                      <a:pt x="120" y="191"/>
                      <a:pt x="1" y="191"/>
                      <a:pt x="72" y="72"/>
                    </a:cubicBezTo>
                    <a:cubicBezTo>
                      <a:pt x="929" y="1"/>
                      <a:pt x="1834" y="668"/>
                      <a:pt x="2549" y="1168"/>
                    </a:cubicBezTo>
                    <a:cubicBezTo>
                      <a:pt x="4311" y="2406"/>
                      <a:pt x="6097" y="3978"/>
                      <a:pt x="7502" y="5335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112"/>
              <p:cNvSpPr/>
              <p:nvPr/>
            </p:nvSpPr>
            <p:spPr>
              <a:xfrm flipH="1">
                <a:off x="624312" y="2650810"/>
                <a:ext cx="554696" cy="877658"/>
              </a:xfrm>
              <a:custGeom>
                <a:rect b="b" l="l" r="r" t="t"/>
                <a:pathLst>
                  <a:path extrusionOk="0" h="20124" w="12718">
                    <a:moveTo>
                      <a:pt x="5788" y="1"/>
                    </a:moveTo>
                    <a:cubicBezTo>
                      <a:pt x="6431" y="596"/>
                      <a:pt x="7359" y="1572"/>
                      <a:pt x="8788" y="1263"/>
                    </a:cubicBezTo>
                    <a:cubicBezTo>
                      <a:pt x="9003" y="1215"/>
                      <a:pt x="9265" y="1144"/>
                      <a:pt x="9455" y="1049"/>
                    </a:cubicBezTo>
                    <a:cubicBezTo>
                      <a:pt x="9622" y="953"/>
                      <a:pt x="9765" y="739"/>
                      <a:pt x="9979" y="763"/>
                    </a:cubicBezTo>
                    <a:cubicBezTo>
                      <a:pt x="12718" y="2549"/>
                      <a:pt x="12527" y="7169"/>
                      <a:pt x="11598" y="11598"/>
                    </a:cubicBezTo>
                    <a:cubicBezTo>
                      <a:pt x="10884" y="14956"/>
                      <a:pt x="9836" y="17909"/>
                      <a:pt x="8503" y="20124"/>
                    </a:cubicBezTo>
                    <a:cubicBezTo>
                      <a:pt x="5835" y="19124"/>
                      <a:pt x="3621" y="17742"/>
                      <a:pt x="1715" y="16171"/>
                    </a:cubicBezTo>
                    <a:cubicBezTo>
                      <a:pt x="1096" y="15647"/>
                      <a:pt x="477" y="15099"/>
                      <a:pt x="1" y="14456"/>
                    </a:cubicBezTo>
                    <a:cubicBezTo>
                      <a:pt x="882" y="12718"/>
                      <a:pt x="1382" y="10312"/>
                      <a:pt x="1692" y="7717"/>
                    </a:cubicBezTo>
                    <a:cubicBezTo>
                      <a:pt x="2001" y="5240"/>
                      <a:pt x="2096" y="2573"/>
                      <a:pt x="3382" y="1168"/>
                    </a:cubicBezTo>
                    <a:cubicBezTo>
                      <a:pt x="3954" y="525"/>
                      <a:pt x="4787" y="191"/>
                      <a:pt x="57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112"/>
              <p:cNvSpPr/>
              <p:nvPr/>
            </p:nvSpPr>
            <p:spPr>
              <a:xfrm flipH="1">
                <a:off x="704303" y="2650374"/>
                <a:ext cx="256587" cy="92153"/>
              </a:xfrm>
              <a:custGeom>
                <a:rect b="b" l="l" r="r" t="t"/>
                <a:pathLst>
                  <a:path extrusionOk="0" h="2113" w="5883">
                    <a:moveTo>
                      <a:pt x="459" y="0"/>
                    </a:moveTo>
                    <a:cubicBezTo>
                      <a:pt x="390" y="0"/>
                      <a:pt x="326" y="3"/>
                      <a:pt x="287" y="11"/>
                    </a:cubicBezTo>
                    <a:lnTo>
                      <a:pt x="1" y="11"/>
                    </a:lnTo>
                    <a:cubicBezTo>
                      <a:pt x="120" y="463"/>
                      <a:pt x="620" y="987"/>
                      <a:pt x="906" y="1225"/>
                    </a:cubicBezTo>
                    <a:cubicBezTo>
                      <a:pt x="1566" y="1810"/>
                      <a:pt x="2406" y="2112"/>
                      <a:pt x="3247" y="2112"/>
                    </a:cubicBezTo>
                    <a:cubicBezTo>
                      <a:pt x="3740" y="2112"/>
                      <a:pt x="4234" y="2008"/>
                      <a:pt x="4692" y="1797"/>
                    </a:cubicBezTo>
                    <a:cubicBezTo>
                      <a:pt x="5049" y="1630"/>
                      <a:pt x="5621" y="1320"/>
                      <a:pt x="5883" y="916"/>
                    </a:cubicBezTo>
                    <a:cubicBezTo>
                      <a:pt x="5526" y="773"/>
                      <a:pt x="5073" y="677"/>
                      <a:pt x="4883" y="654"/>
                    </a:cubicBezTo>
                    <a:cubicBezTo>
                      <a:pt x="4859" y="701"/>
                      <a:pt x="4573" y="987"/>
                      <a:pt x="4454" y="1059"/>
                    </a:cubicBezTo>
                    <a:cubicBezTo>
                      <a:pt x="4264" y="1154"/>
                      <a:pt x="4002" y="1225"/>
                      <a:pt x="3787" y="1273"/>
                    </a:cubicBezTo>
                    <a:cubicBezTo>
                      <a:pt x="3599" y="1314"/>
                      <a:pt x="3420" y="1332"/>
                      <a:pt x="3249" y="1332"/>
                    </a:cubicBezTo>
                    <a:cubicBezTo>
                      <a:pt x="2119" y="1332"/>
                      <a:pt x="1345" y="528"/>
                      <a:pt x="787" y="11"/>
                    </a:cubicBezTo>
                    <a:cubicBezTo>
                      <a:pt x="755" y="11"/>
                      <a:pt x="596" y="0"/>
                      <a:pt x="4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112"/>
              <p:cNvSpPr/>
              <p:nvPr/>
            </p:nvSpPr>
            <p:spPr>
              <a:xfrm flipH="1">
                <a:off x="260788" y="3150379"/>
                <a:ext cx="32231" cy="59226"/>
              </a:xfrm>
              <a:custGeom>
                <a:rect b="b" l="l" r="r" t="t"/>
                <a:pathLst>
                  <a:path extrusionOk="0" h="1358" w="739">
                    <a:moveTo>
                      <a:pt x="120" y="1072"/>
                    </a:moveTo>
                    <a:cubicBezTo>
                      <a:pt x="572" y="1358"/>
                      <a:pt x="739" y="0"/>
                      <a:pt x="239" y="167"/>
                    </a:cubicBezTo>
                    <a:cubicBezTo>
                      <a:pt x="0" y="239"/>
                      <a:pt x="48" y="834"/>
                      <a:pt x="120" y="1072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112"/>
              <p:cNvSpPr/>
              <p:nvPr/>
            </p:nvSpPr>
            <p:spPr>
              <a:xfrm flipH="1">
                <a:off x="267024" y="3219939"/>
                <a:ext cx="58182" cy="100788"/>
              </a:xfrm>
              <a:custGeom>
                <a:rect b="b" l="l" r="r" t="t"/>
                <a:pathLst>
                  <a:path extrusionOk="0" h="2311" w="1334">
                    <a:moveTo>
                      <a:pt x="1262" y="311"/>
                    </a:moveTo>
                    <a:cubicBezTo>
                      <a:pt x="1239" y="191"/>
                      <a:pt x="1120" y="1"/>
                      <a:pt x="905" y="72"/>
                    </a:cubicBezTo>
                    <a:cubicBezTo>
                      <a:pt x="619" y="168"/>
                      <a:pt x="524" y="739"/>
                      <a:pt x="429" y="977"/>
                    </a:cubicBezTo>
                    <a:cubicBezTo>
                      <a:pt x="310" y="1239"/>
                      <a:pt x="0" y="1692"/>
                      <a:pt x="191" y="1954"/>
                    </a:cubicBezTo>
                    <a:cubicBezTo>
                      <a:pt x="477" y="2311"/>
                      <a:pt x="858" y="1573"/>
                      <a:pt x="977" y="1287"/>
                    </a:cubicBezTo>
                    <a:cubicBezTo>
                      <a:pt x="1048" y="1144"/>
                      <a:pt x="1096" y="1001"/>
                      <a:pt x="1143" y="882"/>
                    </a:cubicBezTo>
                    <a:cubicBezTo>
                      <a:pt x="1215" y="668"/>
                      <a:pt x="1334" y="525"/>
                      <a:pt x="1262" y="31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112"/>
              <p:cNvSpPr/>
              <p:nvPr/>
            </p:nvSpPr>
            <p:spPr>
              <a:xfrm flipH="1">
                <a:off x="771821" y="3267737"/>
                <a:ext cx="34281" cy="59226"/>
              </a:xfrm>
              <a:custGeom>
                <a:rect b="b" l="l" r="r" t="t"/>
                <a:pathLst>
                  <a:path extrusionOk="0" h="1358" w="786">
                    <a:moveTo>
                      <a:pt x="48" y="1001"/>
                    </a:moveTo>
                    <a:cubicBezTo>
                      <a:pt x="476" y="1358"/>
                      <a:pt x="786" y="0"/>
                      <a:pt x="262" y="119"/>
                    </a:cubicBezTo>
                    <a:cubicBezTo>
                      <a:pt x="0" y="191"/>
                      <a:pt x="0" y="762"/>
                      <a:pt x="48" y="100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112"/>
              <p:cNvSpPr/>
              <p:nvPr/>
            </p:nvSpPr>
            <p:spPr>
              <a:xfrm flipH="1">
                <a:off x="788437" y="3335248"/>
                <a:ext cx="63373" cy="98695"/>
              </a:xfrm>
              <a:custGeom>
                <a:rect b="b" l="l" r="r" t="t"/>
                <a:pathLst>
                  <a:path extrusionOk="0" h="2263" w="1453">
                    <a:moveTo>
                      <a:pt x="1429" y="334"/>
                    </a:moveTo>
                    <a:cubicBezTo>
                      <a:pt x="1405" y="215"/>
                      <a:pt x="1310" y="0"/>
                      <a:pt x="1096" y="48"/>
                    </a:cubicBezTo>
                    <a:cubicBezTo>
                      <a:pt x="810" y="119"/>
                      <a:pt x="619" y="691"/>
                      <a:pt x="524" y="905"/>
                    </a:cubicBezTo>
                    <a:cubicBezTo>
                      <a:pt x="381" y="1167"/>
                      <a:pt x="0" y="1596"/>
                      <a:pt x="191" y="1858"/>
                    </a:cubicBezTo>
                    <a:cubicBezTo>
                      <a:pt x="429" y="2263"/>
                      <a:pt x="881" y="1548"/>
                      <a:pt x="1024" y="1286"/>
                    </a:cubicBezTo>
                    <a:cubicBezTo>
                      <a:pt x="1096" y="1167"/>
                      <a:pt x="1167" y="1024"/>
                      <a:pt x="1239" y="905"/>
                    </a:cubicBezTo>
                    <a:cubicBezTo>
                      <a:pt x="1334" y="691"/>
                      <a:pt x="1453" y="548"/>
                      <a:pt x="1429" y="33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112"/>
              <p:cNvSpPr/>
              <p:nvPr/>
            </p:nvSpPr>
            <p:spPr>
              <a:xfrm flipH="1">
                <a:off x="1018984" y="3715365"/>
                <a:ext cx="82127" cy="50939"/>
              </a:xfrm>
              <a:custGeom>
                <a:rect b="b" l="l" r="r" t="t"/>
                <a:pathLst>
                  <a:path extrusionOk="0" h="1168" w="1883">
                    <a:moveTo>
                      <a:pt x="1" y="929"/>
                    </a:moveTo>
                    <a:cubicBezTo>
                      <a:pt x="168" y="667"/>
                      <a:pt x="644" y="429"/>
                      <a:pt x="1120" y="239"/>
                    </a:cubicBezTo>
                    <a:cubicBezTo>
                      <a:pt x="1334" y="143"/>
                      <a:pt x="1668" y="0"/>
                      <a:pt x="1763" y="191"/>
                    </a:cubicBezTo>
                    <a:cubicBezTo>
                      <a:pt x="1882" y="405"/>
                      <a:pt x="1525" y="620"/>
                      <a:pt x="1406" y="691"/>
                    </a:cubicBezTo>
                    <a:cubicBezTo>
                      <a:pt x="1001" y="929"/>
                      <a:pt x="453" y="1144"/>
                      <a:pt x="120" y="1167"/>
                    </a:cubicBezTo>
                    <a:cubicBezTo>
                      <a:pt x="48" y="1144"/>
                      <a:pt x="1" y="1024"/>
                      <a:pt x="1" y="9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112"/>
              <p:cNvSpPr/>
              <p:nvPr/>
            </p:nvSpPr>
            <p:spPr>
              <a:xfrm flipH="1">
                <a:off x="997177" y="3657187"/>
                <a:ext cx="53036" cy="46796"/>
              </a:xfrm>
              <a:custGeom>
                <a:rect b="b" l="l" r="r" t="t"/>
                <a:pathLst>
                  <a:path extrusionOk="0" h="1073" w="1216">
                    <a:moveTo>
                      <a:pt x="334" y="953"/>
                    </a:moveTo>
                    <a:cubicBezTo>
                      <a:pt x="1" y="572"/>
                      <a:pt x="953" y="1"/>
                      <a:pt x="1144" y="382"/>
                    </a:cubicBezTo>
                    <a:cubicBezTo>
                      <a:pt x="1215" y="549"/>
                      <a:pt x="834" y="1001"/>
                      <a:pt x="572" y="1049"/>
                    </a:cubicBezTo>
                    <a:cubicBezTo>
                      <a:pt x="477" y="1072"/>
                      <a:pt x="382" y="1025"/>
                      <a:pt x="334" y="9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112"/>
              <p:cNvSpPr/>
              <p:nvPr/>
            </p:nvSpPr>
            <p:spPr>
              <a:xfrm flipH="1">
                <a:off x="913045" y="3620859"/>
                <a:ext cx="40562" cy="48846"/>
              </a:xfrm>
              <a:custGeom>
                <a:rect b="b" l="l" r="r" t="t"/>
                <a:pathLst>
                  <a:path extrusionOk="0" h="1120" w="930">
                    <a:moveTo>
                      <a:pt x="120" y="953"/>
                    </a:moveTo>
                    <a:cubicBezTo>
                      <a:pt x="0" y="834"/>
                      <a:pt x="96" y="572"/>
                      <a:pt x="262" y="381"/>
                    </a:cubicBezTo>
                    <a:cubicBezTo>
                      <a:pt x="405" y="238"/>
                      <a:pt x="763" y="0"/>
                      <a:pt x="882" y="215"/>
                    </a:cubicBezTo>
                    <a:cubicBezTo>
                      <a:pt x="929" y="310"/>
                      <a:pt x="882" y="500"/>
                      <a:pt x="739" y="667"/>
                    </a:cubicBezTo>
                    <a:cubicBezTo>
                      <a:pt x="572" y="858"/>
                      <a:pt x="286" y="1120"/>
                      <a:pt x="120" y="95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112"/>
              <p:cNvSpPr/>
              <p:nvPr/>
            </p:nvSpPr>
            <p:spPr>
              <a:xfrm flipH="1">
                <a:off x="1476022" y="4133904"/>
                <a:ext cx="42612" cy="73792"/>
              </a:xfrm>
              <a:custGeom>
                <a:rect b="b" l="l" r="r" t="t"/>
                <a:pathLst>
                  <a:path extrusionOk="0" h="1692" w="977">
                    <a:moveTo>
                      <a:pt x="143" y="429"/>
                    </a:moveTo>
                    <a:cubicBezTo>
                      <a:pt x="524" y="1"/>
                      <a:pt x="977" y="1334"/>
                      <a:pt x="572" y="1501"/>
                    </a:cubicBezTo>
                    <a:cubicBezTo>
                      <a:pt x="119" y="1691"/>
                      <a:pt x="0" y="763"/>
                      <a:pt x="96" y="453"/>
                    </a:cubicBezTo>
                    <a:cubicBezTo>
                      <a:pt x="119" y="453"/>
                      <a:pt x="119" y="429"/>
                      <a:pt x="143" y="42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112"/>
              <p:cNvSpPr/>
              <p:nvPr/>
            </p:nvSpPr>
            <p:spPr>
              <a:xfrm flipH="1">
                <a:off x="1463549" y="4212840"/>
                <a:ext cx="46799" cy="55083"/>
              </a:xfrm>
              <a:custGeom>
                <a:rect b="b" l="l" r="r" t="t"/>
                <a:pathLst>
                  <a:path extrusionOk="0" h="1263" w="1073">
                    <a:moveTo>
                      <a:pt x="263" y="286"/>
                    </a:moveTo>
                    <a:cubicBezTo>
                      <a:pt x="620" y="1"/>
                      <a:pt x="1073" y="1096"/>
                      <a:pt x="596" y="1191"/>
                    </a:cubicBezTo>
                    <a:cubicBezTo>
                      <a:pt x="215" y="1263"/>
                      <a:pt x="1" y="501"/>
                      <a:pt x="263" y="28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112"/>
              <p:cNvSpPr/>
              <p:nvPr/>
            </p:nvSpPr>
            <p:spPr>
              <a:xfrm flipH="1">
                <a:off x="1866548" y="3296826"/>
                <a:ext cx="82083" cy="75842"/>
              </a:xfrm>
              <a:custGeom>
                <a:rect b="b" l="l" r="r" t="t"/>
                <a:pathLst>
                  <a:path extrusionOk="0" h="1739" w="1882">
                    <a:moveTo>
                      <a:pt x="1882" y="191"/>
                    </a:moveTo>
                    <a:cubicBezTo>
                      <a:pt x="1786" y="548"/>
                      <a:pt x="1334" y="953"/>
                      <a:pt x="881" y="1334"/>
                    </a:cubicBezTo>
                    <a:cubicBezTo>
                      <a:pt x="691" y="1477"/>
                      <a:pt x="357" y="1739"/>
                      <a:pt x="191" y="1572"/>
                    </a:cubicBezTo>
                    <a:cubicBezTo>
                      <a:pt x="0" y="1381"/>
                      <a:pt x="310" y="1048"/>
                      <a:pt x="429" y="929"/>
                    </a:cubicBezTo>
                    <a:cubicBezTo>
                      <a:pt x="786" y="524"/>
                      <a:pt x="1310" y="119"/>
                      <a:pt x="1667" y="0"/>
                    </a:cubicBezTo>
                    <a:cubicBezTo>
                      <a:pt x="1739" y="0"/>
                      <a:pt x="1858" y="95"/>
                      <a:pt x="1882" y="19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112"/>
              <p:cNvSpPr/>
              <p:nvPr/>
            </p:nvSpPr>
            <p:spPr>
              <a:xfrm flipH="1">
                <a:off x="1897689" y="3385096"/>
                <a:ext cx="57179" cy="58223"/>
              </a:xfrm>
              <a:custGeom>
                <a:rect b="b" l="l" r="r" t="t"/>
                <a:pathLst>
                  <a:path extrusionOk="0" h="1335" w="1311">
                    <a:moveTo>
                      <a:pt x="834" y="96"/>
                    </a:moveTo>
                    <a:cubicBezTo>
                      <a:pt x="1310" y="405"/>
                      <a:pt x="453" y="1334"/>
                      <a:pt x="143" y="953"/>
                    </a:cubicBezTo>
                    <a:cubicBezTo>
                      <a:pt x="0" y="810"/>
                      <a:pt x="238" y="191"/>
                      <a:pt x="524" y="48"/>
                    </a:cubicBezTo>
                    <a:cubicBezTo>
                      <a:pt x="619" y="0"/>
                      <a:pt x="739" y="24"/>
                      <a:pt x="834" y="96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112"/>
              <p:cNvSpPr/>
              <p:nvPr/>
            </p:nvSpPr>
            <p:spPr>
              <a:xfrm flipH="1">
                <a:off x="1994295" y="3451560"/>
                <a:ext cx="37422" cy="59226"/>
              </a:xfrm>
              <a:custGeom>
                <a:rect b="b" l="l" r="r" t="t"/>
                <a:pathLst>
                  <a:path extrusionOk="0" h="1358" w="858">
                    <a:moveTo>
                      <a:pt x="667" y="120"/>
                    </a:moveTo>
                    <a:cubicBezTo>
                      <a:pt x="857" y="215"/>
                      <a:pt x="834" y="501"/>
                      <a:pt x="691" y="786"/>
                    </a:cubicBezTo>
                    <a:cubicBezTo>
                      <a:pt x="595" y="1001"/>
                      <a:pt x="286" y="1358"/>
                      <a:pt x="95" y="1167"/>
                    </a:cubicBezTo>
                    <a:cubicBezTo>
                      <a:pt x="24" y="1072"/>
                      <a:pt x="0" y="834"/>
                      <a:pt x="95" y="620"/>
                    </a:cubicBezTo>
                    <a:cubicBezTo>
                      <a:pt x="214" y="358"/>
                      <a:pt x="429" y="1"/>
                      <a:pt x="667" y="12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112"/>
              <p:cNvSpPr/>
              <p:nvPr/>
            </p:nvSpPr>
            <p:spPr>
              <a:xfrm flipH="1">
                <a:off x="1519637" y="3013265"/>
                <a:ext cx="80034" cy="23943"/>
              </a:xfrm>
              <a:custGeom>
                <a:rect b="b" l="l" r="r" t="t"/>
                <a:pathLst>
                  <a:path extrusionOk="0" h="549" w="1835">
                    <a:moveTo>
                      <a:pt x="48" y="144"/>
                    </a:moveTo>
                    <a:cubicBezTo>
                      <a:pt x="287" y="1"/>
                      <a:pt x="787" y="1"/>
                      <a:pt x="1263" y="1"/>
                    </a:cubicBezTo>
                    <a:cubicBezTo>
                      <a:pt x="1477" y="25"/>
                      <a:pt x="1811" y="49"/>
                      <a:pt x="1811" y="239"/>
                    </a:cubicBezTo>
                    <a:cubicBezTo>
                      <a:pt x="1835" y="453"/>
                      <a:pt x="1454" y="501"/>
                      <a:pt x="1311" y="501"/>
                    </a:cubicBezTo>
                    <a:cubicBezTo>
                      <a:pt x="882" y="549"/>
                      <a:pt x="334" y="501"/>
                      <a:pt x="72" y="406"/>
                    </a:cubicBezTo>
                    <a:cubicBezTo>
                      <a:pt x="25" y="334"/>
                      <a:pt x="1" y="215"/>
                      <a:pt x="48" y="1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112"/>
              <p:cNvSpPr/>
              <p:nvPr/>
            </p:nvSpPr>
            <p:spPr>
              <a:xfrm flipH="1">
                <a:off x="1481213" y="2973796"/>
                <a:ext cx="44705" cy="34323"/>
              </a:xfrm>
              <a:custGeom>
                <a:rect b="b" l="l" r="r" t="t"/>
                <a:pathLst>
                  <a:path extrusionOk="0" h="787" w="1025">
                    <a:moveTo>
                      <a:pt x="120" y="549"/>
                    </a:moveTo>
                    <a:cubicBezTo>
                      <a:pt x="1" y="96"/>
                      <a:pt x="1025" y="1"/>
                      <a:pt x="1001" y="406"/>
                    </a:cubicBezTo>
                    <a:cubicBezTo>
                      <a:pt x="1001" y="573"/>
                      <a:pt x="525" y="787"/>
                      <a:pt x="286" y="739"/>
                    </a:cubicBezTo>
                    <a:cubicBezTo>
                      <a:pt x="191" y="715"/>
                      <a:pt x="144" y="620"/>
                      <a:pt x="120" y="549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112"/>
              <p:cNvSpPr/>
              <p:nvPr/>
            </p:nvSpPr>
            <p:spPr>
              <a:xfrm flipH="1">
                <a:off x="1392937" y="2979030"/>
                <a:ext cx="42612" cy="32230"/>
              </a:xfrm>
              <a:custGeom>
                <a:rect b="b" l="l" r="r" t="t"/>
                <a:pathLst>
                  <a:path extrusionOk="0" h="739" w="977">
                    <a:moveTo>
                      <a:pt x="48" y="524"/>
                    </a:moveTo>
                    <a:cubicBezTo>
                      <a:pt x="1" y="381"/>
                      <a:pt x="167" y="214"/>
                      <a:pt x="382" y="119"/>
                    </a:cubicBezTo>
                    <a:cubicBezTo>
                      <a:pt x="572" y="48"/>
                      <a:pt x="953" y="0"/>
                      <a:pt x="953" y="214"/>
                    </a:cubicBezTo>
                    <a:cubicBezTo>
                      <a:pt x="977" y="310"/>
                      <a:pt x="834" y="476"/>
                      <a:pt x="667" y="548"/>
                    </a:cubicBezTo>
                    <a:cubicBezTo>
                      <a:pt x="453" y="643"/>
                      <a:pt x="120" y="738"/>
                      <a:pt x="48" y="52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112"/>
              <p:cNvSpPr/>
              <p:nvPr/>
            </p:nvSpPr>
            <p:spPr>
              <a:xfrm flipH="1">
                <a:off x="815433" y="2816970"/>
                <a:ext cx="253447" cy="437303"/>
              </a:xfrm>
              <a:custGeom>
                <a:rect b="b" l="l" r="r" t="t"/>
                <a:pathLst>
                  <a:path extrusionOk="0" h="10027" w="5811">
                    <a:moveTo>
                      <a:pt x="2405" y="1"/>
                    </a:moveTo>
                    <a:lnTo>
                      <a:pt x="2120" y="1406"/>
                    </a:lnTo>
                    <a:lnTo>
                      <a:pt x="4287" y="1978"/>
                    </a:lnTo>
                    <a:lnTo>
                      <a:pt x="3882" y="4121"/>
                    </a:lnTo>
                    <a:lnTo>
                      <a:pt x="1977" y="3692"/>
                    </a:lnTo>
                    <a:lnTo>
                      <a:pt x="810" y="4621"/>
                    </a:lnTo>
                    <a:lnTo>
                      <a:pt x="0" y="8360"/>
                    </a:lnTo>
                    <a:lnTo>
                      <a:pt x="572" y="9384"/>
                    </a:lnTo>
                    <a:lnTo>
                      <a:pt x="3120" y="10027"/>
                    </a:lnTo>
                    <a:lnTo>
                      <a:pt x="4572" y="9479"/>
                    </a:lnTo>
                    <a:lnTo>
                      <a:pt x="4977" y="7431"/>
                    </a:lnTo>
                    <a:lnTo>
                      <a:pt x="3548" y="7074"/>
                    </a:lnTo>
                    <a:lnTo>
                      <a:pt x="3215" y="8527"/>
                    </a:lnTo>
                    <a:lnTo>
                      <a:pt x="1596" y="8122"/>
                    </a:lnTo>
                    <a:lnTo>
                      <a:pt x="2215" y="5312"/>
                    </a:lnTo>
                    <a:lnTo>
                      <a:pt x="3834" y="5669"/>
                    </a:lnTo>
                    <a:lnTo>
                      <a:pt x="5287" y="4716"/>
                    </a:lnTo>
                    <a:lnTo>
                      <a:pt x="5811" y="2240"/>
                    </a:lnTo>
                    <a:lnTo>
                      <a:pt x="5477" y="1430"/>
                    </a:lnTo>
                    <a:lnTo>
                      <a:pt x="5096" y="64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4" name="Google Shape;3344;p112"/>
            <p:cNvGrpSpPr/>
            <p:nvPr/>
          </p:nvGrpSpPr>
          <p:grpSpPr>
            <a:xfrm rot="6549114">
              <a:off x="2101555" y="3880629"/>
              <a:ext cx="208742" cy="625939"/>
              <a:chOff x="8138680" y="2614680"/>
              <a:chExt cx="165858" cy="497346"/>
            </a:xfrm>
          </p:grpSpPr>
          <p:sp>
            <p:nvSpPr>
              <p:cNvPr id="3345" name="Google Shape;3345;p112"/>
              <p:cNvSpPr/>
              <p:nvPr/>
            </p:nvSpPr>
            <p:spPr>
              <a:xfrm>
                <a:off x="8138680" y="2729367"/>
                <a:ext cx="123715" cy="382659"/>
              </a:xfrm>
              <a:custGeom>
                <a:rect b="b" l="l" r="r" t="t"/>
                <a:pathLst>
                  <a:path extrusionOk="0" h="5085" w="1644">
                    <a:moveTo>
                      <a:pt x="1275" y="5084"/>
                    </a:moveTo>
                    <a:cubicBezTo>
                      <a:pt x="1644" y="3275"/>
                      <a:pt x="1501" y="1512"/>
                      <a:pt x="775" y="405"/>
                    </a:cubicBezTo>
                    <a:cubicBezTo>
                      <a:pt x="668" y="250"/>
                      <a:pt x="525" y="48"/>
                      <a:pt x="346" y="24"/>
                    </a:cubicBezTo>
                    <a:cubicBezTo>
                      <a:pt x="120" y="0"/>
                      <a:pt x="25" y="179"/>
                      <a:pt x="13" y="441"/>
                    </a:cubicBezTo>
                    <a:cubicBezTo>
                      <a:pt x="1" y="870"/>
                      <a:pt x="168" y="1239"/>
                      <a:pt x="334" y="1608"/>
                    </a:cubicBezTo>
                    <a:cubicBezTo>
                      <a:pt x="799" y="2620"/>
                      <a:pt x="1227" y="3798"/>
                      <a:pt x="1275" y="508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112"/>
              <p:cNvSpPr/>
              <p:nvPr/>
            </p:nvSpPr>
            <p:spPr>
              <a:xfrm>
                <a:off x="8253366" y="2614680"/>
                <a:ext cx="51172" cy="198968"/>
              </a:xfrm>
              <a:custGeom>
                <a:rect b="b" l="l" r="r" t="t"/>
                <a:pathLst>
                  <a:path extrusionOk="0" h="2644" w="680">
                    <a:moveTo>
                      <a:pt x="168" y="2644"/>
                    </a:moveTo>
                    <a:cubicBezTo>
                      <a:pt x="275" y="2370"/>
                      <a:pt x="310" y="2060"/>
                      <a:pt x="394" y="1751"/>
                    </a:cubicBezTo>
                    <a:cubicBezTo>
                      <a:pt x="501" y="1382"/>
                      <a:pt x="656" y="1060"/>
                      <a:pt x="680" y="608"/>
                    </a:cubicBezTo>
                    <a:cubicBezTo>
                      <a:pt x="680" y="441"/>
                      <a:pt x="680" y="72"/>
                      <a:pt x="465" y="36"/>
                    </a:cubicBezTo>
                    <a:cubicBezTo>
                      <a:pt x="227" y="0"/>
                      <a:pt x="179" y="322"/>
                      <a:pt x="132" y="560"/>
                    </a:cubicBezTo>
                    <a:cubicBezTo>
                      <a:pt x="1" y="1227"/>
                      <a:pt x="60" y="2072"/>
                      <a:pt x="168" y="2644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3347" name="Google Shape;3347;p1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0350" y="1060625"/>
            <a:ext cx="5217249" cy="3887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1" name="Shape 3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2" name="Google Shape;3352;p113"/>
          <p:cNvSpPr txBox="1"/>
          <p:nvPr>
            <p:ph type="title"/>
          </p:nvPr>
        </p:nvSpPr>
        <p:spPr>
          <a:xfrm>
            <a:off x="713100" y="445025"/>
            <a:ext cx="7717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r>
              <a:rPr lang="en">
                <a:solidFill>
                  <a:schemeClr val="dk2"/>
                </a:solidFill>
              </a:rPr>
              <a:t> </a:t>
            </a:r>
            <a:r>
              <a:rPr lang="en" u="sng">
                <a:solidFill>
                  <a:schemeClr val="dk2"/>
                </a:solidFill>
              </a:rPr>
              <a:t>Pipeline</a:t>
            </a:r>
            <a:endParaRPr u="sng">
              <a:solidFill>
                <a:schemeClr val="dk2"/>
              </a:solidFill>
            </a:endParaRPr>
          </a:p>
        </p:txBody>
      </p:sp>
      <p:pic>
        <p:nvPicPr>
          <p:cNvPr id="3353" name="Google Shape;3353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0038"/>
            <a:ext cx="8839198" cy="24434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7" name="Shape 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" name="Google Shape;3358;p114"/>
          <p:cNvSpPr txBox="1"/>
          <p:nvPr>
            <p:ph type="title"/>
          </p:nvPr>
        </p:nvSpPr>
        <p:spPr>
          <a:xfrm>
            <a:off x="713100" y="445025"/>
            <a:ext cx="77178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dk2"/>
                </a:solidFill>
              </a:rPr>
              <a:t>Technology</a:t>
            </a:r>
            <a:r>
              <a:rPr lang="en"/>
              <a:t> Stack</a:t>
            </a:r>
            <a:r>
              <a:rPr lang="en" u="sng">
                <a:solidFill>
                  <a:schemeClr val="dk2"/>
                </a:solidFill>
              </a:rPr>
              <a:t> </a:t>
            </a:r>
            <a:endParaRPr u="sng">
              <a:solidFill>
                <a:schemeClr val="dk2"/>
              </a:solidFill>
            </a:endParaRPr>
          </a:p>
        </p:txBody>
      </p:sp>
      <p:sp>
        <p:nvSpPr>
          <p:cNvPr id="3359" name="Google Shape;3359;p114"/>
          <p:cNvSpPr txBox="1"/>
          <p:nvPr>
            <p:ph idx="1" type="body"/>
          </p:nvPr>
        </p:nvSpPr>
        <p:spPr>
          <a:xfrm>
            <a:off x="590338" y="1345500"/>
            <a:ext cx="3824700" cy="26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ela Gothic One"/>
                <a:ea typeface="Dela Gothic One"/>
                <a:cs typeface="Dela Gothic One"/>
                <a:sym typeface="Dela Gothic One"/>
              </a:rPr>
              <a:t>Amazon RDS</a:t>
            </a:r>
            <a:endParaRPr sz="18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Relational database service that handles routine database tasks, such as provisioning, patching, backup, recovery, failure detection, and repair.</a:t>
            </a:r>
            <a:endParaRPr sz="1100"/>
          </a:p>
          <a:p>
            <a:pPr indent="-184150" lvl="0" marL="3429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Uses familiar database engines (MySQL, PostgreSQL, etc.)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Easy to use and provides automatic software patching and best practice recommendations;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Automated backups and disaster recovery;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Allows great scalability;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Secure - encryption at rest and in transit;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Free tier is available for one year.</a:t>
            </a:r>
            <a:endParaRPr sz="1100"/>
          </a:p>
        </p:txBody>
      </p:sp>
      <p:grpSp>
        <p:nvGrpSpPr>
          <p:cNvPr id="3360" name="Google Shape;3360;p114"/>
          <p:cNvGrpSpPr/>
          <p:nvPr/>
        </p:nvGrpSpPr>
        <p:grpSpPr>
          <a:xfrm>
            <a:off x="8157415" y="240824"/>
            <a:ext cx="604896" cy="923247"/>
            <a:chOff x="8157415" y="240824"/>
            <a:chExt cx="604896" cy="923247"/>
          </a:xfrm>
        </p:grpSpPr>
        <p:sp>
          <p:nvSpPr>
            <p:cNvPr id="3361" name="Google Shape;3361;p114"/>
            <p:cNvSpPr/>
            <p:nvPr/>
          </p:nvSpPr>
          <p:spPr>
            <a:xfrm>
              <a:off x="8461935" y="745398"/>
              <a:ext cx="300376" cy="418674"/>
            </a:xfrm>
            <a:custGeom>
              <a:rect b="b" l="l" r="r" t="t"/>
              <a:pathLst>
                <a:path extrusionOk="0" h="24466" w="17553">
                  <a:moveTo>
                    <a:pt x="4375" y="1"/>
                  </a:moveTo>
                  <a:lnTo>
                    <a:pt x="0" y="6751"/>
                  </a:lnTo>
                  <a:lnTo>
                    <a:pt x="7426" y="24466"/>
                  </a:lnTo>
                  <a:lnTo>
                    <a:pt x="8776" y="12314"/>
                  </a:lnTo>
                  <a:lnTo>
                    <a:pt x="17552" y="17040"/>
                  </a:lnTo>
                  <a:lnTo>
                    <a:pt x="43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4"/>
            <p:cNvSpPr/>
            <p:nvPr/>
          </p:nvSpPr>
          <p:spPr>
            <a:xfrm>
              <a:off x="8157415" y="743087"/>
              <a:ext cx="294369" cy="420061"/>
            </a:xfrm>
            <a:custGeom>
              <a:rect b="b" l="l" r="r" t="t"/>
              <a:pathLst>
                <a:path extrusionOk="0" h="24547" w="17202">
                  <a:moveTo>
                    <a:pt x="12611" y="1"/>
                  </a:moveTo>
                  <a:lnTo>
                    <a:pt x="1" y="17445"/>
                  </a:lnTo>
                  <a:lnTo>
                    <a:pt x="8615" y="12449"/>
                  </a:lnTo>
                  <a:lnTo>
                    <a:pt x="10370" y="24547"/>
                  </a:lnTo>
                  <a:lnTo>
                    <a:pt x="17202" y="6589"/>
                  </a:lnTo>
                  <a:lnTo>
                    <a:pt x="12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4"/>
            <p:cNvSpPr/>
            <p:nvPr/>
          </p:nvSpPr>
          <p:spPr>
            <a:xfrm>
              <a:off x="8189773" y="240824"/>
              <a:ext cx="477815" cy="658951"/>
            </a:xfrm>
            <a:custGeom>
              <a:rect b="b" l="l" r="r" t="t"/>
              <a:pathLst>
                <a:path extrusionOk="0" h="38507" w="27922">
                  <a:moveTo>
                    <a:pt x="13556" y="0"/>
                  </a:moveTo>
                  <a:lnTo>
                    <a:pt x="0" y="10585"/>
                  </a:lnTo>
                  <a:lnTo>
                    <a:pt x="2106" y="29191"/>
                  </a:lnTo>
                  <a:lnTo>
                    <a:pt x="15770" y="38507"/>
                  </a:lnTo>
                  <a:lnTo>
                    <a:pt x="25572" y="28056"/>
                  </a:lnTo>
                  <a:lnTo>
                    <a:pt x="27922" y="9640"/>
                  </a:lnTo>
                  <a:lnTo>
                    <a:pt x="135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4"/>
            <p:cNvSpPr/>
            <p:nvPr/>
          </p:nvSpPr>
          <p:spPr>
            <a:xfrm>
              <a:off x="8253069" y="329532"/>
              <a:ext cx="359072" cy="482915"/>
            </a:xfrm>
            <a:custGeom>
              <a:rect b="b" l="l" r="r" t="t"/>
              <a:pathLst>
                <a:path extrusionOk="0" h="28220" w="20983">
                  <a:moveTo>
                    <a:pt x="9803" y="1"/>
                  </a:moveTo>
                  <a:lnTo>
                    <a:pt x="0" y="7076"/>
                  </a:lnTo>
                  <a:cubicBezTo>
                    <a:pt x="0" y="7076"/>
                    <a:pt x="1324" y="21549"/>
                    <a:pt x="1324" y="21927"/>
                  </a:cubicBezTo>
                  <a:cubicBezTo>
                    <a:pt x="1324" y="22278"/>
                    <a:pt x="11558" y="28219"/>
                    <a:pt x="11558" y="28219"/>
                  </a:cubicBezTo>
                  <a:lnTo>
                    <a:pt x="18714" y="21549"/>
                  </a:lnTo>
                  <a:lnTo>
                    <a:pt x="20982" y="6941"/>
                  </a:lnTo>
                  <a:lnTo>
                    <a:pt x="9803" y="1"/>
                  </a:lnTo>
                  <a:close/>
                </a:path>
              </a:pathLst>
            </a:custGeom>
            <a:solidFill>
              <a:srgbClr val="FFFFFF">
                <a:alpha val="618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4"/>
            <p:cNvSpPr/>
            <p:nvPr/>
          </p:nvSpPr>
          <p:spPr>
            <a:xfrm>
              <a:off x="8318675" y="410402"/>
              <a:ext cx="206120" cy="311927"/>
            </a:xfrm>
            <a:custGeom>
              <a:rect b="b" l="l" r="r" t="t"/>
              <a:pathLst>
                <a:path extrusionOk="0" h="18228" w="12045">
                  <a:moveTo>
                    <a:pt x="6212" y="0"/>
                  </a:moveTo>
                  <a:lnTo>
                    <a:pt x="1" y="5455"/>
                  </a:lnTo>
                  <a:lnTo>
                    <a:pt x="244" y="6805"/>
                  </a:lnTo>
                  <a:lnTo>
                    <a:pt x="5483" y="3079"/>
                  </a:lnTo>
                  <a:lnTo>
                    <a:pt x="4349" y="16121"/>
                  </a:lnTo>
                  <a:lnTo>
                    <a:pt x="1000" y="17120"/>
                  </a:lnTo>
                  <a:lnTo>
                    <a:pt x="1621" y="18227"/>
                  </a:lnTo>
                  <a:lnTo>
                    <a:pt x="9938" y="18227"/>
                  </a:lnTo>
                  <a:lnTo>
                    <a:pt x="12044" y="16499"/>
                  </a:lnTo>
                  <a:lnTo>
                    <a:pt x="7400" y="16148"/>
                  </a:lnTo>
                  <a:lnTo>
                    <a:pt x="7697" y="621"/>
                  </a:lnTo>
                  <a:lnTo>
                    <a:pt x="62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6" name="Google Shape;3366;p114"/>
          <p:cNvSpPr txBox="1"/>
          <p:nvPr>
            <p:ph idx="1" type="body"/>
          </p:nvPr>
        </p:nvSpPr>
        <p:spPr>
          <a:xfrm>
            <a:off x="4881363" y="1345500"/>
            <a:ext cx="3824700" cy="29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Dela Gothic One"/>
                <a:ea typeface="Dela Gothic One"/>
                <a:cs typeface="Dela Gothic One"/>
                <a:sym typeface="Dela Gothic One"/>
              </a:rPr>
              <a:t>Amazon Redshift</a:t>
            </a:r>
            <a:endParaRPr sz="1800">
              <a:latin typeface="Dela Gothic One"/>
              <a:ea typeface="Dela Gothic One"/>
              <a:cs typeface="Dela Gothic One"/>
              <a:sym typeface="Dela Gothic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Petabyte-scale data warehouse service in the cloud, that allows using your data to gain new insights for your business and customers.</a:t>
            </a:r>
            <a:endParaRPr sz="1100"/>
          </a:p>
          <a:p>
            <a:pPr indent="-184150" lvl="0" marL="342900" rtl="0" algn="l"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Widely adopted, with many knowledgeable resources available;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Ease of administration;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Ease of querying, with a similar querying language to the popular PostgreSQL;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High performance, as a Massively Parallel Processing (MPP) database;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Allows great scalability;</a:t>
            </a:r>
            <a:endParaRPr sz="1100"/>
          </a:p>
          <a:p>
            <a:pPr indent="-184150" lvl="0" marL="3429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Secure - encryption at rest and in transit and </a:t>
            </a:r>
            <a:endParaRPr sz="1100"/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other capabilities;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orts Awards Ceremony by Slidesgo">
  <a:themeElements>
    <a:clrScheme name="Simple Light">
      <a:dk1>
        <a:srgbClr val="000000"/>
      </a:dk1>
      <a:lt1>
        <a:srgbClr val="FFFFFF"/>
      </a:lt1>
      <a:dk2>
        <a:srgbClr val="484FA3"/>
      </a:dk2>
      <a:lt2>
        <a:srgbClr val="7678C7"/>
      </a:lt2>
      <a:accent1>
        <a:srgbClr val="F3F3F3"/>
      </a:accent1>
      <a:accent2>
        <a:srgbClr val="EFF973"/>
      </a:accent2>
      <a:accent3>
        <a:srgbClr val="FFB4A3"/>
      </a:accent3>
      <a:accent4>
        <a:srgbClr val="DD9083"/>
      </a:accent4>
      <a:accent5>
        <a:srgbClr val="C12B2B"/>
      </a:accent5>
      <a:accent6>
        <a:srgbClr val="F4404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orts Awards Ceremony by Slidesgo">
  <a:themeElements>
    <a:clrScheme name="Simple Light">
      <a:dk1>
        <a:srgbClr val="000000"/>
      </a:dk1>
      <a:lt1>
        <a:srgbClr val="FFFFFF"/>
      </a:lt1>
      <a:dk2>
        <a:srgbClr val="484FA3"/>
      </a:dk2>
      <a:lt2>
        <a:srgbClr val="7678C7"/>
      </a:lt2>
      <a:accent1>
        <a:srgbClr val="F3F3F3"/>
      </a:accent1>
      <a:accent2>
        <a:srgbClr val="EFF973"/>
      </a:accent2>
      <a:accent3>
        <a:srgbClr val="FFB4A3"/>
      </a:accent3>
      <a:accent4>
        <a:srgbClr val="DD9083"/>
      </a:accent4>
      <a:accent5>
        <a:srgbClr val="C12B2B"/>
      </a:accent5>
      <a:accent6>
        <a:srgbClr val="F4404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ports Awards Ceremony by Slidesgo">
  <a:themeElements>
    <a:clrScheme name="Simple Light">
      <a:dk1>
        <a:srgbClr val="000000"/>
      </a:dk1>
      <a:lt1>
        <a:srgbClr val="FFFFFF"/>
      </a:lt1>
      <a:dk2>
        <a:srgbClr val="484FA3"/>
      </a:dk2>
      <a:lt2>
        <a:srgbClr val="7678C7"/>
      </a:lt2>
      <a:accent1>
        <a:srgbClr val="F3F3F3"/>
      </a:accent1>
      <a:accent2>
        <a:srgbClr val="EFF973"/>
      </a:accent2>
      <a:accent3>
        <a:srgbClr val="FFB4A3"/>
      </a:accent3>
      <a:accent4>
        <a:srgbClr val="DD9083"/>
      </a:accent4>
      <a:accent5>
        <a:srgbClr val="C12B2B"/>
      </a:accent5>
      <a:accent6>
        <a:srgbClr val="F4404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